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C_767B79EC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4_0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70" r:id="rId7"/>
    <p:sldId id="277" r:id="rId8"/>
    <p:sldId id="284" r:id="rId9"/>
    <p:sldId id="276" r:id="rId10"/>
    <p:sldId id="287" r:id="rId11"/>
    <p:sldId id="286" r:id="rId12"/>
    <p:sldId id="260" r:id="rId13"/>
    <p:sldId id="285" r:id="rId14"/>
    <p:sldId id="273" r:id="rId15"/>
    <p:sldId id="272" r:id="rId16"/>
    <p:sldId id="274" r:id="rId17"/>
    <p:sldId id="263" r:id="rId18"/>
    <p:sldId id="264" r:id="rId19"/>
    <p:sldId id="279" r:id="rId20"/>
    <p:sldId id="288" r:id="rId21"/>
    <p:sldId id="278" r:id="rId22"/>
    <p:sldId id="25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FAEC34-E2B1-B033-7CD6-6D761E6457A2}" name="Incer, Sophia" initials="SI" userId="S::si245@msstate.edu::eb3a8c36-4a21-4c06-b77c-bedb43bf88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CB0C9-0959-4624-BB5B-A45257C195C9}" v="196" dt="2025-04-03T00:45:51.966"/>
    <p1510:client id="{70355566-72D6-02E0-E00F-367CCEA07C70}" v="63" dt="2025-04-02T18:08:05.651"/>
    <p1510:client id="{A082CB2E-C177-68C1-76E5-3BC1F1D1EAE2}" v="1" dt="2025-04-02T18:06:59.503"/>
    <p1510:client id="{AB28375F-724D-40CC-870F-4E1A55F2B47A}" v="1070" dt="2025-04-03T00:47:24.624"/>
    <p1510:client id="{EE66FF28-5D11-405E-BF1F-6387F8EB28CE}" v="2315" dt="2025-04-03T00:54:19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0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BD7E99-7135-4895-9F88-D127547BBCF5}" authorId="{8BFAEC34-E2B1-B033-7CD6-6D761E6457A2}" created="2025-04-02T20:35:36.22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0"/>
      <ac:spMk id="11268" creationId="{33A2C802-8D7C-6AFB-32EA-DA89942D01B3}"/>
      <ac:txMk cp="40" len="3">
        <ac:context len="123" hash="1109095130"/>
      </ac:txMk>
    </ac:txMkLst>
    <p188:pos x="2315095" y="997527"/>
    <p188:txBody>
      <a:bodyPr/>
      <a:lstStyle/>
      <a:p>
        <a:r>
          <a:rPr lang="en-US"/>
          <a:t>What is this
</a:t>
        </a:r>
      </a:p>
    </p188:txBody>
  </p188:cm>
</p188:cmLst>
</file>

<file path=ppt/comments/modernComment_11C_767B79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D54F6D-C939-483A-9089-47B5A81AFF06}" authorId="{8BFAEC34-E2B1-B033-7CD6-6D761E6457A2}" created="2025-04-02T20:35:15.656">
    <pc:sldMkLst xmlns:pc="http://schemas.microsoft.com/office/powerpoint/2013/main/command">
      <pc:docMk/>
      <pc:sldMk cId="1987803628" sldId="284"/>
    </pc:sldMkLst>
    <p188:txBody>
      <a:bodyPr/>
      <a:lstStyle/>
      <a:p>
        <a:r>
          <a:rPr lang="en-US"/>
          <a:t>-
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ED5C2-3F8A-4FAC-BFC9-6D1006397B8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BED520-5180-48C0-91B6-C4CA5C85F3E4}">
      <dgm:prSet/>
      <dgm:spPr/>
      <dgm:t>
        <a:bodyPr/>
        <a:lstStyle/>
        <a:p>
          <a:r>
            <a:rPr lang="en-US"/>
            <a:t>Project Scope</a:t>
          </a:r>
        </a:p>
      </dgm:t>
    </dgm:pt>
    <dgm:pt modelId="{00E2DD4F-A008-4830-823A-7F93FA01C7F5}" type="parTrans" cxnId="{E5B891D7-29AC-414B-A488-D1E65FF301C6}">
      <dgm:prSet/>
      <dgm:spPr/>
      <dgm:t>
        <a:bodyPr/>
        <a:lstStyle/>
        <a:p>
          <a:endParaRPr lang="en-US"/>
        </a:p>
      </dgm:t>
    </dgm:pt>
    <dgm:pt modelId="{F7C5C458-3859-440E-B0BB-B0CCC0374F84}" type="sibTrans" cxnId="{E5B891D7-29AC-414B-A488-D1E65FF301C6}">
      <dgm:prSet/>
      <dgm:spPr/>
      <dgm:t>
        <a:bodyPr/>
        <a:lstStyle/>
        <a:p>
          <a:endParaRPr lang="en-US"/>
        </a:p>
      </dgm:t>
    </dgm:pt>
    <dgm:pt modelId="{34FD9E5A-7F61-4E79-B960-D3976E445746}">
      <dgm:prSet/>
      <dgm:spPr/>
      <dgm:t>
        <a:bodyPr/>
        <a:lstStyle/>
        <a:p>
          <a:r>
            <a:rPr lang="en-US"/>
            <a:t>Mission Objectives</a:t>
          </a:r>
        </a:p>
      </dgm:t>
    </dgm:pt>
    <dgm:pt modelId="{84571A6F-D9E5-47DD-93FF-FC0A21AC7981}" type="parTrans" cxnId="{C5E880D1-BBF0-40A8-9666-5C1723CADF18}">
      <dgm:prSet/>
      <dgm:spPr/>
      <dgm:t>
        <a:bodyPr/>
        <a:lstStyle/>
        <a:p>
          <a:endParaRPr lang="en-US"/>
        </a:p>
      </dgm:t>
    </dgm:pt>
    <dgm:pt modelId="{59AB74CC-2FC2-43C2-839D-15A003DCD4C6}" type="sibTrans" cxnId="{C5E880D1-BBF0-40A8-9666-5C1723CADF18}">
      <dgm:prSet/>
      <dgm:spPr/>
      <dgm:t>
        <a:bodyPr/>
        <a:lstStyle/>
        <a:p>
          <a:endParaRPr lang="en-US"/>
        </a:p>
      </dgm:t>
    </dgm:pt>
    <dgm:pt modelId="{A17EC148-10A7-43C9-88B0-9EDEA373A9EE}">
      <dgm:prSet/>
      <dgm:spPr/>
      <dgm:t>
        <a:bodyPr/>
        <a:lstStyle/>
        <a:p>
          <a:r>
            <a:rPr lang="en-US"/>
            <a:t>Assumptions made </a:t>
          </a:r>
        </a:p>
      </dgm:t>
    </dgm:pt>
    <dgm:pt modelId="{CCCE33C7-48E5-4472-B7E6-A14CBF674D67}" type="parTrans" cxnId="{92EDE53C-75C3-4D66-A2F1-2A6613D83EB2}">
      <dgm:prSet/>
      <dgm:spPr/>
      <dgm:t>
        <a:bodyPr/>
        <a:lstStyle/>
        <a:p>
          <a:endParaRPr lang="en-US"/>
        </a:p>
      </dgm:t>
    </dgm:pt>
    <dgm:pt modelId="{2CDF88A4-631A-43E9-A41D-F58645BB9F3F}" type="sibTrans" cxnId="{92EDE53C-75C3-4D66-A2F1-2A6613D83EB2}">
      <dgm:prSet/>
      <dgm:spPr/>
      <dgm:t>
        <a:bodyPr/>
        <a:lstStyle/>
        <a:p>
          <a:endParaRPr lang="en-US"/>
        </a:p>
      </dgm:t>
    </dgm:pt>
    <dgm:pt modelId="{9B63085C-7FFA-4FE1-AE69-DB49D4A06AB9}">
      <dgm:prSet/>
      <dgm:spPr/>
      <dgm:t>
        <a:bodyPr/>
        <a:lstStyle/>
        <a:p>
          <a:r>
            <a:rPr lang="en-US"/>
            <a:t>Process</a:t>
          </a:r>
        </a:p>
      </dgm:t>
    </dgm:pt>
    <dgm:pt modelId="{800DD800-04C9-416E-8C3F-A687CB2878DC}" type="parTrans" cxnId="{BAE52EB7-C0E6-4DD1-9901-E6C250DD168D}">
      <dgm:prSet/>
      <dgm:spPr/>
      <dgm:t>
        <a:bodyPr/>
        <a:lstStyle/>
        <a:p>
          <a:endParaRPr lang="en-US"/>
        </a:p>
      </dgm:t>
    </dgm:pt>
    <dgm:pt modelId="{CDB275C2-A7F8-4451-BEE3-F0FCB0B2CE3C}" type="sibTrans" cxnId="{BAE52EB7-C0E6-4DD1-9901-E6C250DD168D}">
      <dgm:prSet/>
      <dgm:spPr/>
      <dgm:t>
        <a:bodyPr/>
        <a:lstStyle/>
        <a:p>
          <a:endParaRPr lang="en-US"/>
        </a:p>
      </dgm:t>
    </dgm:pt>
    <dgm:pt modelId="{B5738360-389A-48D0-8B49-9E0781AD741C}">
      <dgm:prSet/>
      <dgm:spPr/>
      <dgm:t>
        <a:bodyPr/>
        <a:lstStyle/>
        <a:p>
          <a:r>
            <a:rPr lang="en-US"/>
            <a:t>Mechanical Design</a:t>
          </a:r>
        </a:p>
      </dgm:t>
    </dgm:pt>
    <dgm:pt modelId="{6F142A18-1FF2-493B-A43D-6D50C81BBF4B}" type="parTrans" cxnId="{C19F4307-0D6F-4792-AC1C-36FB8314914D}">
      <dgm:prSet/>
      <dgm:spPr/>
      <dgm:t>
        <a:bodyPr/>
        <a:lstStyle/>
        <a:p>
          <a:endParaRPr lang="en-US"/>
        </a:p>
      </dgm:t>
    </dgm:pt>
    <dgm:pt modelId="{2B9758B0-956C-4025-BF83-72F3A671924F}" type="sibTrans" cxnId="{C19F4307-0D6F-4792-AC1C-36FB8314914D}">
      <dgm:prSet/>
      <dgm:spPr/>
      <dgm:t>
        <a:bodyPr/>
        <a:lstStyle/>
        <a:p>
          <a:endParaRPr lang="en-US"/>
        </a:p>
      </dgm:t>
    </dgm:pt>
    <dgm:pt modelId="{EF3DF4BE-755E-4010-907E-069D07BE9CD0}">
      <dgm:prSet/>
      <dgm:spPr/>
      <dgm:t>
        <a:bodyPr/>
        <a:lstStyle/>
        <a:p>
          <a:r>
            <a:rPr lang="en-US"/>
            <a:t>Results &amp; Observations</a:t>
          </a:r>
        </a:p>
      </dgm:t>
    </dgm:pt>
    <dgm:pt modelId="{B7989A6D-55D8-4157-A09F-9EAAF6E3FEDB}" type="parTrans" cxnId="{75213D96-90EB-4734-8582-3DD9D573E85A}">
      <dgm:prSet/>
      <dgm:spPr/>
      <dgm:t>
        <a:bodyPr/>
        <a:lstStyle/>
        <a:p>
          <a:endParaRPr lang="en-US"/>
        </a:p>
      </dgm:t>
    </dgm:pt>
    <dgm:pt modelId="{1389C7E4-9B31-4722-854F-48037ED802C1}" type="sibTrans" cxnId="{75213D96-90EB-4734-8582-3DD9D573E85A}">
      <dgm:prSet/>
      <dgm:spPr/>
      <dgm:t>
        <a:bodyPr/>
        <a:lstStyle/>
        <a:p>
          <a:endParaRPr lang="en-US"/>
        </a:p>
      </dgm:t>
    </dgm:pt>
    <dgm:pt modelId="{25273BA2-38E8-44FF-A08E-81F991D961ED}">
      <dgm:prSet/>
      <dgm:spPr/>
      <dgm:t>
        <a:bodyPr/>
        <a:lstStyle/>
        <a:p>
          <a:r>
            <a:rPr lang="en-US"/>
            <a:t>Acknowledgments </a:t>
          </a:r>
        </a:p>
      </dgm:t>
    </dgm:pt>
    <dgm:pt modelId="{3C0E7EC7-6E9B-4615-AAFF-30A457BC469C}" type="parTrans" cxnId="{6D5D84E2-E140-469B-96FF-C3488E3B458C}">
      <dgm:prSet/>
      <dgm:spPr/>
      <dgm:t>
        <a:bodyPr/>
        <a:lstStyle/>
        <a:p>
          <a:endParaRPr lang="en-US"/>
        </a:p>
      </dgm:t>
    </dgm:pt>
    <dgm:pt modelId="{E8CD8D56-B195-468D-B004-8B66C6E689EB}" type="sibTrans" cxnId="{6D5D84E2-E140-469B-96FF-C3488E3B458C}">
      <dgm:prSet/>
      <dgm:spPr/>
      <dgm:t>
        <a:bodyPr/>
        <a:lstStyle/>
        <a:p>
          <a:endParaRPr lang="en-US"/>
        </a:p>
      </dgm:t>
    </dgm:pt>
    <dgm:pt modelId="{3D01C3BD-7474-408F-BA6A-82B9642E151E}" type="pres">
      <dgm:prSet presAssocID="{77CED5C2-3F8A-4FAC-BFC9-6D1006397B8E}" presName="root" presStyleCnt="0">
        <dgm:presLayoutVars>
          <dgm:dir/>
          <dgm:resizeHandles val="exact"/>
        </dgm:presLayoutVars>
      </dgm:prSet>
      <dgm:spPr/>
    </dgm:pt>
    <dgm:pt modelId="{07E53A5F-1A93-4057-B37F-E91F10B9A18B}" type="pres">
      <dgm:prSet presAssocID="{10BED520-5180-48C0-91B6-C4CA5C85F3E4}" presName="compNode" presStyleCnt="0"/>
      <dgm:spPr/>
    </dgm:pt>
    <dgm:pt modelId="{EA34E96A-913D-4578-B12E-8272294F5248}" type="pres">
      <dgm:prSet presAssocID="{10BED520-5180-48C0-91B6-C4CA5C85F3E4}" presName="bgRect" presStyleLbl="bgShp" presStyleIdx="0" presStyleCnt="7"/>
      <dgm:spPr/>
    </dgm:pt>
    <dgm:pt modelId="{514FD610-15B7-42C9-8D88-082D9551B294}" type="pres">
      <dgm:prSet presAssocID="{10BED520-5180-48C0-91B6-C4CA5C85F3E4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29F712D-6954-4B90-B96E-73CD9FEDE04D}" type="pres">
      <dgm:prSet presAssocID="{10BED520-5180-48C0-91B6-C4CA5C85F3E4}" presName="spaceRect" presStyleCnt="0"/>
      <dgm:spPr/>
    </dgm:pt>
    <dgm:pt modelId="{F2D866E4-E328-47DA-964F-2391033C715D}" type="pres">
      <dgm:prSet presAssocID="{10BED520-5180-48C0-91B6-C4CA5C85F3E4}" presName="parTx" presStyleLbl="revTx" presStyleIdx="0" presStyleCnt="7">
        <dgm:presLayoutVars>
          <dgm:chMax val="0"/>
          <dgm:chPref val="0"/>
        </dgm:presLayoutVars>
      </dgm:prSet>
      <dgm:spPr/>
    </dgm:pt>
    <dgm:pt modelId="{ABFAA624-246D-45B3-8CAD-D7C68CCD89AF}" type="pres">
      <dgm:prSet presAssocID="{F7C5C458-3859-440E-B0BB-B0CCC0374F84}" presName="sibTrans" presStyleCnt="0"/>
      <dgm:spPr/>
    </dgm:pt>
    <dgm:pt modelId="{85D78036-05E9-409D-8309-552D6AEFDFF9}" type="pres">
      <dgm:prSet presAssocID="{34FD9E5A-7F61-4E79-B960-D3976E445746}" presName="compNode" presStyleCnt="0"/>
      <dgm:spPr/>
    </dgm:pt>
    <dgm:pt modelId="{44E932F2-2123-466F-BC25-BC68B2E0CB7A}" type="pres">
      <dgm:prSet presAssocID="{34FD9E5A-7F61-4E79-B960-D3976E445746}" presName="bgRect" presStyleLbl="bgShp" presStyleIdx="1" presStyleCnt="7"/>
      <dgm:spPr/>
    </dgm:pt>
    <dgm:pt modelId="{DD31689A-074A-4B7D-85C8-B42D06685218}" type="pres">
      <dgm:prSet presAssocID="{34FD9E5A-7F61-4E79-B960-D3976E44574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33E8CC99-FD24-4CC3-931E-C37E01570882}" type="pres">
      <dgm:prSet presAssocID="{34FD9E5A-7F61-4E79-B960-D3976E445746}" presName="spaceRect" presStyleCnt="0"/>
      <dgm:spPr/>
    </dgm:pt>
    <dgm:pt modelId="{00A24F85-C569-4AC1-95C0-F18A6426C4C4}" type="pres">
      <dgm:prSet presAssocID="{34FD9E5A-7F61-4E79-B960-D3976E445746}" presName="parTx" presStyleLbl="revTx" presStyleIdx="1" presStyleCnt="7">
        <dgm:presLayoutVars>
          <dgm:chMax val="0"/>
          <dgm:chPref val="0"/>
        </dgm:presLayoutVars>
      </dgm:prSet>
      <dgm:spPr/>
    </dgm:pt>
    <dgm:pt modelId="{A87E7BE5-79A2-4275-B88E-CAA6C75DA121}" type="pres">
      <dgm:prSet presAssocID="{59AB74CC-2FC2-43C2-839D-15A003DCD4C6}" presName="sibTrans" presStyleCnt="0"/>
      <dgm:spPr/>
    </dgm:pt>
    <dgm:pt modelId="{044BE138-7FF6-43B7-9B5D-BD57C6C0DBB9}" type="pres">
      <dgm:prSet presAssocID="{A17EC148-10A7-43C9-88B0-9EDEA373A9EE}" presName="compNode" presStyleCnt="0"/>
      <dgm:spPr/>
    </dgm:pt>
    <dgm:pt modelId="{1D091C5D-796B-4BBD-BAD8-BE5998F0D3E8}" type="pres">
      <dgm:prSet presAssocID="{A17EC148-10A7-43C9-88B0-9EDEA373A9EE}" presName="bgRect" presStyleLbl="bgShp" presStyleIdx="2" presStyleCnt="7"/>
      <dgm:spPr/>
    </dgm:pt>
    <dgm:pt modelId="{90E81A48-E149-4265-B698-B0FEB3A10190}" type="pres">
      <dgm:prSet presAssocID="{A17EC148-10A7-43C9-88B0-9EDEA373A9E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93968FA-A481-4CF1-8532-822D89626AB5}" type="pres">
      <dgm:prSet presAssocID="{A17EC148-10A7-43C9-88B0-9EDEA373A9EE}" presName="spaceRect" presStyleCnt="0"/>
      <dgm:spPr/>
    </dgm:pt>
    <dgm:pt modelId="{7B84BA04-932F-4197-B6D1-890020379992}" type="pres">
      <dgm:prSet presAssocID="{A17EC148-10A7-43C9-88B0-9EDEA373A9EE}" presName="parTx" presStyleLbl="revTx" presStyleIdx="2" presStyleCnt="7">
        <dgm:presLayoutVars>
          <dgm:chMax val="0"/>
          <dgm:chPref val="0"/>
        </dgm:presLayoutVars>
      </dgm:prSet>
      <dgm:spPr/>
    </dgm:pt>
    <dgm:pt modelId="{9F865AE2-E024-4D56-9CFA-E68C79AB8F56}" type="pres">
      <dgm:prSet presAssocID="{2CDF88A4-631A-43E9-A41D-F58645BB9F3F}" presName="sibTrans" presStyleCnt="0"/>
      <dgm:spPr/>
    </dgm:pt>
    <dgm:pt modelId="{6AC05C04-D9DB-44C3-BBBC-4BB808533734}" type="pres">
      <dgm:prSet presAssocID="{9B63085C-7FFA-4FE1-AE69-DB49D4A06AB9}" presName="compNode" presStyleCnt="0"/>
      <dgm:spPr/>
    </dgm:pt>
    <dgm:pt modelId="{C96972ED-6274-413E-A85B-A9ED51E2DA2C}" type="pres">
      <dgm:prSet presAssocID="{9B63085C-7FFA-4FE1-AE69-DB49D4A06AB9}" presName="bgRect" presStyleLbl="bgShp" presStyleIdx="3" presStyleCnt="7"/>
      <dgm:spPr/>
    </dgm:pt>
    <dgm:pt modelId="{B71FEE16-3EF8-494A-AEF5-8214A19BB1E2}" type="pres">
      <dgm:prSet presAssocID="{9B63085C-7FFA-4FE1-AE69-DB49D4A06AB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7FF6E618-743D-466E-9646-AEA1731718B2}" type="pres">
      <dgm:prSet presAssocID="{9B63085C-7FFA-4FE1-AE69-DB49D4A06AB9}" presName="spaceRect" presStyleCnt="0"/>
      <dgm:spPr/>
    </dgm:pt>
    <dgm:pt modelId="{A81B68AC-E8FE-4369-88C6-32E4A465578A}" type="pres">
      <dgm:prSet presAssocID="{9B63085C-7FFA-4FE1-AE69-DB49D4A06AB9}" presName="parTx" presStyleLbl="revTx" presStyleIdx="3" presStyleCnt="7">
        <dgm:presLayoutVars>
          <dgm:chMax val="0"/>
          <dgm:chPref val="0"/>
        </dgm:presLayoutVars>
      </dgm:prSet>
      <dgm:spPr/>
    </dgm:pt>
    <dgm:pt modelId="{652474BD-8E37-45C8-B2EF-6D11196AC792}" type="pres">
      <dgm:prSet presAssocID="{CDB275C2-A7F8-4451-BEE3-F0FCB0B2CE3C}" presName="sibTrans" presStyleCnt="0"/>
      <dgm:spPr/>
    </dgm:pt>
    <dgm:pt modelId="{02694790-7767-46D7-BCEC-E4D35C960C1C}" type="pres">
      <dgm:prSet presAssocID="{B5738360-389A-48D0-8B49-9E0781AD741C}" presName="compNode" presStyleCnt="0"/>
      <dgm:spPr/>
    </dgm:pt>
    <dgm:pt modelId="{0089AC0D-DE5A-4A10-B6B1-B434FEB48BA4}" type="pres">
      <dgm:prSet presAssocID="{B5738360-389A-48D0-8B49-9E0781AD741C}" presName="bgRect" presStyleLbl="bgShp" presStyleIdx="4" presStyleCnt="7"/>
      <dgm:spPr/>
    </dgm:pt>
    <dgm:pt modelId="{0969F97D-5DCF-4287-9E47-0818952A63F4}" type="pres">
      <dgm:prSet presAssocID="{B5738360-389A-48D0-8B49-9E0781AD741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AC10DAD-A2C5-4FAB-860C-8585CF8E8534}" type="pres">
      <dgm:prSet presAssocID="{B5738360-389A-48D0-8B49-9E0781AD741C}" presName="spaceRect" presStyleCnt="0"/>
      <dgm:spPr/>
    </dgm:pt>
    <dgm:pt modelId="{104D0EC4-F87C-43A8-BA2B-53181B81AFC4}" type="pres">
      <dgm:prSet presAssocID="{B5738360-389A-48D0-8B49-9E0781AD741C}" presName="parTx" presStyleLbl="revTx" presStyleIdx="4" presStyleCnt="7">
        <dgm:presLayoutVars>
          <dgm:chMax val="0"/>
          <dgm:chPref val="0"/>
        </dgm:presLayoutVars>
      </dgm:prSet>
      <dgm:spPr/>
    </dgm:pt>
    <dgm:pt modelId="{7715CB05-3D64-44BD-B941-BF7EAA2DB874}" type="pres">
      <dgm:prSet presAssocID="{2B9758B0-956C-4025-BF83-72F3A671924F}" presName="sibTrans" presStyleCnt="0"/>
      <dgm:spPr/>
    </dgm:pt>
    <dgm:pt modelId="{FE259D13-357A-4DBF-927C-4CA0EF30C7F0}" type="pres">
      <dgm:prSet presAssocID="{EF3DF4BE-755E-4010-907E-069D07BE9CD0}" presName="compNode" presStyleCnt="0"/>
      <dgm:spPr/>
    </dgm:pt>
    <dgm:pt modelId="{6C80B8A9-1ECA-4FD9-9855-CB980F472970}" type="pres">
      <dgm:prSet presAssocID="{EF3DF4BE-755E-4010-907E-069D07BE9CD0}" presName="bgRect" presStyleLbl="bgShp" presStyleIdx="5" presStyleCnt="7"/>
      <dgm:spPr/>
    </dgm:pt>
    <dgm:pt modelId="{182B761E-04CA-4CA3-AD50-B2776F20DC28}" type="pres">
      <dgm:prSet presAssocID="{EF3DF4BE-755E-4010-907E-069D07BE9CD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84F104-978D-4F4B-B116-26C215AA8528}" type="pres">
      <dgm:prSet presAssocID="{EF3DF4BE-755E-4010-907E-069D07BE9CD0}" presName="spaceRect" presStyleCnt="0"/>
      <dgm:spPr/>
    </dgm:pt>
    <dgm:pt modelId="{0A8D4619-BE8A-4C08-9536-071430CB8FDC}" type="pres">
      <dgm:prSet presAssocID="{EF3DF4BE-755E-4010-907E-069D07BE9CD0}" presName="parTx" presStyleLbl="revTx" presStyleIdx="5" presStyleCnt="7">
        <dgm:presLayoutVars>
          <dgm:chMax val="0"/>
          <dgm:chPref val="0"/>
        </dgm:presLayoutVars>
      </dgm:prSet>
      <dgm:spPr/>
    </dgm:pt>
    <dgm:pt modelId="{412D07F0-4ABB-4D9C-B41E-07212E720009}" type="pres">
      <dgm:prSet presAssocID="{1389C7E4-9B31-4722-854F-48037ED802C1}" presName="sibTrans" presStyleCnt="0"/>
      <dgm:spPr/>
    </dgm:pt>
    <dgm:pt modelId="{8EFBFBAE-A7D1-4C21-B997-55A6AC6DCB1C}" type="pres">
      <dgm:prSet presAssocID="{25273BA2-38E8-44FF-A08E-81F991D961ED}" presName="compNode" presStyleCnt="0"/>
      <dgm:spPr/>
    </dgm:pt>
    <dgm:pt modelId="{7444A8A6-5C95-4098-8B88-DAB9A8E481FB}" type="pres">
      <dgm:prSet presAssocID="{25273BA2-38E8-44FF-A08E-81F991D961ED}" presName="bgRect" presStyleLbl="bgShp" presStyleIdx="6" presStyleCnt="7"/>
      <dgm:spPr/>
    </dgm:pt>
    <dgm:pt modelId="{9B91E940-C775-4FA5-BD04-E7C09D937A7B}" type="pres">
      <dgm:prSet presAssocID="{25273BA2-38E8-44FF-A08E-81F991D961E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0137F34-2F6E-4D83-B697-C07A1EEDAA2E}" type="pres">
      <dgm:prSet presAssocID="{25273BA2-38E8-44FF-A08E-81F991D961ED}" presName="spaceRect" presStyleCnt="0"/>
      <dgm:spPr/>
    </dgm:pt>
    <dgm:pt modelId="{83008427-D751-40AD-9EAC-CC142DDED75D}" type="pres">
      <dgm:prSet presAssocID="{25273BA2-38E8-44FF-A08E-81F991D961ED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19F4307-0D6F-4792-AC1C-36FB8314914D}" srcId="{77CED5C2-3F8A-4FAC-BFC9-6D1006397B8E}" destId="{B5738360-389A-48D0-8B49-9E0781AD741C}" srcOrd="4" destOrd="0" parTransId="{6F142A18-1FF2-493B-A43D-6D50C81BBF4B}" sibTransId="{2B9758B0-956C-4025-BF83-72F3A671924F}"/>
    <dgm:cxn modelId="{28CCF02C-4D2D-4952-BD45-C060B914FF77}" type="presOf" srcId="{10BED520-5180-48C0-91B6-C4CA5C85F3E4}" destId="{F2D866E4-E328-47DA-964F-2391033C715D}" srcOrd="0" destOrd="0" presId="urn:microsoft.com/office/officeart/2018/2/layout/IconVerticalSolidList"/>
    <dgm:cxn modelId="{92EDE53C-75C3-4D66-A2F1-2A6613D83EB2}" srcId="{77CED5C2-3F8A-4FAC-BFC9-6D1006397B8E}" destId="{A17EC148-10A7-43C9-88B0-9EDEA373A9EE}" srcOrd="2" destOrd="0" parTransId="{CCCE33C7-48E5-4472-B7E6-A14CBF674D67}" sibTransId="{2CDF88A4-631A-43E9-A41D-F58645BB9F3F}"/>
    <dgm:cxn modelId="{BB770044-9435-46B6-BB5F-25EF2DFC924C}" type="presOf" srcId="{77CED5C2-3F8A-4FAC-BFC9-6D1006397B8E}" destId="{3D01C3BD-7474-408F-BA6A-82B9642E151E}" srcOrd="0" destOrd="0" presId="urn:microsoft.com/office/officeart/2018/2/layout/IconVerticalSolidList"/>
    <dgm:cxn modelId="{3E70C964-5C74-4BFE-977A-49B36A6B0D2E}" type="presOf" srcId="{25273BA2-38E8-44FF-A08E-81F991D961ED}" destId="{83008427-D751-40AD-9EAC-CC142DDED75D}" srcOrd="0" destOrd="0" presId="urn:microsoft.com/office/officeart/2018/2/layout/IconVerticalSolidList"/>
    <dgm:cxn modelId="{44D23A6D-5F01-4D42-ABDE-9A4A9675AE4E}" type="presOf" srcId="{A17EC148-10A7-43C9-88B0-9EDEA373A9EE}" destId="{7B84BA04-932F-4197-B6D1-890020379992}" srcOrd="0" destOrd="0" presId="urn:microsoft.com/office/officeart/2018/2/layout/IconVerticalSolidList"/>
    <dgm:cxn modelId="{A80E1872-C91F-4CE4-A09B-D7AEB4084C9D}" type="presOf" srcId="{34FD9E5A-7F61-4E79-B960-D3976E445746}" destId="{00A24F85-C569-4AC1-95C0-F18A6426C4C4}" srcOrd="0" destOrd="0" presId="urn:microsoft.com/office/officeart/2018/2/layout/IconVerticalSolidList"/>
    <dgm:cxn modelId="{FDFF0E91-D339-4DCC-BA89-41887F5C1CA1}" type="presOf" srcId="{EF3DF4BE-755E-4010-907E-069D07BE9CD0}" destId="{0A8D4619-BE8A-4C08-9536-071430CB8FDC}" srcOrd="0" destOrd="0" presId="urn:microsoft.com/office/officeart/2018/2/layout/IconVerticalSolidList"/>
    <dgm:cxn modelId="{75213D96-90EB-4734-8582-3DD9D573E85A}" srcId="{77CED5C2-3F8A-4FAC-BFC9-6D1006397B8E}" destId="{EF3DF4BE-755E-4010-907E-069D07BE9CD0}" srcOrd="5" destOrd="0" parTransId="{B7989A6D-55D8-4157-A09F-9EAAF6E3FEDB}" sibTransId="{1389C7E4-9B31-4722-854F-48037ED802C1}"/>
    <dgm:cxn modelId="{B374D99D-D8B1-470B-A994-69B80B1C0313}" type="presOf" srcId="{B5738360-389A-48D0-8B49-9E0781AD741C}" destId="{104D0EC4-F87C-43A8-BA2B-53181B81AFC4}" srcOrd="0" destOrd="0" presId="urn:microsoft.com/office/officeart/2018/2/layout/IconVerticalSolidList"/>
    <dgm:cxn modelId="{BAE52EB7-C0E6-4DD1-9901-E6C250DD168D}" srcId="{77CED5C2-3F8A-4FAC-BFC9-6D1006397B8E}" destId="{9B63085C-7FFA-4FE1-AE69-DB49D4A06AB9}" srcOrd="3" destOrd="0" parTransId="{800DD800-04C9-416E-8C3F-A687CB2878DC}" sibTransId="{CDB275C2-A7F8-4451-BEE3-F0FCB0B2CE3C}"/>
    <dgm:cxn modelId="{C5E880D1-BBF0-40A8-9666-5C1723CADF18}" srcId="{77CED5C2-3F8A-4FAC-BFC9-6D1006397B8E}" destId="{34FD9E5A-7F61-4E79-B960-D3976E445746}" srcOrd="1" destOrd="0" parTransId="{84571A6F-D9E5-47DD-93FF-FC0A21AC7981}" sibTransId="{59AB74CC-2FC2-43C2-839D-15A003DCD4C6}"/>
    <dgm:cxn modelId="{E5B891D7-29AC-414B-A488-D1E65FF301C6}" srcId="{77CED5C2-3F8A-4FAC-BFC9-6D1006397B8E}" destId="{10BED520-5180-48C0-91B6-C4CA5C85F3E4}" srcOrd="0" destOrd="0" parTransId="{00E2DD4F-A008-4830-823A-7F93FA01C7F5}" sibTransId="{F7C5C458-3859-440E-B0BB-B0CCC0374F84}"/>
    <dgm:cxn modelId="{6D5D84E2-E140-469B-96FF-C3488E3B458C}" srcId="{77CED5C2-3F8A-4FAC-BFC9-6D1006397B8E}" destId="{25273BA2-38E8-44FF-A08E-81F991D961ED}" srcOrd="6" destOrd="0" parTransId="{3C0E7EC7-6E9B-4615-AAFF-30A457BC469C}" sibTransId="{E8CD8D56-B195-468D-B004-8B66C6E689EB}"/>
    <dgm:cxn modelId="{218E4EFB-7247-446B-A966-D32E9EF230F2}" type="presOf" srcId="{9B63085C-7FFA-4FE1-AE69-DB49D4A06AB9}" destId="{A81B68AC-E8FE-4369-88C6-32E4A465578A}" srcOrd="0" destOrd="0" presId="urn:microsoft.com/office/officeart/2018/2/layout/IconVerticalSolidList"/>
    <dgm:cxn modelId="{515BAFEB-CB09-41AE-96B6-AA3AFD0BFC85}" type="presParOf" srcId="{3D01C3BD-7474-408F-BA6A-82B9642E151E}" destId="{07E53A5F-1A93-4057-B37F-E91F10B9A18B}" srcOrd="0" destOrd="0" presId="urn:microsoft.com/office/officeart/2018/2/layout/IconVerticalSolidList"/>
    <dgm:cxn modelId="{CD70EA11-4F5F-4111-BB44-7448F5DEB024}" type="presParOf" srcId="{07E53A5F-1A93-4057-B37F-E91F10B9A18B}" destId="{EA34E96A-913D-4578-B12E-8272294F5248}" srcOrd="0" destOrd="0" presId="urn:microsoft.com/office/officeart/2018/2/layout/IconVerticalSolidList"/>
    <dgm:cxn modelId="{37B3AB8D-A660-4B49-BFBF-A0D9A85EB61D}" type="presParOf" srcId="{07E53A5F-1A93-4057-B37F-E91F10B9A18B}" destId="{514FD610-15B7-42C9-8D88-082D9551B294}" srcOrd="1" destOrd="0" presId="urn:microsoft.com/office/officeart/2018/2/layout/IconVerticalSolidList"/>
    <dgm:cxn modelId="{3859A547-BA67-4A22-9678-5ADFF1636589}" type="presParOf" srcId="{07E53A5F-1A93-4057-B37F-E91F10B9A18B}" destId="{F29F712D-6954-4B90-B96E-73CD9FEDE04D}" srcOrd="2" destOrd="0" presId="urn:microsoft.com/office/officeart/2018/2/layout/IconVerticalSolidList"/>
    <dgm:cxn modelId="{52D67A1C-1F60-451E-8E6B-2D913E9EB585}" type="presParOf" srcId="{07E53A5F-1A93-4057-B37F-E91F10B9A18B}" destId="{F2D866E4-E328-47DA-964F-2391033C715D}" srcOrd="3" destOrd="0" presId="urn:microsoft.com/office/officeart/2018/2/layout/IconVerticalSolidList"/>
    <dgm:cxn modelId="{4DF6624A-0619-44E9-8FA2-FCFC6EF2B0DA}" type="presParOf" srcId="{3D01C3BD-7474-408F-BA6A-82B9642E151E}" destId="{ABFAA624-246D-45B3-8CAD-D7C68CCD89AF}" srcOrd="1" destOrd="0" presId="urn:microsoft.com/office/officeart/2018/2/layout/IconVerticalSolidList"/>
    <dgm:cxn modelId="{118FCDED-2EDA-422C-B674-C5A45BA8F510}" type="presParOf" srcId="{3D01C3BD-7474-408F-BA6A-82B9642E151E}" destId="{85D78036-05E9-409D-8309-552D6AEFDFF9}" srcOrd="2" destOrd="0" presId="urn:microsoft.com/office/officeart/2018/2/layout/IconVerticalSolidList"/>
    <dgm:cxn modelId="{7B9E7E6D-CF16-4101-8BC8-1AFF0623A562}" type="presParOf" srcId="{85D78036-05E9-409D-8309-552D6AEFDFF9}" destId="{44E932F2-2123-466F-BC25-BC68B2E0CB7A}" srcOrd="0" destOrd="0" presId="urn:microsoft.com/office/officeart/2018/2/layout/IconVerticalSolidList"/>
    <dgm:cxn modelId="{BC9B8147-0A54-4F7B-9CBB-EE8FCFAE0314}" type="presParOf" srcId="{85D78036-05E9-409D-8309-552D6AEFDFF9}" destId="{DD31689A-074A-4B7D-85C8-B42D06685218}" srcOrd="1" destOrd="0" presId="urn:microsoft.com/office/officeart/2018/2/layout/IconVerticalSolidList"/>
    <dgm:cxn modelId="{3FA092E0-4127-491A-BF81-2EF30FAAC07E}" type="presParOf" srcId="{85D78036-05E9-409D-8309-552D6AEFDFF9}" destId="{33E8CC99-FD24-4CC3-931E-C37E01570882}" srcOrd="2" destOrd="0" presId="urn:microsoft.com/office/officeart/2018/2/layout/IconVerticalSolidList"/>
    <dgm:cxn modelId="{AE19B9DF-21DC-4C54-A8FC-8B5873CE8514}" type="presParOf" srcId="{85D78036-05E9-409D-8309-552D6AEFDFF9}" destId="{00A24F85-C569-4AC1-95C0-F18A6426C4C4}" srcOrd="3" destOrd="0" presId="urn:microsoft.com/office/officeart/2018/2/layout/IconVerticalSolidList"/>
    <dgm:cxn modelId="{2CD63D89-4D52-4180-B2CC-D6D5CC557688}" type="presParOf" srcId="{3D01C3BD-7474-408F-BA6A-82B9642E151E}" destId="{A87E7BE5-79A2-4275-B88E-CAA6C75DA121}" srcOrd="3" destOrd="0" presId="urn:microsoft.com/office/officeart/2018/2/layout/IconVerticalSolidList"/>
    <dgm:cxn modelId="{DE9BB585-33D1-44FA-9E95-1DD7A083B3B6}" type="presParOf" srcId="{3D01C3BD-7474-408F-BA6A-82B9642E151E}" destId="{044BE138-7FF6-43B7-9B5D-BD57C6C0DBB9}" srcOrd="4" destOrd="0" presId="urn:microsoft.com/office/officeart/2018/2/layout/IconVerticalSolidList"/>
    <dgm:cxn modelId="{3E315EE1-D05E-4AB4-8D36-C2F6AD370364}" type="presParOf" srcId="{044BE138-7FF6-43B7-9B5D-BD57C6C0DBB9}" destId="{1D091C5D-796B-4BBD-BAD8-BE5998F0D3E8}" srcOrd="0" destOrd="0" presId="urn:microsoft.com/office/officeart/2018/2/layout/IconVerticalSolidList"/>
    <dgm:cxn modelId="{8218226C-407A-4AB0-9C77-9F1BD234F629}" type="presParOf" srcId="{044BE138-7FF6-43B7-9B5D-BD57C6C0DBB9}" destId="{90E81A48-E149-4265-B698-B0FEB3A10190}" srcOrd="1" destOrd="0" presId="urn:microsoft.com/office/officeart/2018/2/layout/IconVerticalSolidList"/>
    <dgm:cxn modelId="{389553E0-57C8-4D22-91D6-3EF13775B614}" type="presParOf" srcId="{044BE138-7FF6-43B7-9B5D-BD57C6C0DBB9}" destId="{393968FA-A481-4CF1-8532-822D89626AB5}" srcOrd="2" destOrd="0" presId="urn:microsoft.com/office/officeart/2018/2/layout/IconVerticalSolidList"/>
    <dgm:cxn modelId="{80370549-93AF-4FC2-ADC3-5ABFC08496F3}" type="presParOf" srcId="{044BE138-7FF6-43B7-9B5D-BD57C6C0DBB9}" destId="{7B84BA04-932F-4197-B6D1-890020379992}" srcOrd="3" destOrd="0" presId="urn:microsoft.com/office/officeart/2018/2/layout/IconVerticalSolidList"/>
    <dgm:cxn modelId="{5C582604-6A89-4449-8F17-0E2AD6DDF81D}" type="presParOf" srcId="{3D01C3BD-7474-408F-BA6A-82B9642E151E}" destId="{9F865AE2-E024-4D56-9CFA-E68C79AB8F56}" srcOrd="5" destOrd="0" presId="urn:microsoft.com/office/officeart/2018/2/layout/IconVerticalSolidList"/>
    <dgm:cxn modelId="{9BC1D50D-ACF5-43CC-BD0E-721C41203925}" type="presParOf" srcId="{3D01C3BD-7474-408F-BA6A-82B9642E151E}" destId="{6AC05C04-D9DB-44C3-BBBC-4BB808533734}" srcOrd="6" destOrd="0" presId="urn:microsoft.com/office/officeart/2018/2/layout/IconVerticalSolidList"/>
    <dgm:cxn modelId="{B633063F-AEAF-4856-9BAB-68B41DA5E5B3}" type="presParOf" srcId="{6AC05C04-D9DB-44C3-BBBC-4BB808533734}" destId="{C96972ED-6274-413E-A85B-A9ED51E2DA2C}" srcOrd="0" destOrd="0" presId="urn:microsoft.com/office/officeart/2018/2/layout/IconVerticalSolidList"/>
    <dgm:cxn modelId="{8E4BC405-6F24-4731-8347-87C818AD553A}" type="presParOf" srcId="{6AC05C04-D9DB-44C3-BBBC-4BB808533734}" destId="{B71FEE16-3EF8-494A-AEF5-8214A19BB1E2}" srcOrd="1" destOrd="0" presId="urn:microsoft.com/office/officeart/2018/2/layout/IconVerticalSolidList"/>
    <dgm:cxn modelId="{1D13B2E8-835E-4F5D-A156-6D69A3B21D74}" type="presParOf" srcId="{6AC05C04-D9DB-44C3-BBBC-4BB808533734}" destId="{7FF6E618-743D-466E-9646-AEA1731718B2}" srcOrd="2" destOrd="0" presId="urn:microsoft.com/office/officeart/2018/2/layout/IconVerticalSolidList"/>
    <dgm:cxn modelId="{337BF8F4-D123-4F09-ACA7-1910885EF86F}" type="presParOf" srcId="{6AC05C04-D9DB-44C3-BBBC-4BB808533734}" destId="{A81B68AC-E8FE-4369-88C6-32E4A465578A}" srcOrd="3" destOrd="0" presId="urn:microsoft.com/office/officeart/2018/2/layout/IconVerticalSolidList"/>
    <dgm:cxn modelId="{4526B91A-0D46-4C90-ABBA-819796E8EA8D}" type="presParOf" srcId="{3D01C3BD-7474-408F-BA6A-82B9642E151E}" destId="{652474BD-8E37-45C8-B2EF-6D11196AC792}" srcOrd="7" destOrd="0" presId="urn:microsoft.com/office/officeart/2018/2/layout/IconVerticalSolidList"/>
    <dgm:cxn modelId="{733C6796-5228-4A82-8845-858AE9374DA9}" type="presParOf" srcId="{3D01C3BD-7474-408F-BA6A-82B9642E151E}" destId="{02694790-7767-46D7-BCEC-E4D35C960C1C}" srcOrd="8" destOrd="0" presId="urn:microsoft.com/office/officeart/2018/2/layout/IconVerticalSolidList"/>
    <dgm:cxn modelId="{540E83E4-E5AE-443F-914D-9567E34477F1}" type="presParOf" srcId="{02694790-7767-46D7-BCEC-E4D35C960C1C}" destId="{0089AC0D-DE5A-4A10-B6B1-B434FEB48BA4}" srcOrd="0" destOrd="0" presId="urn:microsoft.com/office/officeart/2018/2/layout/IconVerticalSolidList"/>
    <dgm:cxn modelId="{524C0932-7B93-49D0-8C9A-165A51E2683E}" type="presParOf" srcId="{02694790-7767-46D7-BCEC-E4D35C960C1C}" destId="{0969F97D-5DCF-4287-9E47-0818952A63F4}" srcOrd="1" destOrd="0" presId="urn:microsoft.com/office/officeart/2018/2/layout/IconVerticalSolidList"/>
    <dgm:cxn modelId="{9CF1D4F0-CF1D-46E2-AB49-CB0C0077FC61}" type="presParOf" srcId="{02694790-7767-46D7-BCEC-E4D35C960C1C}" destId="{8AC10DAD-A2C5-4FAB-860C-8585CF8E8534}" srcOrd="2" destOrd="0" presId="urn:microsoft.com/office/officeart/2018/2/layout/IconVerticalSolidList"/>
    <dgm:cxn modelId="{63E5B81C-5BD1-4C0A-BD62-BD0A07EF4CA7}" type="presParOf" srcId="{02694790-7767-46D7-BCEC-E4D35C960C1C}" destId="{104D0EC4-F87C-43A8-BA2B-53181B81AFC4}" srcOrd="3" destOrd="0" presId="urn:microsoft.com/office/officeart/2018/2/layout/IconVerticalSolidList"/>
    <dgm:cxn modelId="{4D11FCDF-813C-4292-9AF3-E0FF41F1ED59}" type="presParOf" srcId="{3D01C3BD-7474-408F-BA6A-82B9642E151E}" destId="{7715CB05-3D64-44BD-B941-BF7EAA2DB874}" srcOrd="9" destOrd="0" presId="urn:microsoft.com/office/officeart/2018/2/layout/IconVerticalSolidList"/>
    <dgm:cxn modelId="{84F09607-C5FA-4D65-A334-813257F5D989}" type="presParOf" srcId="{3D01C3BD-7474-408F-BA6A-82B9642E151E}" destId="{FE259D13-357A-4DBF-927C-4CA0EF30C7F0}" srcOrd="10" destOrd="0" presId="urn:microsoft.com/office/officeart/2018/2/layout/IconVerticalSolidList"/>
    <dgm:cxn modelId="{58F8EC65-CA91-4DD5-B9EE-B99B64573037}" type="presParOf" srcId="{FE259D13-357A-4DBF-927C-4CA0EF30C7F0}" destId="{6C80B8A9-1ECA-4FD9-9855-CB980F472970}" srcOrd="0" destOrd="0" presId="urn:microsoft.com/office/officeart/2018/2/layout/IconVerticalSolidList"/>
    <dgm:cxn modelId="{2DE584C5-B50D-4223-B934-768E3662C9FA}" type="presParOf" srcId="{FE259D13-357A-4DBF-927C-4CA0EF30C7F0}" destId="{182B761E-04CA-4CA3-AD50-B2776F20DC28}" srcOrd="1" destOrd="0" presId="urn:microsoft.com/office/officeart/2018/2/layout/IconVerticalSolidList"/>
    <dgm:cxn modelId="{46C541ED-A51B-4330-9C27-780285BCB952}" type="presParOf" srcId="{FE259D13-357A-4DBF-927C-4CA0EF30C7F0}" destId="{5384F104-978D-4F4B-B116-26C215AA8528}" srcOrd="2" destOrd="0" presId="urn:microsoft.com/office/officeart/2018/2/layout/IconVerticalSolidList"/>
    <dgm:cxn modelId="{6185B9AC-167B-4EB4-B39A-C5EB5ADA0EAF}" type="presParOf" srcId="{FE259D13-357A-4DBF-927C-4CA0EF30C7F0}" destId="{0A8D4619-BE8A-4C08-9536-071430CB8FDC}" srcOrd="3" destOrd="0" presId="urn:microsoft.com/office/officeart/2018/2/layout/IconVerticalSolidList"/>
    <dgm:cxn modelId="{C22E2E38-4EE9-4773-B2C6-9350AC2521AE}" type="presParOf" srcId="{3D01C3BD-7474-408F-BA6A-82B9642E151E}" destId="{412D07F0-4ABB-4D9C-B41E-07212E720009}" srcOrd="11" destOrd="0" presId="urn:microsoft.com/office/officeart/2018/2/layout/IconVerticalSolidList"/>
    <dgm:cxn modelId="{8EE7F717-63CB-403C-AA44-A87C423C1826}" type="presParOf" srcId="{3D01C3BD-7474-408F-BA6A-82B9642E151E}" destId="{8EFBFBAE-A7D1-4C21-B997-55A6AC6DCB1C}" srcOrd="12" destOrd="0" presId="urn:microsoft.com/office/officeart/2018/2/layout/IconVerticalSolidList"/>
    <dgm:cxn modelId="{D1B2D82C-92A6-4A8B-AE8B-A63578363BE8}" type="presParOf" srcId="{8EFBFBAE-A7D1-4C21-B997-55A6AC6DCB1C}" destId="{7444A8A6-5C95-4098-8B88-DAB9A8E481FB}" srcOrd="0" destOrd="0" presId="urn:microsoft.com/office/officeart/2018/2/layout/IconVerticalSolidList"/>
    <dgm:cxn modelId="{4B96D848-A35E-4BE4-876B-6F53E8977C07}" type="presParOf" srcId="{8EFBFBAE-A7D1-4C21-B997-55A6AC6DCB1C}" destId="{9B91E940-C775-4FA5-BD04-E7C09D937A7B}" srcOrd="1" destOrd="0" presId="urn:microsoft.com/office/officeart/2018/2/layout/IconVerticalSolidList"/>
    <dgm:cxn modelId="{D5211176-2A3E-44B8-B753-F2DB1CEC66E3}" type="presParOf" srcId="{8EFBFBAE-A7D1-4C21-B997-55A6AC6DCB1C}" destId="{20137F34-2F6E-4D83-B697-C07A1EEDAA2E}" srcOrd="2" destOrd="0" presId="urn:microsoft.com/office/officeart/2018/2/layout/IconVerticalSolidList"/>
    <dgm:cxn modelId="{899BB0B9-C31C-4A54-ABB7-320F8A5FA464}" type="presParOf" srcId="{8EFBFBAE-A7D1-4C21-B997-55A6AC6DCB1C}" destId="{83008427-D751-40AD-9EAC-CC142DDED7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FC6C47-4123-46C4-AFF3-0329407D148E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224E4CF-9645-4515-B8B6-B087A6A36A7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Low battery detection</a:t>
          </a:r>
        </a:p>
      </dgm:t>
    </dgm:pt>
    <dgm:pt modelId="{99734C91-B296-454A-82F1-B7A73A57D015}" type="parTrans" cxnId="{52E10873-D40F-4B30-A0C6-746EA8CC38BE}">
      <dgm:prSet/>
      <dgm:spPr/>
      <dgm:t>
        <a:bodyPr/>
        <a:lstStyle/>
        <a:p>
          <a:endParaRPr lang="en-US"/>
        </a:p>
      </dgm:t>
    </dgm:pt>
    <dgm:pt modelId="{469E93F7-2451-4E63-80AC-65D119DA2E7A}" type="sibTrans" cxnId="{52E10873-D40F-4B30-A0C6-746EA8CC38BE}">
      <dgm:prSet/>
      <dgm:spPr>
        <a:ln w="19050"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B24A464-1DA1-4615-AC13-9352F12DB825}">
      <dgm:prSet phldrT="[Text]"/>
      <dgm:spPr/>
      <dgm:t>
        <a:bodyPr/>
        <a:lstStyle/>
        <a:p>
          <a:r>
            <a:rPr lang="en-US" dirty="0"/>
            <a:t>Landing at the base station: Unlocking the battery</a:t>
          </a:r>
        </a:p>
      </dgm:t>
    </dgm:pt>
    <dgm:pt modelId="{D22526A9-CCF1-4E80-94A4-E88373D66FD3}" type="parTrans" cxnId="{287EB2CC-DEB6-498D-A2F6-811FA2C0B1F1}">
      <dgm:prSet/>
      <dgm:spPr/>
      <dgm:t>
        <a:bodyPr/>
        <a:lstStyle/>
        <a:p>
          <a:endParaRPr lang="en-US"/>
        </a:p>
      </dgm:t>
    </dgm:pt>
    <dgm:pt modelId="{B7646FBE-73BB-4B16-BC22-CD2838941E77}" type="sibTrans" cxnId="{287EB2CC-DEB6-498D-A2F6-811FA2C0B1F1}">
      <dgm:prSet/>
      <dgm:spPr>
        <a:ln w="190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F3E6946B-D6B6-4281-8CD5-CA654800A653}">
      <dgm:prSet phldrT="[Text]"/>
      <dgm:spPr/>
      <dgm:t>
        <a:bodyPr/>
        <a:lstStyle/>
        <a:p>
          <a:r>
            <a:rPr lang="en-US" dirty="0"/>
            <a:t>Fully charged battery is inserted &amp; drone departs </a:t>
          </a:r>
        </a:p>
      </dgm:t>
    </dgm:pt>
    <dgm:pt modelId="{6D24EB5E-0B0E-43C6-A909-F78EC28AFCCF}" type="parTrans" cxnId="{4EEC9918-C3DC-4B84-8422-720919CDAD1C}">
      <dgm:prSet/>
      <dgm:spPr/>
      <dgm:t>
        <a:bodyPr/>
        <a:lstStyle/>
        <a:p>
          <a:endParaRPr lang="en-US"/>
        </a:p>
      </dgm:t>
    </dgm:pt>
    <dgm:pt modelId="{7356170E-77B6-4459-8607-5F7F0AA01B24}" type="sibTrans" cxnId="{4EEC9918-C3DC-4B84-8422-720919CDAD1C}">
      <dgm:prSet/>
      <dgm:spPr>
        <a:ln w="190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7A9479DF-8885-40D0-976E-438C638905A6}">
      <dgm:prSet phldrT="[Text]"/>
      <dgm:spPr/>
      <dgm:t>
        <a:bodyPr/>
        <a:lstStyle/>
        <a:p>
          <a:r>
            <a:rPr lang="en-US" dirty="0"/>
            <a:t>Empty battery goes to the charging station</a:t>
          </a:r>
        </a:p>
      </dgm:t>
    </dgm:pt>
    <dgm:pt modelId="{837F7E6D-7B26-4FBB-9179-5E546044578E}" type="parTrans" cxnId="{5DAC9748-4ED8-4A19-B054-1E2D7195D800}">
      <dgm:prSet/>
      <dgm:spPr/>
      <dgm:t>
        <a:bodyPr/>
        <a:lstStyle/>
        <a:p>
          <a:endParaRPr lang="en-US"/>
        </a:p>
      </dgm:t>
    </dgm:pt>
    <dgm:pt modelId="{2EC0202A-CF93-4FFA-9D5D-11DB9A378CAA}" type="sibTrans" cxnId="{5DAC9748-4ED8-4A19-B054-1E2D7195D800}">
      <dgm:prSet/>
      <dgm:spPr>
        <a:ln w="19050"/>
      </dgm:spPr>
      <dgm:t>
        <a:bodyPr/>
        <a:lstStyle/>
        <a:p>
          <a:endParaRPr lang="en-US"/>
        </a:p>
      </dgm:t>
    </dgm:pt>
    <dgm:pt modelId="{D0F292C2-13F1-4381-BC06-7E0B774CC02C}" type="pres">
      <dgm:prSet presAssocID="{01FC6C47-4123-46C4-AFF3-0329407D148E}" presName="cycle" presStyleCnt="0">
        <dgm:presLayoutVars>
          <dgm:dir/>
          <dgm:resizeHandles val="exact"/>
        </dgm:presLayoutVars>
      </dgm:prSet>
      <dgm:spPr/>
    </dgm:pt>
    <dgm:pt modelId="{0DC9BBE5-AAC1-41A8-BFCF-EE4E270946E4}" type="pres">
      <dgm:prSet presAssocID="{8224E4CF-9645-4515-B8B6-B087A6A36A7E}" presName="node" presStyleLbl="node1" presStyleIdx="0" presStyleCnt="4">
        <dgm:presLayoutVars>
          <dgm:bulletEnabled val="1"/>
        </dgm:presLayoutVars>
      </dgm:prSet>
      <dgm:spPr/>
    </dgm:pt>
    <dgm:pt modelId="{1AEE3BA0-8305-43C3-8E35-EBF5029C269D}" type="pres">
      <dgm:prSet presAssocID="{8224E4CF-9645-4515-B8B6-B087A6A36A7E}" presName="spNode" presStyleCnt="0"/>
      <dgm:spPr/>
    </dgm:pt>
    <dgm:pt modelId="{DF3B7D8D-27C9-4AAA-8814-2177169CCED5}" type="pres">
      <dgm:prSet presAssocID="{469E93F7-2451-4E63-80AC-65D119DA2E7A}" presName="sibTrans" presStyleLbl="sibTrans1D1" presStyleIdx="0" presStyleCnt="4"/>
      <dgm:spPr/>
    </dgm:pt>
    <dgm:pt modelId="{00E58EE8-39D0-445A-9AC8-AC3A873B2468}" type="pres">
      <dgm:prSet presAssocID="{CB24A464-1DA1-4615-AC13-9352F12DB825}" presName="node" presStyleLbl="node1" presStyleIdx="1" presStyleCnt="4">
        <dgm:presLayoutVars>
          <dgm:bulletEnabled val="1"/>
        </dgm:presLayoutVars>
      </dgm:prSet>
      <dgm:spPr/>
    </dgm:pt>
    <dgm:pt modelId="{90564AF0-67C2-4629-9741-9484DEFA851B}" type="pres">
      <dgm:prSet presAssocID="{CB24A464-1DA1-4615-AC13-9352F12DB825}" presName="spNode" presStyleCnt="0"/>
      <dgm:spPr/>
    </dgm:pt>
    <dgm:pt modelId="{18113CAD-9C96-4EDD-92FD-7730F9BE3AF4}" type="pres">
      <dgm:prSet presAssocID="{B7646FBE-73BB-4B16-BC22-CD2838941E77}" presName="sibTrans" presStyleLbl="sibTrans1D1" presStyleIdx="1" presStyleCnt="4"/>
      <dgm:spPr/>
    </dgm:pt>
    <dgm:pt modelId="{6C55D11A-D116-478D-9E62-EA5C1811AA45}" type="pres">
      <dgm:prSet presAssocID="{F3E6946B-D6B6-4281-8CD5-CA654800A653}" presName="node" presStyleLbl="node1" presStyleIdx="2" presStyleCnt="4">
        <dgm:presLayoutVars>
          <dgm:bulletEnabled val="1"/>
        </dgm:presLayoutVars>
      </dgm:prSet>
      <dgm:spPr/>
    </dgm:pt>
    <dgm:pt modelId="{5190E143-AD2C-490E-A014-827057015F72}" type="pres">
      <dgm:prSet presAssocID="{F3E6946B-D6B6-4281-8CD5-CA654800A653}" presName="spNode" presStyleCnt="0"/>
      <dgm:spPr/>
    </dgm:pt>
    <dgm:pt modelId="{314470F6-3BB4-4B2B-97E3-CA7B1BD1CAC2}" type="pres">
      <dgm:prSet presAssocID="{7356170E-77B6-4459-8607-5F7F0AA01B24}" presName="sibTrans" presStyleLbl="sibTrans1D1" presStyleIdx="2" presStyleCnt="4"/>
      <dgm:spPr/>
    </dgm:pt>
    <dgm:pt modelId="{C356F311-0B82-4462-9421-B1E5B31727C7}" type="pres">
      <dgm:prSet presAssocID="{7A9479DF-8885-40D0-976E-438C638905A6}" presName="node" presStyleLbl="node1" presStyleIdx="3" presStyleCnt="4">
        <dgm:presLayoutVars>
          <dgm:bulletEnabled val="1"/>
        </dgm:presLayoutVars>
      </dgm:prSet>
      <dgm:spPr/>
    </dgm:pt>
    <dgm:pt modelId="{C23C8A57-EBDD-4AB8-8626-7A47BB29EEFA}" type="pres">
      <dgm:prSet presAssocID="{7A9479DF-8885-40D0-976E-438C638905A6}" presName="spNode" presStyleCnt="0"/>
      <dgm:spPr/>
    </dgm:pt>
    <dgm:pt modelId="{1CB4FAD4-420D-4199-B243-DF207FD2A90A}" type="pres">
      <dgm:prSet presAssocID="{2EC0202A-CF93-4FFA-9D5D-11DB9A378CAA}" presName="sibTrans" presStyleLbl="sibTrans1D1" presStyleIdx="3" presStyleCnt="4"/>
      <dgm:spPr/>
    </dgm:pt>
  </dgm:ptLst>
  <dgm:cxnLst>
    <dgm:cxn modelId="{4EEC9918-C3DC-4B84-8422-720919CDAD1C}" srcId="{01FC6C47-4123-46C4-AFF3-0329407D148E}" destId="{F3E6946B-D6B6-4281-8CD5-CA654800A653}" srcOrd="2" destOrd="0" parTransId="{6D24EB5E-0B0E-43C6-A909-F78EC28AFCCF}" sibTransId="{7356170E-77B6-4459-8607-5F7F0AA01B24}"/>
    <dgm:cxn modelId="{2A8DA71B-6354-4521-B3F6-4650126A8377}" type="presOf" srcId="{2EC0202A-CF93-4FFA-9D5D-11DB9A378CAA}" destId="{1CB4FAD4-420D-4199-B243-DF207FD2A90A}" srcOrd="0" destOrd="0" presId="urn:microsoft.com/office/officeart/2005/8/layout/cycle5"/>
    <dgm:cxn modelId="{A002C21F-AA13-4802-9AC1-1D6554197D62}" type="presOf" srcId="{01FC6C47-4123-46C4-AFF3-0329407D148E}" destId="{D0F292C2-13F1-4381-BC06-7E0B774CC02C}" srcOrd="0" destOrd="0" presId="urn:microsoft.com/office/officeart/2005/8/layout/cycle5"/>
    <dgm:cxn modelId="{6211BB28-1CD4-4191-A197-D574FCB69B4C}" type="presOf" srcId="{469E93F7-2451-4E63-80AC-65D119DA2E7A}" destId="{DF3B7D8D-27C9-4AAA-8814-2177169CCED5}" srcOrd="0" destOrd="0" presId="urn:microsoft.com/office/officeart/2005/8/layout/cycle5"/>
    <dgm:cxn modelId="{FE3D8A66-E6BF-413F-A836-5982E1C0DE93}" type="presOf" srcId="{F3E6946B-D6B6-4281-8CD5-CA654800A653}" destId="{6C55D11A-D116-478D-9E62-EA5C1811AA45}" srcOrd="0" destOrd="0" presId="urn:microsoft.com/office/officeart/2005/8/layout/cycle5"/>
    <dgm:cxn modelId="{5DAC9748-4ED8-4A19-B054-1E2D7195D800}" srcId="{01FC6C47-4123-46C4-AFF3-0329407D148E}" destId="{7A9479DF-8885-40D0-976E-438C638905A6}" srcOrd="3" destOrd="0" parTransId="{837F7E6D-7B26-4FBB-9179-5E546044578E}" sibTransId="{2EC0202A-CF93-4FFA-9D5D-11DB9A378CAA}"/>
    <dgm:cxn modelId="{52E10873-D40F-4B30-A0C6-746EA8CC38BE}" srcId="{01FC6C47-4123-46C4-AFF3-0329407D148E}" destId="{8224E4CF-9645-4515-B8B6-B087A6A36A7E}" srcOrd="0" destOrd="0" parTransId="{99734C91-B296-454A-82F1-B7A73A57D015}" sibTransId="{469E93F7-2451-4E63-80AC-65D119DA2E7A}"/>
    <dgm:cxn modelId="{7E7A2859-6508-46CC-8AF3-575D6F047C77}" type="presOf" srcId="{7356170E-77B6-4459-8607-5F7F0AA01B24}" destId="{314470F6-3BB4-4B2B-97E3-CA7B1BD1CAC2}" srcOrd="0" destOrd="0" presId="urn:microsoft.com/office/officeart/2005/8/layout/cycle5"/>
    <dgm:cxn modelId="{1253EA9D-4A13-4F84-854E-736CB6DFCE2B}" type="presOf" srcId="{8224E4CF-9645-4515-B8B6-B087A6A36A7E}" destId="{0DC9BBE5-AAC1-41A8-BFCF-EE4E270946E4}" srcOrd="0" destOrd="0" presId="urn:microsoft.com/office/officeart/2005/8/layout/cycle5"/>
    <dgm:cxn modelId="{64B2BDC7-1841-43EE-A3CA-A2C5A36CDA36}" type="presOf" srcId="{B7646FBE-73BB-4B16-BC22-CD2838941E77}" destId="{18113CAD-9C96-4EDD-92FD-7730F9BE3AF4}" srcOrd="0" destOrd="0" presId="urn:microsoft.com/office/officeart/2005/8/layout/cycle5"/>
    <dgm:cxn modelId="{287EB2CC-DEB6-498D-A2F6-811FA2C0B1F1}" srcId="{01FC6C47-4123-46C4-AFF3-0329407D148E}" destId="{CB24A464-1DA1-4615-AC13-9352F12DB825}" srcOrd="1" destOrd="0" parTransId="{D22526A9-CCF1-4E80-94A4-E88373D66FD3}" sibTransId="{B7646FBE-73BB-4B16-BC22-CD2838941E77}"/>
    <dgm:cxn modelId="{B6FB10CE-E869-41D4-968A-6CF862B1CCE6}" type="presOf" srcId="{CB24A464-1DA1-4615-AC13-9352F12DB825}" destId="{00E58EE8-39D0-445A-9AC8-AC3A873B2468}" srcOrd="0" destOrd="0" presId="urn:microsoft.com/office/officeart/2005/8/layout/cycle5"/>
    <dgm:cxn modelId="{1A6703FF-342B-4783-9621-22A43692F303}" type="presOf" srcId="{7A9479DF-8885-40D0-976E-438C638905A6}" destId="{C356F311-0B82-4462-9421-B1E5B31727C7}" srcOrd="0" destOrd="0" presId="urn:microsoft.com/office/officeart/2005/8/layout/cycle5"/>
    <dgm:cxn modelId="{46E55095-5262-4846-B341-06B8B366D670}" type="presParOf" srcId="{D0F292C2-13F1-4381-BC06-7E0B774CC02C}" destId="{0DC9BBE5-AAC1-41A8-BFCF-EE4E270946E4}" srcOrd="0" destOrd="0" presId="urn:microsoft.com/office/officeart/2005/8/layout/cycle5"/>
    <dgm:cxn modelId="{06474609-F4EE-4358-B2F7-B4C7E206120B}" type="presParOf" srcId="{D0F292C2-13F1-4381-BC06-7E0B774CC02C}" destId="{1AEE3BA0-8305-43C3-8E35-EBF5029C269D}" srcOrd="1" destOrd="0" presId="urn:microsoft.com/office/officeart/2005/8/layout/cycle5"/>
    <dgm:cxn modelId="{98E6FBEB-F4B0-47EC-9335-7BC26FA536C1}" type="presParOf" srcId="{D0F292C2-13F1-4381-BC06-7E0B774CC02C}" destId="{DF3B7D8D-27C9-4AAA-8814-2177169CCED5}" srcOrd="2" destOrd="0" presId="urn:microsoft.com/office/officeart/2005/8/layout/cycle5"/>
    <dgm:cxn modelId="{33377761-9E31-4B54-AC15-BC1C020613E1}" type="presParOf" srcId="{D0F292C2-13F1-4381-BC06-7E0B774CC02C}" destId="{00E58EE8-39D0-445A-9AC8-AC3A873B2468}" srcOrd="3" destOrd="0" presId="urn:microsoft.com/office/officeart/2005/8/layout/cycle5"/>
    <dgm:cxn modelId="{BF95943F-E81A-4009-A0C3-AF3B0BD181F2}" type="presParOf" srcId="{D0F292C2-13F1-4381-BC06-7E0B774CC02C}" destId="{90564AF0-67C2-4629-9741-9484DEFA851B}" srcOrd="4" destOrd="0" presId="urn:microsoft.com/office/officeart/2005/8/layout/cycle5"/>
    <dgm:cxn modelId="{535B8F29-FEC4-4724-8CE0-7BFB12F0E561}" type="presParOf" srcId="{D0F292C2-13F1-4381-BC06-7E0B774CC02C}" destId="{18113CAD-9C96-4EDD-92FD-7730F9BE3AF4}" srcOrd="5" destOrd="0" presId="urn:microsoft.com/office/officeart/2005/8/layout/cycle5"/>
    <dgm:cxn modelId="{C1BB46E7-E727-466C-9C33-5BEF3E43CBD0}" type="presParOf" srcId="{D0F292C2-13F1-4381-BC06-7E0B774CC02C}" destId="{6C55D11A-D116-478D-9E62-EA5C1811AA45}" srcOrd="6" destOrd="0" presId="urn:microsoft.com/office/officeart/2005/8/layout/cycle5"/>
    <dgm:cxn modelId="{90B6A1F0-D487-4591-BBFF-A9BB6FCC553B}" type="presParOf" srcId="{D0F292C2-13F1-4381-BC06-7E0B774CC02C}" destId="{5190E143-AD2C-490E-A014-827057015F72}" srcOrd="7" destOrd="0" presId="urn:microsoft.com/office/officeart/2005/8/layout/cycle5"/>
    <dgm:cxn modelId="{28028CF1-D453-4005-AD62-786E53E6FCF1}" type="presParOf" srcId="{D0F292C2-13F1-4381-BC06-7E0B774CC02C}" destId="{314470F6-3BB4-4B2B-97E3-CA7B1BD1CAC2}" srcOrd="8" destOrd="0" presId="urn:microsoft.com/office/officeart/2005/8/layout/cycle5"/>
    <dgm:cxn modelId="{27814C82-2A0B-42A1-8097-0F83BE6784C8}" type="presParOf" srcId="{D0F292C2-13F1-4381-BC06-7E0B774CC02C}" destId="{C356F311-0B82-4462-9421-B1E5B31727C7}" srcOrd="9" destOrd="0" presId="urn:microsoft.com/office/officeart/2005/8/layout/cycle5"/>
    <dgm:cxn modelId="{8964F7A1-9ABC-441A-ADB9-8F2A603BD095}" type="presParOf" srcId="{D0F292C2-13F1-4381-BC06-7E0B774CC02C}" destId="{C23C8A57-EBDD-4AB8-8626-7A47BB29EEFA}" srcOrd="10" destOrd="0" presId="urn:microsoft.com/office/officeart/2005/8/layout/cycle5"/>
    <dgm:cxn modelId="{46ACBD8F-D7D4-47A3-9B30-7007DD8733C9}" type="presParOf" srcId="{D0F292C2-13F1-4381-BC06-7E0B774CC02C}" destId="{1CB4FAD4-420D-4199-B243-DF207FD2A90A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4E96A-913D-4578-B12E-8272294F5248}">
      <dsp:nvSpPr>
        <dsp:cNvPr id="0" name=""/>
        <dsp:cNvSpPr/>
      </dsp:nvSpPr>
      <dsp:spPr>
        <a:xfrm>
          <a:off x="0" y="384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FD610-15B7-42C9-8D88-082D9551B294}">
      <dsp:nvSpPr>
        <dsp:cNvPr id="0" name=""/>
        <dsp:cNvSpPr/>
      </dsp:nvSpPr>
      <dsp:spPr>
        <a:xfrm>
          <a:off x="159970" y="119370"/>
          <a:ext cx="290854" cy="2908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866E4-E328-47DA-964F-2391033C715D}">
      <dsp:nvSpPr>
        <dsp:cNvPr id="0" name=""/>
        <dsp:cNvSpPr/>
      </dsp:nvSpPr>
      <dsp:spPr>
        <a:xfrm>
          <a:off x="610795" y="384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Project Scope</a:t>
          </a:r>
        </a:p>
      </dsp:txBody>
      <dsp:txXfrm>
        <a:off x="610795" y="384"/>
        <a:ext cx="7161604" cy="528827"/>
      </dsp:txXfrm>
    </dsp:sp>
    <dsp:sp modelId="{44E932F2-2123-466F-BC25-BC68B2E0CB7A}">
      <dsp:nvSpPr>
        <dsp:cNvPr id="0" name=""/>
        <dsp:cNvSpPr/>
      </dsp:nvSpPr>
      <dsp:spPr>
        <a:xfrm>
          <a:off x="0" y="661418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1689A-074A-4B7D-85C8-B42D06685218}">
      <dsp:nvSpPr>
        <dsp:cNvPr id="0" name=""/>
        <dsp:cNvSpPr/>
      </dsp:nvSpPr>
      <dsp:spPr>
        <a:xfrm>
          <a:off x="159970" y="780404"/>
          <a:ext cx="290854" cy="2908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24F85-C569-4AC1-95C0-F18A6426C4C4}">
      <dsp:nvSpPr>
        <dsp:cNvPr id="0" name=""/>
        <dsp:cNvSpPr/>
      </dsp:nvSpPr>
      <dsp:spPr>
        <a:xfrm>
          <a:off x="610795" y="661418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Mission Objectives</a:t>
          </a:r>
        </a:p>
      </dsp:txBody>
      <dsp:txXfrm>
        <a:off x="610795" y="661418"/>
        <a:ext cx="7161604" cy="528827"/>
      </dsp:txXfrm>
    </dsp:sp>
    <dsp:sp modelId="{1D091C5D-796B-4BBD-BAD8-BE5998F0D3E8}">
      <dsp:nvSpPr>
        <dsp:cNvPr id="0" name=""/>
        <dsp:cNvSpPr/>
      </dsp:nvSpPr>
      <dsp:spPr>
        <a:xfrm>
          <a:off x="0" y="1322452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81A48-E149-4265-B698-B0FEB3A10190}">
      <dsp:nvSpPr>
        <dsp:cNvPr id="0" name=""/>
        <dsp:cNvSpPr/>
      </dsp:nvSpPr>
      <dsp:spPr>
        <a:xfrm>
          <a:off x="159970" y="1441438"/>
          <a:ext cx="290854" cy="2908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4BA04-932F-4197-B6D1-890020379992}">
      <dsp:nvSpPr>
        <dsp:cNvPr id="0" name=""/>
        <dsp:cNvSpPr/>
      </dsp:nvSpPr>
      <dsp:spPr>
        <a:xfrm>
          <a:off x="610795" y="1322452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Assumptions made </a:t>
          </a:r>
        </a:p>
      </dsp:txBody>
      <dsp:txXfrm>
        <a:off x="610795" y="1322452"/>
        <a:ext cx="7161604" cy="528827"/>
      </dsp:txXfrm>
    </dsp:sp>
    <dsp:sp modelId="{C96972ED-6274-413E-A85B-A9ED51E2DA2C}">
      <dsp:nvSpPr>
        <dsp:cNvPr id="0" name=""/>
        <dsp:cNvSpPr/>
      </dsp:nvSpPr>
      <dsp:spPr>
        <a:xfrm>
          <a:off x="0" y="1983486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FEE16-3EF8-494A-AEF5-8214A19BB1E2}">
      <dsp:nvSpPr>
        <dsp:cNvPr id="0" name=""/>
        <dsp:cNvSpPr/>
      </dsp:nvSpPr>
      <dsp:spPr>
        <a:xfrm>
          <a:off x="159970" y="2102472"/>
          <a:ext cx="290854" cy="2908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B68AC-E8FE-4369-88C6-32E4A465578A}">
      <dsp:nvSpPr>
        <dsp:cNvPr id="0" name=""/>
        <dsp:cNvSpPr/>
      </dsp:nvSpPr>
      <dsp:spPr>
        <a:xfrm>
          <a:off x="610795" y="1983486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Process</a:t>
          </a:r>
        </a:p>
      </dsp:txBody>
      <dsp:txXfrm>
        <a:off x="610795" y="1983486"/>
        <a:ext cx="7161604" cy="528827"/>
      </dsp:txXfrm>
    </dsp:sp>
    <dsp:sp modelId="{0089AC0D-DE5A-4A10-B6B1-B434FEB48BA4}">
      <dsp:nvSpPr>
        <dsp:cNvPr id="0" name=""/>
        <dsp:cNvSpPr/>
      </dsp:nvSpPr>
      <dsp:spPr>
        <a:xfrm>
          <a:off x="0" y="2644520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9F97D-5DCF-4287-9E47-0818952A63F4}">
      <dsp:nvSpPr>
        <dsp:cNvPr id="0" name=""/>
        <dsp:cNvSpPr/>
      </dsp:nvSpPr>
      <dsp:spPr>
        <a:xfrm>
          <a:off x="159970" y="2763506"/>
          <a:ext cx="290854" cy="2908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D0EC4-F87C-43A8-BA2B-53181B81AFC4}">
      <dsp:nvSpPr>
        <dsp:cNvPr id="0" name=""/>
        <dsp:cNvSpPr/>
      </dsp:nvSpPr>
      <dsp:spPr>
        <a:xfrm>
          <a:off x="610795" y="2644520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Mechanical Design</a:t>
          </a:r>
        </a:p>
      </dsp:txBody>
      <dsp:txXfrm>
        <a:off x="610795" y="2644520"/>
        <a:ext cx="7161604" cy="528827"/>
      </dsp:txXfrm>
    </dsp:sp>
    <dsp:sp modelId="{6C80B8A9-1ECA-4FD9-9855-CB980F472970}">
      <dsp:nvSpPr>
        <dsp:cNvPr id="0" name=""/>
        <dsp:cNvSpPr/>
      </dsp:nvSpPr>
      <dsp:spPr>
        <a:xfrm>
          <a:off x="0" y="3305554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B761E-04CA-4CA3-AD50-B2776F20DC28}">
      <dsp:nvSpPr>
        <dsp:cNvPr id="0" name=""/>
        <dsp:cNvSpPr/>
      </dsp:nvSpPr>
      <dsp:spPr>
        <a:xfrm>
          <a:off x="159970" y="3424540"/>
          <a:ext cx="290854" cy="29085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D4619-BE8A-4C08-9536-071430CB8FDC}">
      <dsp:nvSpPr>
        <dsp:cNvPr id="0" name=""/>
        <dsp:cNvSpPr/>
      </dsp:nvSpPr>
      <dsp:spPr>
        <a:xfrm>
          <a:off x="610795" y="3305554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Results &amp; Observations</a:t>
          </a:r>
        </a:p>
      </dsp:txBody>
      <dsp:txXfrm>
        <a:off x="610795" y="3305554"/>
        <a:ext cx="7161604" cy="528827"/>
      </dsp:txXfrm>
    </dsp:sp>
    <dsp:sp modelId="{7444A8A6-5C95-4098-8B88-DAB9A8E481FB}">
      <dsp:nvSpPr>
        <dsp:cNvPr id="0" name=""/>
        <dsp:cNvSpPr/>
      </dsp:nvSpPr>
      <dsp:spPr>
        <a:xfrm>
          <a:off x="0" y="3966588"/>
          <a:ext cx="7772400" cy="5288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1E940-C775-4FA5-BD04-E7C09D937A7B}">
      <dsp:nvSpPr>
        <dsp:cNvPr id="0" name=""/>
        <dsp:cNvSpPr/>
      </dsp:nvSpPr>
      <dsp:spPr>
        <a:xfrm>
          <a:off x="159970" y="4085574"/>
          <a:ext cx="290854" cy="29085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08427-D751-40AD-9EAC-CC142DDED75D}">
      <dsp:nvSpPr>
        <dsp:cNvPr id="0" name=""/>
        <dsp:cNvSpPr/>
      </dsp:nvSpPr>
      <dsp:spPr>
        <a:xfrm>
          <a:off x="610795" y="3966588"/>
          <a:ext cx="7161604" cy="52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68" tIns="55968" rIns="55968" bIns="5596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Acknowledgments </a:t>
          </a:r>
        </a:p>
      </dsp:txBody>
      <dsp:txXfrm>
        <a:off x="610795" y="3966588"/>
        <a:ext cx="7161604" cy="528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9BBE5-AAC1-41A8-BFCF-EE4E270946E4}">
      <dsp:nvSpPr>
        <dsp:cNvPr id="0" name=""/>
        <dsp:cNvSpPr/>
      </dsp:nvSpPr>
      <dsp:spPr>
        <a:xfrm>
          <a:off x="3619872" y="2940"/>
          <a:ext cx="1904255" cy="1237766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battery detection</a:t>
          </a:r>
        </a:p>
      </dsp:txBody>
      <dsp:txXfrm>
        <a:off x="3680295" y="63363"/>
        <a:ext cx="1783409" cy="1116920"/>
      </dsp:txXfrm>
    </dsp:sp>
    <dsp:sp modelId="{DF3B7D8D-27C9-4AAA-8814-2177169CCED5}">
      <dsp:nvSpPr>
        <dsp:cNvPr id="0" name=""/>
        <dsp:cNvSpPr/>
      </dsp:nvSpPr>
      <dsp:spPr>
        <a:xfrm>
          <a:off x="2526823" y="621823"/>
          <a:ext cx="4090353" cy="4090353"/>
        </a:xfrm>
        <a:custGeom>
          <a:avLst/>
          <a:gdLst/>
          <a:ahLst/>
          <a:cxnLst/>
          <a:rect l="0" t="0" r="0" b="0"/>
          <a:pathLst>
            <a:path>
              <a:moveTo>
                <a:pt x="3260248" y="400078"/>
              </a:moveTo>
              <a:arcTo wR="2045176" hR="2045176" stAng="18386976" swAng="1633936"/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58EE8-39D0-445A-9AC8-AC3A873B2468}">
      <dsp:nvSpPr>
        <dsp:cNvPr id="0" name=""/>
        <dsp:cNvSpPr/>
      </dsp:nvSpPr>
      <dsp:spPr>
        <a:xfrm>
          <a:off x="5665048" y="2048116"/>
          <a:ext cx="1904255" cy="1237766"/>
        </a:xfrm>
        <a:prstGeom prst="roundRect">
          <a:avLst/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Landing at the base station: Unlocking the battery</a:t>
          </a:r>
        </a:p>
      </dsp:txBody>
      <dsp:txXfrm>
        <a:off x="5725471" y="2108539"/>
        <a:ext cx="1783409" cy="1116920"/>
      </dsp:txXfrm>
    </dsp:sp>
    <dsp:sp modelId="{18113CAD-9C96-4EDD-92FD-7730F9BE3AF4}">
      <dsp:nvSpPr>
        <dsp:cNvPr id="0" name=""/>
        <dsp:cNvSpPr/>
      </dsp:nvSpPr>
      <dsp:spPr>
        <a:xfrm>
          <a:off x="2526823" y="621823"/>
          <a:ext cx="4090353" cy="4090353"/>
        </a:xfrm>
        <a:custGeom>
          <a:avLst/>
          <a:gdLst/>
          <a:ahLst/>
          <a:cxnLst/>
          <a:rect l="0" t="0" r="0" b="0"/>
          <a:pathLst>
            <a:path>
              <a:moveTo>
                <a:pt x="3878363" y="2951915"/>
              </a:moveTo>
              <a:arcTo wR="2045176" hR="2045176" stAng="1579087" swAng="1633936"/>
            </a:path>
          </a:pathLst>
        </a:custGeom>
        <a:noFill/>
        <a:ln w="19050" cap="flat" cmpd="sng" algn="ctr">
          <a:solidFill>
            <a:srgbClr val="00206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5D11A-D116-478D-9E62-EA5C1811AA45}">
      <dsp:nvSpPr>
        <dsp:cNvPr id="0" name=""/>
        <dsp:cNvSpPr/>
      </dsp:nvSpPr>
      <dsp:spPr>
        <a:xfrm>
          <a:off x="3619872" y="4093293"/>
          <a:ext cx="1904255" cy="1237766"/>
        </a:xfrm>
        <a:prstGeom prst="roundRect">
          <a:avLst/>
        </a:prstGeom>
        <a:solidFill>
          <a:schemeClr val="accent5">
            <a:hueOff val="2171351"/>
            <a:satOff val="7464"/>
            <a:lumOff val="-358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Fully charged battery is inserted &amp; drone departs </a:t>
          </a:r>
        </a:p>
      </dsp:txBody>
      <dsp:txXfrm>
        <a:off x="3680295" y="4153716"/>
        <a:ext cx="1783409" cy="1116920"/>
      </dsp:txXfrm>
    </dsp:sp>
    <dsp:sp modelId="{314470F6-3BB4-4B2B-97E3-CA7B1BD1CAC2}">
      <dsp:nvSpPr>
        <dsp:cNvPr id="0" name=""/>
        <dsp:cNvSpPr/>
      </dsp:nvSpPr>
      <dsp:spPr>
        <a:xfrm>
          <a:off x="2526823" y="621823"/>
          <a:ext cx="4090353" cy="4090353"/>
        </a:xfrm>
        <a:custGeom>
          <a:avLst/>
          <a:gdLst/>
          <a:ahLst/>
          <a:cxnLst/>
          <a:rect l="0" t="0" r="0" b="0"/>
          <a:pathLst>
            <a:path>
              <a:moveTo>
                <a:pt x="830105" y="3690275"/>
              </a:moveTo>
              <a:arcTo wR="2045176" hR="2045176" stAng="7586976" swAng="1633936"/>
            </a:path>
          </a:pathLst>
        </a:custGeom>
        <a:noFill/>
        <a:ln w="19050" cap="flat" cmpd="sng" algn="ctr">
          <a:solidFill>
            <a:srgbClr val="00206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6F311-0B82-4462-9421-B1E5B31727C7}">
      <dsp:nvSpPr>
        <dsp:cNvPr id="0" name=""/>
        <dsp:cNvSpPr/>
      </dsp:nvSpPr>
      <dsp:spPr>
        <a:xfrm>
          <a:off x="1574695" y="2048116"/>
          <a:ext cx="1904255" cy="1237766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Empty battery goes to the charging station</a:t>
          </a:r>
        </a:p>
      </dsp:txBody>
      <dsp:txXfrm>
        <a:off x="1635118" y="2108539"/>
        <a:ext cx="1783409" cy="1116920"/>
      </dsp:txXfrm>
    </dsp:sp>
    <dsp:sp modelId="{1CB4FAD4-420D-4199-B243-DF207FD2A90A}">
      <dsp:nvSpPr>
        <dsp:cNvPr id="0" name=""/>
        <dsp:cNvSpPr/>
      </dsp:nvSpPr>
      <dsp:spPr>
        <a:xfrm>
          <a:off x="2526823" y="621823"/>
          <a:ext cx="4090353" cy="4090353"/>
        </a:xfrm>
        <a:custGeom>
          <a:avLst/>
          <a:gdLst/>
          <a:ahLst/>
          <a:cxnLst/>
          <a:rect l="0" t="0" r="0" b="0"/>
          <a:pathLst>
            <a:path>
              <a:moveTo>
                <a:pt x="211990" y="1138438"/>
              </a:moveTo>
              <a:arcTo wR="2045176" hR="2045176" stAng="12379087" swAng="1633936"/>
            </a:path>
          </a:pathLst>
        </a:custGeom>
        <a:noFill/>
        <a:ln w="1905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19F0A1F-3C72-1290-0BFE-E5C644A368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67DB0F5-D5BE-5A75-C007-CE6E5B8AA9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C852922-9FA5-E26D-912D-E049429848F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73395CB-1DC5-CDFA-B1CD-D3C55806AA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732567C-A56E-866E-847C-195FB5C6DF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B0741D9-434F-015B-A0FC-990AEC12F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73C8C9-D847-46C1-8755-F46649D8F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1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F3274-145D-30FB-E4ED-1C459B7A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0479B-9D5E-C546-C93A-3F94FE81D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B506B-7441-8CFD-3659-DDD36E4D1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A2540-42EC-2A2C-69F4-19BB1E2A6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10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8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98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551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67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452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03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02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 then Sasha then Darlene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7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95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05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03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21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6973D-CD6D-8C25-B89E-C2F48F50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5AA0FD-DDC0-63F5-5490-B700D6564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ED059-9BC5-772F-3035-E71231196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Sasha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70627-7CB6-4912-DAAE-AEA0D2E34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38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 or Darlene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739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3C8C9-D847-46C1-8755-F46649D8F7D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04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3" descr="title-backgrund">
            <a:extLst>
              <a:ext uri="{FF2B5EF4-FFF2-40B4-BE49-F238E27FC236}">
                <a16:creationId xmlns:a16="http://schemas.microsoft.com/office/drawing/2014/main" id="{7517D7AF-D082-7B53-DFEF-55DDED3D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895600"/>
            <a:ext cx="7772400" cy="12954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419600"/>
            <a:ext cx="6400800" cy="533400"/>
          </a:xfrm>
        </p:spPr>
        <p:txBody>
          <a:bodyPr/>
          <a:lstStyle>
            <a:lvl1pPr marL="0" indent="0">
              <a:buFont typeface="Times" pitchFamily="-112" charset="0"/>
              <a:buNone/>
              <a:defRPr sz="17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90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F49A58-A1DD-F288-B932-EF1D1D470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02CCE7-E0F6-4D01-D00C-E983097B4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7325C6-77F4-DFD1-42A2-7583BE67A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6C048-8DB0-43FC-9962-F8EE5E201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1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80A88-0A46-D293-B974-5386532EB1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287D18-60D5-FAF7-481F-98C276EB1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C25F00-22EA-415F-DF1E-E5645D825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EEF5-C0D6-48E9-821D-588126227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5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083D9-C0A6-BF6B-C0D5-DCE487DF1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7A3A24-DED8-7474-2CAE-0F1066A91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4B8A69-E37E-43D2-4C44-4B199383A0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7F28-3529-4A33-95DA-08FB701E5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74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EA8FC6-FEC6-DE28-B465-2E1C7A299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7C22BE-CF21-7968-8DB7-0F59D09BC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C412B6-5601-11A1-7AAC-63C1A793D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6FB67-2718-4B61-9044-F2A2127B2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53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38045-121E-6164-8AF1-A6FCE0CBB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ADCD9-BDD8-F9B1-356C-AD8909294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FB320-EE06-7589-1177-0274C0FB6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23E0-410B-4CEA-8D7D-40BE7E8EC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3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8069D3-3527-EBB2-2DD3-D5F605EDB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725C7F-0309-DC91-FDF5-EE7AE5705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0E402F-BE12-0348-AA6A-8544E9887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D312E-F920-44AB-9228-D00439174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24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B98397-2147-3108-7314-6400D77E84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E52C4D-8157-D05C-EBB0-A9034EBF23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1DF86C-3593-67A5-D660-BC44A3009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3BBC0-3117-489D-BCC6-71F42559B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44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D1EA99-184E-F8CC-29D9-1227852CD3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875D3D-532D-A50B-26D7-C39650565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F310BE-B714-C452-3627-722582A275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402E-58B8-49D6-A75D-41F110177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38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05BA56-4227-0EFE-4B59-6E011CBC3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8174F0-7A1F-23CB-2F59-460152E47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F60A8-49B1-5A30-C0BE-2C83DEE20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60B1F-57A2-401C-A494-68E1A3C4D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96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9CEAC-F7B3-10FB-05F6-5794043C0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A51268-9079-80BA-62E9-B2FB906D0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3BCC4-415B-B0C6-395E-C832F556B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1DA0-97E7-4279-974C-5339B8FA9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76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typical-slide-background.jpg">
            <a:extLst>
              <a:ext uri="{FF2B5EF4-FFF2-40B4-BE49-F238E27FC236}">
                <a16:creationId xmlns:a16="http://schemas.microsoft.com/office/drawing/2014/main" id="{8FA10BE7-D81F-FCF3-590A-82D55DA28D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B90D3EB4-22F0-C04E-0EA7-66BA298C0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9BCC67B-2499-A799-7DC7-EA5807472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8725262-DD20-2DF4-94AD-D2DEA8BD51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2AC1C4-768D-ACA5-4C90-40FA6CC9F5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04A4DA-EBD5-E00D-E962-184BE9B6EA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F74A3EE-12F3-47A5-AE42-39DBE8603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98B01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380DC"/>
        </a:buClr>
        <a:buFont typeface="Wingdings" panose="05000000000000000000" pitchFamily="2" charset="2"/>
        <a:buChar char="§"/>
        <a:defRPr sz="2800">
          <a:solidFill>
            <a:srgbClr val="4F4F4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F4F4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ab.cba.mit.edu/classes/863.19/Architecture/people/Marianna/index.html" TargetMode="External"/><Relationship Id="rId2" Type="http://schemas.openxmlformats.org/officeDocument/2006/relationships/hyperlink" Target="https://www.adafruit.com/product/190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70322/dav.2024.10013" TargetMode="External"/><Relationship Id="rId4" Type="http://schemas.openxmlformats.org/officeDocument/2006/relationships/hyperlink" Target="https://pdfs.semanticscholar.org/b024/41cf03944274d47a98cbe8e9a385b9a4d2fd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767B79E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99F912E-CAD2-AF68-293D-8A4FD80793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18456" y="2895600"/>
            <a:ext cx="7663543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B.A.T.M.A.N: </a:t>
            </a:r>
            <a:r>
              <a:rPr lang="en-US" altLang="en-US" sz="2400" dirty="0"/>
              <a:t>Battery Automated Transfer Module </a:t>
            </a:r>
            <a:r>
              <a:rPr lang="en-US" altLang="en-US" sz="2400"/>
              <a:t>for </a:t>
            </a:r>
            <a:r>
              <a:rPr lang="en-US" altLang="en-US" sz="2400" dirty="0"/>
              <a:t>Aerial Network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33B5FF-620C-F809-AFDE-6B44B8190C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600" y="4953000"/>
            <a:ext cx="6400800" cy="914400"/>
          </a:xfrm>
        </p:spPr>
        <p:txBody>
          <a:bodyPr/>
          <a:lstStyle/>
          <a:p>
            <a:pPr eaLnBrk="1" hangingPunct="1"/>
            <a:r>
              <a:rPr lang="en-US" altLang="en-US" sz="1600" b="1" dirty="0"/>
              <a:t>Alexander “Sasha” Herzog, Sophia </a:t>
            </a:r>
            <a:r>
              <a:rPr lang="en-US" altLang="en-US" sz="1600" b="1" dirty="0" err="1"/>
              <a:t>Incer</a:t>
            </a:r>
            <a:r>
              <a:rPr lang="en-US" altLang="en-US" sz="1600" b="1" dirty="0"/>
              <a:t>, Darlene Adalenda Umukundwa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sz="1600" b="1" dirty="0"/>
              <a:t>Mississippi State University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sz="1600" dirty="0"/>
              <a:t>2025 Region II Student Conference, 3-4 April 2025, Greensboro, NC</a:t>
            </a:r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99AD7-DE62-E63F-4FEB-B0761C67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E68D1319-98B9-E2C6-00ED-3EC5FDF03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dirty="0"/>
              <a:t>Mechanical Design: Final Design of the Case</a:t>
            </a:r>
          </a:p>
        </p:txBody>
      </p:sp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E997E348-313E-55D5-2E75-F224B35C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9040E1D8-1E8B-4ED3-9638-E0FCDAC98083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pic>
        <p:nvPicPr>
          <p:cNvPr id="17" name="Content Placeholder 16" descr="A drawing of a metal box&#10;&#10;AI-generated content may be incorrect.">
            <a:extLst>
              <a:ext uri="{FF2B5EF4-FFF2-40B4-BE49-F238E27FC236}">
                <a16:creationId xmlns:a16="http://schemas.microsoft.com/office/drawing/2014/main" id="{1F652390-E469-7C75-752A-13A6A63466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" y="1600200"/>
            <a:ext cx="3619374" cy="4495800"/>
          </a:xfrm>
          <a:ln w="19050">
            <a:solidFill>
              <a:srgbClr val="0B3A7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EEA59-7A8B-898F-1F57-A7AE55F1D0A6}"/>
              </a:ext>
            </a:extLst>
          </p:cNvPr>
          <p:cNvSpPr txBox="1"/>
          <p:nvPr/>
        </p:nvSpPr>
        <p:spPr>
          <a:xfrm>
            <a:off x="656584" y="6128657"/>
            <a:ext cx="362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Front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AB6AF-5DB6-01BF-091D-E2DEA72A0B6B}"/>
              </a:ext>
            </a:extLst>
          </p:cNvPr>
          <p:cNvSpPr txBox="1"/>
          <p:nvPr/>
        </p:nvSpPr>
        <p:spPr>
          <a:xfrm>
            <a:off x="4829075" y="6128656"/>
            <a:ext cx="362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Back View</a:t>
            </a:r>
          </a:p>
        </p:txBody>
      </p:sp>
      <p:pic>
        <p:nvPicPr>
          <p:cNvPr id="19" name="Picture 18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5AF5FB36-A2AE-6BB8-BFB0-B6FB0F0C9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75" y="1555597"/>
            <a:ext cx="3619374" cy="4498848"/>
          </a:xfrm>
          <a:prstGeom prst="rect">
            <a:avLst/>
          </a:prstGeom>
          <a:ln w="19050">
            <a:solidFill>
              <a:srgbClr val="0B3A7F"/>
            </a:solidFill>
          </a:ln>
        </p:spPr>
      </p:pic>
    </p:spTree>
    <p:extLst>
      <p:ext uri="{BB962C8B-B14F-4D97-AF65-F5344CB8AC3E}">
        <p14:creationId xmlns:p14="http://schemas.microsoft.com/office/powerpoint/2010/main" val="41572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EA70151-BE14-CDE5-10FF-7628CEE6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8D7D22-2A04-4B5B-9552-649D8A19257C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42C954E-18D7-F906-7AB2-B18A7FC78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Mechanical Design: Charging Mechanism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5A0C94C-1765-01EA-2C1B-C0C9238FD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dirty="0"/>
              <a:t>Inductive coil wireless charging</a:t>
            </a:r>
          </a:p>
          <a:p>
            <a:pPr lvl="1" eaLnBrk="1" hangingPunct="1"/>
            <a:r>
              <a:rPr lang="en-US" altLang="en-US" dirty="0"/>
              <a:t>Coils in the battery case base section and under the conveyor belt.</a:t>
            </a:r>
          </a:p>
          <a:p>
            <a:pPr eaLnBrk="1" hangingPunct="1"/>
            <a:r>
              <a:rPr lang="en-US" altLang="en-US" dirty="0"/>
              <a:t>Charging LiPo batteries requires specific hardware.</a:t>
            </a:r>
          </a:p>
          <a:p>
            <a:pPr lvl="1" eaLnBrk="1" hangingPunct="1"/>
            <a:r>
              <a:rPr lang="en-US" altLang="en-US" dirty="0"/>
              <a:t>Charging in the 10W range.</a:t>
            </a:r>
            <a:r>
              <a:rPr lang="en-US" altLang="en-US" baseline="30000" dirty="0"/>
              <a:t>3</a:t>
            </a:r>
            <a:endParaRPr lang="en-US" altLang="en-US" dirty="0"/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>
            <a:extLst>
              <a:ext uri="{FF2B5EF4-FFF2-40B4-BE49-F238E27FC236}">
                <a16:creationId xmlns:a16="http://schemas.microsoft.com/office/drawing/2014/main" id="{A2718FE2-59E6-4AF3-77C6-0B910ACF3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 eaLnBrk="1" hangingPunct="1"/>
            <a:r>
              <a:rPr lang="en-US" altLang="en-US" dirty="0"/>
              <a:t>Mechanical Design: Conveyor Belt</a:t>
            </a:r>
          </a:p>
        </p:txBody>
      </p:sp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4A685D9A-C52B-3F1C-1A9D-167A7640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778674DB-8B24-4C16-9BAA-6B7FFD372254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pic>
        <p:nvPicPr>
          <p:cNvPr id="3" name="Picture 2" descr="A video game of a race track&#10;&#10;AI-generated content may be incorrect.">
            <a:extLst>
              <a:ext uri="{FF2B5EF4-FFF2-40B4-BE49-F238E27FC236}">
                <a16:creationId xmlns:a16="http://schemas.microsoft.com/office/drawing/2014/main" id="{1325CB26-9A32-4A65-2D1D-1F369D7F2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27426"/>
            <a:ext cx="3998285" cy="2403145"/>
          </a:xfrm>
          <a:prstGeom prst="rect">
            <a:avLst/>
          </a:prstGeom>
          <a:ln w="19050">
            <a:solidFill>
              <a:srgbClr val="0B3A7F"/>
            </a:solidFill>
          </a:ln>
          <a:effectLst>
            <a:softEdge rad="0"/>
          </a:effectLst>
        </p:spPr>
      </p:pic>
      <p:pic>
        <p:nvPicPr>
          <p:cNvPr id="5" name="Picture 4" descr="A white oval object with black lines&#10;&#10;AI-generated content may be incorrect.">
            <a:extLst>
              <a:ext uri="{FF2B5EF4-FFF2-40B4-BE49-F238E27FC236}">
                <a16:creationId xmlns:a16="http://schemas.microsoft.com/office/drawing/2014/main" id="{05193657-A732-62F3-B972-2CFE1C168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2" y="2227427"/>
            <a:ext cx="4374428" cy="2403145"/>
          </a:xfrm>
          <a:prstGeom prst="rect">
            <a:avLst/>
          </a:prstGeom>
          <a:ln w="19050">
            <a:solidFill>
              <a:srgbClr val="0B3A7F"/>
            </a:solidFill>
          </a:ln>
          <a:effectLst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54C59E-18F9-D2AC-6FC2-4B873728EF11}"/>
              </a:ext>
            </a:extLst>
          </p:cNvPr>
          <p:cNvSpPr txBox="1"/>
          <p:nvPr/>
        </p:nvSpPr>
        <p:spPr>
          <a:xfrm>
            <a:off x="197571" y="4804825"/>
            <a:ext cx="4374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Conveyor Railing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A1959-AD80-F17E-4D91-3341581E9D2A}"/>
              </a:ext>
            </a:extLst>
          </p:cNvPr>
          <p:cNvSpPr txBox="1"/>
          <p:nvPr/>
        </p:nvSpPr>
        <p:spPr>
          <a:xfrm>
            <a:off x="4814714" y="4804825"/>
            <a:ext cx="399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Conveyor Belt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8FC1816F-7838-8A89-B0BC-39AF63A6F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dirty="0"/>
              <a:t>Mechanical Design: Movement </a:t>
            </a:r>
            <a:r>
              <a:rPr lang="en-US" altLang="en-US"/>
              <a:t>System</a:t>
            </a:r>
            <a:r>
              <a:rPr lang="en-US" altLang="en-US" baseline="30000"/>
              <a:t>2</a:t>
            </a:r>
            <a:endParaRPr lang="en-US" altLang="en-US" dirty="0"/>
          </a:p>
        </p:txBody>
      </p:sp>
      <p:sp>
        <p:nvSpPr>
          <p:cNvPr id="14345" name="Content Placeholder 2">
            <a:extLst>
              <a:ext uri="{FF2B5EF4-FFF2-40B4-BE49-F238E27FC236}">
                <a16:creationId xmlns:a16="http://schemas.microsoft.com/office/drawing/2014/main" id="{3BA3416F-30A6-9E64-1263-B0C911A62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/>
          <a:p>
            <a:r>
              <a:rPr lang="en-US" sz="3200" dirty="0"/>
              <a:t>3D Printed Parts.</a:t>
            </a:r>
          </a:p>
          <a:p>
            <a:r>
              <a:rPr lang="en-US" sz="3200" dirty="0"/>
              <a:t>Propelled with multiple stepper motors with individual motor controllers.</a:t>
            </a:r>
          </a:p>
          <a:p>
            <a:r>
              <a:rPr lang="en-US" sz="3200" dirty="0"/>
              <a:t>Long board wheels used for drive system.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31F6EE-2722-DEB9-9329-56838BFF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122" y="2019299"/>
            <a:ext cx="4009683" cy="3401787"/>
          </a:xfrm>
          <a:prstGeom prst="rect">
            <a:avLst/>
          </a:prstGeom>
          <a:solidFill>
            <a:srgbClr val="FFFFFF"/>
          </a:solidFill>
          <a:ln w="19050">
            <a:solidFill>
              <a:srgbClr val="0B3A7F"/>
            </a:solidFill>
          </a:ln>
        </p:spPr>
      </p:pic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33BC69E-3F3B-9330-B634-40737DFF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A14E1C5E-90C4-4945-AA59-338C81769529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50173EBE-9739-70EC-2C06-C1FFBC4C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C3D3A9-B602-4CEA-B409-3C51D7AEEA96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735D6CB0-577F-EC79-9F3C-90A34D04F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Results and Observations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F311F80-BBEA-5891-87FF-3BA3701F34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dirty="0"/>
              <a:t>Demonstrated proof of concept.</a:t>
            </a:r>
          </a:p>
          <a:p>
            <a:pPr lvl="1" eaLnBrk="1" hangingPunct="1"/>
            <a:r>
              <a:rPr lang="en-US" altLang="en-US" dirty="0"/>
              <a:t>Established the system is possible.</a:t>
            </a:r>
          </a:p>
          <a:p>
            <a:pPr lvl="1" eaLnBrk="1" hangingPunct="1"/>
            <a:r>
              <a:rPr lang="en-US" altLang="en-US" dirty="0"/>
              <a:t>Designed system is capable of meeting all goals.</a:t>
            </a:r>
          </a:p>
          <a:p>
            <a:pPr eaLnBrk="1" hangingPunct="1"/>
            <a:r>
              <a:rPr lang="en-US" altLang="en-US" dirty="0"/>
              <a:t>Wireless charging systems for LiPo batteries can achieve desired charging rates.</a:t>
            </a:r>
            <a:r>
              <a:rPr lang="en-US" altLang="en-US" baseline="30000" dirty="0"/>
              <a:t>3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Analysis of power loss and efficiency out of scope for this project.</a:t>
            </a:r>
          </a:p>
          <a:p>
            <a:pPr eaLnBrk="1" hangingPunct="1"/>
            <a:r>
              <a:rPr lang="en-US" altLang="en-US" dirty="0"/>
              <a:t>Prototype construction was delayed due to restraints.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>
            <a:extLst>
              <a:ext uri="{FF2B5EF4-FFF2-40B4-BE49-F238E27FC236}">
                <a16:creationId xmlns:a16="http://schemas.microsoft.com/office/drawing/2014/main" id="{BB3E8CBE-8784-16AD-8BAA-AF05577CC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Next Steps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2EF1D99-89F5-CEDD-5FCA-4EF1325876D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Integrate automated UAS landing and home-seeking behavior.</a:t>
            </a:r>
          </a:p>
          <a:p>
            <a:pPr eaLnBrk="1" hangingPunct="1"/>
            <a:r>
              <a:rPr lang="en-US" altLang="en-US" sz="3200" dirty="0"/>
              <a:t>Sustained testing under multi-drone load.</a:t>
            </a:r>
          </a:p>
          <a:p>
            <a:pPr lvl="1" eaLnBrk="1" hangingPunct="1"/>
            <a:r>
              <a:rPr lang="en-US" altLang="en-US" sz="2800" dirty="0"/>
              <a:t>Seek to simulate real-world conditions.</a:t>
            </a:r>
          </a:p>
          <a:p>
            <a:r>
              <a:rPr lang="en-US" sz="3200" dirty="0"/>
              <a:t>For faster power transfer.</a:t>
            </a:r>
          </a:p>
          <a:p>
            <a:pPr lvl="1"/>
            <a:r>
              <a:rPr lang="en-US" sz="2800" dirty="0"/>
              <a:t>Explore wired charging.</a:t>
            </a:r>
          </a:p>
          <a:p>
            <a:pPr marL="457200" lvl="1" indent="0" eaLnBrk="1" hangingPunct="1">
              <a:buNone/>
            </a:pPr>
            <a:endParaRPr lang="en-US" altLang="en-US" dirty="0"/>
          </a:p>
        </p:txBody>
      </p:sp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689BC08D-BE53-FD9A-A10B-DF4626E7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9DC346-5716-4248-BECE-87D669F8F5DB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20AA4-57CE-4F70-D876-72AC300C5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F8D0C6B-B848-6942-6A09-B48C53F7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9DC346-5716-4248-BECE-87D669F8F5DB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9BE2035-0000-688C-8595-6C5A017CC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Acknowledgements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5043B67-6C97-7A76-CFB4-17302B304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495800"/>
          </a:xfrm>
        </p:spPr>
        <p:txBody>
          <a:bodyPr anchor="ctr"/>
          <a:lstStyle/>
          <a:p>
            <a:pPr eaLnBrk="1" hangingPunct="1"/>
            <a:r>
              <a:rPr lang="en-US" altLang="en-US" dirty="0"/>
              <a:t>Brandon </a:t>
            </a:r>
            <a:r>
              <a:rPr lang="en-US" altLang="en-US" dirty="0" err="1"/>
              <a:t>Lasseinge</a:t>
            </a:r>
            <a:r>
              <a:rPr lang="en-US" altLang="en-US" dirty="0"/>
              <a:t> and Calvin Walker</a:t>
            </a:r>
          </a:p>
          <a:p>
            <a:pPr eaLnBrk="1" hangingPunct="1"/>
            <a:r>
              <a:rPr lang="en-US" altLang="en-US" dirty="0"/>
              <a:t>Christopher White and the team at </a:t>
            </a:r>
            <a:r>
              <a:rPr lang="en-US" altLang="en-US" dirty="0" err="1"/>
              <a:t>Raspet</a:t>
            </a:r>
            <a:endParaRPr lang="en-US" altLang="en-US" dirty="0"/>
          </a:p>
          <a:p>
            <a:pPr eaLnBrk="1" hangingPunct="1"/>
            <a:r>
              <a:rPr lang="en-US" altLang="en-US" dirty="0"/>
              <a:t>Mississippi State Aerospace Department</a:t>
            </a:r>
          </a:p>
          <a:p>
            <a:pPr eaLnBrk="1" hangingPunct="1"/>
            <a:r>
              <a:rPr lang="en-US" altLang="en-US" dirty="0"/>
              <a:t>Robert Wolz for guidance and emotional support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7203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E5B5-2A5F-E2EE-5A5A-E6DAD60C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0219-98F3-AB8F-C9B6-9145086E2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Adafruit. </a:t>
            </a:r>
            <a:r>
              <a:rPr lang="en-US" sz="1600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Universal Qi Wireless Receiver Module. </a:t>
            </a:r>
            <a:r>
              <a:rPr lang="en-US" sz="1600" u="none" strike="noStrike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https://www.adafruit.com/product/1901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Gonzalez, Marianna. </a:t>
            </a:r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Rod Detail. </a:t>
            </a:r>
            <a:r>
              <a:rPr lang="en-US" sz="1600" u="none" strike="noStrike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https://fab.cba.mit.edu/classes/863.19/Architecture/people/Marianna/index.html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Karthikeyan, D., Koley, S., Bagchi, M., Bhattacharya, A., &amp; Vijayakumar, K. (2020). </a:t>
            </a:r>
            <a:r>
              <a:rPr lang="en-US" sz="1600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Wireless charging scheme for</a:t>
            </a: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medium power range application systems</a:t>
            </a: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International Journal of Power Electronics and Drive Systems, 11(4), 1979. </a:t>
            </a:r>
            <a:r>
              <a:rPr lang="en-US" sz="1600" u="none" strike="noStrike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https://pdfs.semanticscholar.org/b024/41cf03944274d47a98cbe8e9a385b9a4d2fd.pdf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K. P. Jain and M. W. Mueller, </a:t>
            </a:r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Flying batteries: In-flight battery switching to increase multirotor flight time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IEEE International Conference on Robotics and Automation (ICRA), Paris, France, 2020, pp. 3510-3516, </a:t>
            </a:r>
            <a:r>
              <a:rPr lang="en-US" sz="16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10.1109/ICRA40945.2020.9197580.</a:t>
            </a:r>
          </a:p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Nadig, N., Minde, P., Gautam, A., Branesh Asokan, A., and Singh Malhi, G., “Conceptual Design of Aerostat-Based Autonomous Docking and Battery Swapping System for Extended Airborne Operation,” Drones and Autonomous Vehicles, SCIE Publishing Limited, 1, 3, 2024, pp. 10013–10013. </a:t>
            </a:r>
            <a:r>
              <a:rPr lang="en-US" sz="1600" u="none" strike="noStrike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https://doi.org/10.70322/dav.2024.10013</a:t>
            </a:r>
            <a:r>
              <a:rPr lang="en-US" sz="1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>
              <a:buSzPts val="1000"/>
              <a:buFont typeface="+mj-lt"/>
              <a:buAutoNum type="arabicPeriod"/>
            </a:pP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Zhang, Yusheng. "</a:t>
            </a:r>
            <a:r>
              <a:rPr lang="en-US" sz="1600" i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Analysis of battery swapping technology for electric vehicles–using NIO’s battery swapping technology as an example</a:t>
            </a:r>
            <a:r>
              <a:rPr lang="en-US" sz="1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." SHS Web of Conferences. Vol. 144. EDP Sciences, 2022.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07721-9C54-7820-8120-A55E5B37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B7F28-3529-4A33-95DA-08FB701E57AB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09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C9BC6737-C820-F26E-13EF-0045086E30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Questions?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2E257F1-AFA5-D04C-8F9E-E4A755251E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/>
              <a:t>Thank you</a:t>
            </a:r>
          </a:p>
        </p:txBody>
      </p:sp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B7A5160F-4C84-DC5A-6743-8B342D9A32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A04F09E-AACE-4EFD-9429-CF9E4496522D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58663803-1B82-BA22-21E2-95759097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FF5C8A-6AD3-42B4-808D-DBE6CE2A3C6E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3555" name="Picture 4" descr="Final-slide.jpg">
            <a:extLst>
              <a:ext uri="{FF2B5EF4-FFF2-40B4-BE49-F238E27FC236}">
                <a16:creationId xmlns:a16="http://schemas.microsoft.com/office/drawing/2014/main" id="{EF9B5AEF-5B28-0DD1-4EA9-DE56A1E1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6848271-FDAC-345C-6824-9359794A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B14B31-4E40-4049-B42F-082A0AFF79B8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38C9F2F-A219-2B05-CE0E-91D1E1217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Font typeface="Times" panose="02020603050405020304" pitchFamily="18" charset="0"/>
              <a:buNone/>
              <a:defRPr/>
            </a:pPr>
            <a:r>
              <a:rPr lang="en-US" altLang="en-US" dirty="0"/>
              <a:t>Meet the Team – Roles and Responsibilities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66EE69-0F20-8CE1-B3B9-8C18E18CF9CA}"/>
              </a:ext>
            </a:extLst>
          </p:cNvPr>
          <p:cNvSpPr/>
          <p:nvPr/>
        </p:nvSpPr>
        <p:spPr bwMode="auto">
          <a:xfrm>
            <a:off x="758798" y="1714500"/>
            <a:ext cx="22098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1F8355-1B6C-A21C-98E9-75978D49A87A}"/>
              </a:ext>
            </a:extLst>
          </p:cNvPr>
          <p:cNvSpPr/>
          <p:nvPr/>
        </p:nvSpPr>
        <p:spPr bwMode="auto">
          <a:xfrm>
            <a:off x="3467100" y="1714500"/>
            <a:ext cx="22098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694626-179D-8CCD-9228-5CFF27D6229C}"/>
              </a:ext>
            </a:extLst>
          </p:cNvPr>
          <p:cNvSpPr/>
          <p:nvPr/>
        </p:nvSpPr>
        <p:spPr bwMode="auto">
          <a:xfrm>
            <a:off x="6187568" y="1714500"/>
            <a:ext cx="22098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3B59DA-19C3-5B21-0FAB-C750E75616B1}"/>
              </a:ext>
            </a:extLst>
          </p:cNvPr>
          <p:cNvSpPr txBox="1"/>
          <p:nvPr/>
        </p:nvSpPr>
        <p:spPr>
          <a:xfrm>
            <a:off x="758798" y="5336241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Name: Sophia Incer</a:t>
            </a:r>
          </a:p>
          <a:p>
            <a:r>
              <a:rPr lang="en-US" sz="1050"/>
              <a:t>Team role: Project Lead &amp; Concept Developer </a:t>
            </a:r>
          </a:p>
          <a:p>
            <a:r>
              <a:rPr lang="en-US" sz="1050"/>
              <a:t>Fun Fact: I love PLANTS!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F0718-E603-10A1-3206-CF1C3DB3466A}"/>
              </a:ext>
            </a:extLst>
          </p:cNvPr>
          <p:cNvSpPr txBox="1"/>
          <p:nvPr/>
        </p:nvSpPr>
        <p:spPr>
          <a:xfrm>
            <a:off x="3484709" y="5349688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Name: Alexander “Sasha” Herzog</a:t>
            </a:r>
          </a:p>
          <a:p>
            <a:r>
              <a:rPr lang="en-US" sz="1050"/>
              <a:t>Team role: Electrical Systems &amp; Technical Writer</a:t>
            </a:r>
          </a:p>
          <a:p>
            <a:r>
              <a:rPr lang="en-US" sz="1050"/>
              <a:t>Fun Fact: Has run a marathon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F95F-53A2-EB13-1D90-D0B51F03BF25}"/>
              </a:ext>
            </a:extLst>
          </p:cNvPr>
          <p:cNvSpPr txBox="1"/>
          <p:nvPr/>
        </p:nvSpPr>
        <p:spPr>
          <a:xfrm>
            <a:off x="6172200" y="5330225"/>
            <a:ext cx="2310804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/>
              <a:t>Name: Darlene </a:t>
            </a:r>
            <a:r>
              <a:rPr lang="en-US" sz="1050" err="1"/>
              <a:t>Adalenda</a:t>
            </a:r>
            <a:r>
              <a:rPr lang="en-US" sz="1050" dirty="0"/>
              <a:t> Umukundwa</a:t>
            </a:r>
          </a:p>
          <a:p>
            <a:r>
              <a:rPr lang="en-US" sz="1050" dirty="0">
                <a:latin typeface="Arial"/>
                <a:ea typeface="ＭＳ Ｐゴシック"/>
                <a:cs typeface="Arial"/>
              </a:rPr>
              <a:t>Team role: Concept Development &amp; Project Management</a:t>
            </a:r>
            <a:endParaRPr lang="en-US" sz="1050" dirty="0">
              <a:cs typeface="Arial"/>
            </a:endParaRPr>
          </a:p>
          <a:p>
            <a:r>
              <a:rPr lang="en-US" sz="1050" dirty="0"/>
              <a:t>Fun Fact: Speaks Multiple Languages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D4D45-D736-5602-A3FF-DDB4E289F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32" y="1714501"/>
            <a:ext cx="2211867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erson sitting at a table with people in the background&#10;&#10;AI-generated content may be incorrect.">
            <a:extLst>
              <a:ext uri="{FF2B5EF4-FFF2-40B4-BE49-F238E27FC236}">
                <a16:creationId xmlns:a16="http://schemas.microsoft.com/office/drawing/2014/main" id="{EC7A1B09-C460-5CCE-10EA-D2FD64886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68" y="1714500"/>
            <a:ext cx="2295436" cy="3443154"/>
          </a:xfrm>
          <a:prstGeom prst="rect">
            <a:avLst/>
          </a:prstGeom>
        </p:spPr>
      </p:pic>
      <p:pic>
        <p:nvPicPr>
          <p:cNvPr id="13" name="Picture 12" descr="A person taking a selfie with a cat&#10;&#10;AI-generated content may be incorrect.">
            <a:extLst>
              <a:ext uri="{FF2B5EF4-FFF2-40B4-BE49-F238E27FC236}">
                <a16:creationId xmlns:a16="http://schemas.microsoft.com/office/drawing/2014/main" id="{8A61D056-2721-9AB7-DE15-A5AEDCCA0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b="7433"/>
          <a:stretch/>
        </p:blipFill>
        <p:spPr>
          <a:xfrm rot="16200000">
            <a:off x="2858781" y="2350226"/>
            <a:ext cx="3423557" cy="21717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897B7082-9178-7CF0-E8DB-A492531A3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Presentation Outline</a:t>
            </a:r>
          </a:p>
        </p:txBody>
      </p:sp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512B7001-DB64-8A54-126C-0202DD47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9E334085-20C1-46A1-8C25-619B8B4896B7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graphicFrame>
        <p:nvGraphicFramePr>
          <p:cNvPr id="8198" name="Rectangle 3">
            <a:extLst>
              <a:ext uri="{FF2B5EF4-FFF2-40B4-BE49-F238E27FC236}">
                <a16:creationId xmlns:a16="http://schemas.microsoft.com/office/drawing/2014/main" id="{B32911B7-C048-0B7B-4E99-9F7AB4B05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638350"/>
              </p:ext>
            </p:extLst>
          </p:nvPr>
        </p:nvGraphicFramePr>
        <p:xfrm>
          <a:off x="685800" y="1600200"/>
          <a:ext cx="7772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2E2D7C94-89ED-E055-BFB8-7DA81A35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586DC5-D8B7-4D66-9F9C-5F312DA34E2F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396E9A6-1A5C-E1A0-6B64-2878B226E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Font typeface="Times" panose="02020603050405020304" pitchFamily="18" charset="0"/>
              <a:buNone/>
              <a:defRPr/>
            </a:pPr>
            <a:r>
              <a:rPr lang="en-US" altLang="en-US" dirty="0"/>
              <a:t>Project Scope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5D9D498-998A-2FEC-41F8-5D90F2D02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4958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en-US" dirty="0"/>
              <a:t>This project lays the groundwork for an autonomous battery swapping system using 3D modeling and system-level analysis.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000000"/>
                </a:solidFill>
              </a:rPr>
              <a:t>Reducing manual intervention to reduce limited scalability especially in applications such as surveillance, delivery, and disaster response.</a:t>
            </a:r>
            <a:endParaRPr lang="en-US" altLang="en-US" dirty="0"/>
          </a:p>
          <a:p>
            <a:pPr eaLnBrk="1" hangingPunct="1">
              <a:buFont typeface="Times" panose="02020603050405020304" pitchFamily="18" charset="0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0979E-9C57-9A80-D23C-F0EFC865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AE0EA119-4680-2FC7-32DC-80A7D67E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6455404-454A-4BBD-94B9-852066D3D340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C61BD2B-A5C0-DB81-63AD-25CA551E2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Mission Objective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8079690-4423-7548-C3BE-A80810FE4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090057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dirty="0"/>
              <a:t>The objective of this project is to explore the feasibility &amp; reliability of autonomous battery swapping technology and its potential applications to improve efficiency of UAS deployed in all industries. 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8036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63668DA5-6227-05AB-FFBB-D98433ED2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dirty="0"/>
              <a:t>Assumptions and Requirements for Design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ACFF676-00F4-8D14-6F06-5A67D879078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1" y="1752600"/>
            <a:ext cx="4158342" cy="4495800"/>
          </a:xfrm>
        </p:spPr>
        <p:txBody>
          <a:bodyPr wrap="square" anchor="t">
            <a:noAutofit/>
          </a:bodyPr>
          <a:lstStyle/>
          <a:p>
            <a:pPr eaLnBrk="1" hangingPunct="1"/>
            <a:r>
              <a:rPr lang="en-US" sz="3200" dirty="0"/>
              <a:t>Max charging distance of ~5-8mm</a:t>
            </a:r>
            <a:r>
              <a:rPr lang="en-US" sz="3200" baseline="30000" dirty="0"/>
              <a:t>1</a:t>
            </a:r>
            <a:endParaRPr lang="en-US" sz="3200" dirty="0"/>
          </a:p>
          <a:p>
            <a:pPr eaLnBrk="1" hangingPunct="1"/>
            <a:r>
              <a:rPr lang="en-US" sz="3200" dirty="0"/>
              <a:t>Wall thickness between coils: ~1–3 mm.</a:t>
            </a:r>
          </a:p>
          <a:p>
            <a:pPr eaLnBrk="1" hangingPunct="1"/>
            <a:r>
              <a:rPr lang="en-US" altLang="en-US" sz="3200" dirty="0"/>
              <a:t>Uses nonmetallic material.</a:t>
            </a:r>
          </a:p>
          <a:p>
            <a:pPr eaLnBrk="1" hangingPunct="1"/>
            <a:r>
              <a:rPr lang="en-US" altLang="en-US" sz="3200" dirty="0"/>
              <a:t>Designed for 2 batteries.</a:t>
            </a:r>
          </a:p>
        </p:txBody>
      </p:sp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E5F1C23A-5ABA-18F7-30F4-F85644B8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F0BE1CE4-1996-41D9-8181-4BAEDE186906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A8667-839A-CFE8-35A0-CB94718E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5" b="1495"/>
          <a:stretch/>
        </p:blipFill>
        <p:spPr>
          <a:xfrm>
            <a:off x="4963886" y="1752600"/>
            <a:ext cx="3733800" cy="4405884"/>
          </a:xfrm>
          <a:prstGeom prst="rect">
            <a:avLst/>
          </a:prstGeom>
          <a:noFill/>
          <a:ln w="19050">
            <a:solidFill>
              <a:srgbClr val="0B3A7F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2BAB3-D277-135B-197B-897CC260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86E78F8A-A0B3-E74E-CA24-EBB31D37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C3D3A9-B602-4CEA-B409-3C51D7AEEA96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0D752AB-18AD-1FC5-8FD2-FFE2EACA3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Process: Arrival to Departure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A6CF1D8-D847-AE7F-D10D-9E3C536D4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490645"/>
              </p:ext>
            </p:extLst>
          </p:nvPr>
        </p:nvGraphicFramePr>
        <p:xfrm>
          <a:off x="0" y="1524000"/>
          <a:ext cx="9144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583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F147-4B6D-AC26-8F6A-7612503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Designs</a:t>
            </a:r>
            <a:r>
              <a:rPr lang="en-US"/>
              <a:t> and Inspiration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E17C-B858-A203-C6C0-C5307C95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C23E0-410B-4CEA-8D7D-40BE7E8EC3DE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3264C-EA41-A4CD-7268-B61CDF21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11186"/>
            <a:ext cx="4436573" cy="25873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0539F-8076-FD2C-3F9B-99EFC594F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21778" y="1899848"/>
            <a:ext cx="2580284" cy="3617099"/>
          </a:xfrm>
          <a:prstGeom prst="rect">
            <a:avLst/>
          </a:prstGeom>
          <a:ln w="19050">
            <a:solidFill>
              <a:srgbClr val="0B3A7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4A37F-8897-88DF-89C5-5BCD050F9980}"/>
              </a:ext>
            </a:extLst>
          </p:cNvPr>
          <p:cNvSpPr txBox="1"/>
          <p:nvPr/>
        </p:nvSpPr>
        <p:spPr>
          <a:xfrm>
            <a:off x="323527" y="5052968"/>
            <a:ext cx="4436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Rotating Mechanism</a:t>
            </a:r>
            <a:r>
              <a:rPr lang="en-US" sz="3200" baseline="30000" dirty="0">
                <a:latin typeface="+mn-lt"/>
              </a:rPr>
              <a:t>5</a:t>
            </a: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B54A2-3FDF-FEF2-7C28-5F653A347C46}"/>
              </a:ext>
            </a:extLst>
          </p:cNvPr>
          <p:cNvSpPr txBox="1"/>
          <p:nvPr/>
        </p:nvSpPr>
        <p:spPr>
          <a:xfrm>
            <a:off x="5203370" y="5052968"/>
            <a:ext cx="361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Conveyor</a:t>
            </a:r>
            <a:r>
              <a:rPr lang="en-US" sz="3200" baseline="30000" dirty="0">
                <a:latin typeface="+mn-lt"/>
              </a:rPr>
              <a:t>2</a:t>
            </a: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98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81F3257E-72FD-26D7-70CD-49ABB5275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6858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dirty="0"/>
              <a:t>Mechanical Design: Battery Case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3A2C802-8D7C-6AFB-32EA-DA89942D01B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 wrap="square" anchor="t">
            <a:normAutofit/>
          </a:bodyPr>
          <a:lstStyle/>
          <a:p>
            <a:pPr eaLnBrk="1" hangingPunct="1"/>
            <a:r>
              <a:rPr lang="en-US" altLang="en-US" sz="3200" dirty="0"/>
              <a:t>Pin based locking mechanism.</a:t>
            </a:r>
          </a:p>
          <a:p>
            <a:pPr eaLnBrk="1" hangingPunct="1"/>
            <a:r>
              <a:rPr lang="en-US" altLang="en-US" sz="3200" dirty="0"/>
              <a:t>Printed in PLA.</a:t>
            </a:r>
          </a:p>
          <a:p>
            <a:pPr eaLnBrk="1" hangingPunct="1"/>
            <a:r>
              <a:rPr lang="en-US" altLang="en-US" sz="3200" dirty="0"/>
              <a:t>Inductive Coil embedded in bottom section.</a:t>
            </a:r>
          </a:p>
          <a:p>
            <a:pPr eaLnBrk="1" hangingPunct="1"/>
            <a:r>
              <a:rPr lang="en-US" altLang="en-US" sz="3200" dirty="0"/>
              <a:t>Connector to drone in top section.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353E8-C4F3-6D56-D047-B0174A78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0" r="30833"/>
          <a:stretch/>
        </p:blipFill>
        <p:spPr>
          <a:xfrm>
            <a:off x="4648202" y="1645003"/>
            <a:ext cx="3810000" cy="3567993"/>
          </a:xfrm>
          <a:prstGeom prst="rect">
            <a:avLst/>
          </a:prstGeom>
          <a:noFill/>
        </p:spPr>
      </p:pic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B74C1AF3-4D2D-B9A2-407F-2BD072B6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lr>
                <a:srgbClr val="E98B01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380DC"/>
              </a:buClr>
              <a:buFont typeface="Wingdings" panose="05000000000000000000" pitchFamily="2" charset="2"/>
              <a:buChar char="§"/>
              <a:defRPr sz="28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»"/>
              <a:defRPr sz="2000">
                <a:solidFill>
                  <a:srgbClr val="4F4F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9040E1D8-1E8B-4ED3-9638-E0FCDAC98083}" type="slidenum">
              <a:rPr lang="en-US" altLang="en-US" sz="1400" smtClean="0"/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8d1cd8-d2f1-4d1e-a01e-f550152de84a">
      <Terms xmlns="http://schemas.microsoft.com/office/infopath/2007/PartnerControls"/>
    </lcf76f155ced4ddcb4097134ff3c332f>
    <TaxCatchAll xmlns="d387ebbe-2ebc-4d09-8a65-447e14915bf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E8B11CFA9734FB950007ADE4F1775" ma:contentTypeVersion="13" ma:contentTypeDescription="Create a new document." ma:contentTypeScope="" ma:versionID="bc0061107e5046f32c2a8cc7e7b6119f">
  <xsd:schema xmlns:xsd="http://www.w3.org/2001/XMLSchema" xmlns:xs="http://www.w3.org/2001/XMLSchema" xmlns:p="http://schemas.microsoft.com/office/2006/metadata/properties" xmlns:ns2="4b8d1cd8-d2f1-4d1e-a01e-f550152de84a" xmlns:ns3="d387ebbe-2ebc-4d09-8a65-447e14915bf4" targetNamespace="http://schemas.microsoft.com/office/2006/metadata/properties" ma:root="true" ma:fieldsID="c3d3fbbe0f14d1962658d1ef7e7df37a" ns2:_="" ns3:_="">
    <xsd:import namespace="4b8d1cd8-d2f1-4d1e-a01e-f550152de84a"/>
    <xsd:import namespace="d387ebbe-2ebc-4d09-8a65-447e14915b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d1cd8-d2f1-4d1e-a01e-f550152de8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2011f1f-c1f6-43e5-98b2-4e6fd79a0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7ebbe-2ebc-4d09-8a65-447e14915b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c3ff42-b9aa-4df4-b534-f00ab9a5deb1}" ma:internalName="TaxCatchAll" ma:showField="CatchAllData" ma:web="d387ebbe-2ebc-4d09-8a65-447e14915b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9D1C4-5794-473E-AF37-0A6B6D092FFF}">
  <ds:schemaRefs>
    <ds:schemaRef ds:uri="4b8d1cd8-d2f1-4d1e-a01e-f550152de84a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387ebbe-2ebc-4d09-8a65-447e14915bf4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FAF947-3AD8-4DD2-BC5E-45C086704806}">
  <ds:schemaRefs>
    <ds:schemaRef ds:uri="4b8d1cd8-d2f1-4d1e-a01e-f550152de84a"/>
    <ds:schemaRef ds:uri="d387ebbe-2ebc-4d09-8a65-447e14915b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5031AE-A5D7-42D7-B1C1-555419D9FE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823</Words>
  <Application>Microsoft Office PowerPoint</Application>
  <PresentationFormat>On-screen Show (4:3)</PresentationFormat>
  <Paragraphs>139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Times</vt:lpstr>
      <vt:lpstr>Times New Roman</vt:lpstr>
      <vt:lpstr>Wingdings</vt:lpstr>
      <vt:lpstr>Blank Presentation</vt:lpstr>
      <vt:lpstr>B.A.T.M.A.N: Battery Automated Transfer Module for Aerial Network</vt:lpstr>
      <vt:lpstr>Meet the Team – Roles and Responsibilities</vt:lpstr>
      <vt:lpstr>Presentation Outline</vt:lpstr>
      <vt:lpstr>Project Scope</vt:lpstr>
      <vt:lpstr>Mission Objective</vt:lpstr>
      <vt:lpstr>Assumptions and Requirements for Design</vt:lpstr>
      <vt:lpstr>Process: Arrival to Departure</vt:lpstr>
      <vt:lpstr>Initial Designs and Inspiration</vt:lpstr>
      <vt:lpstr>Mechanical Design: Battery Case</vt:lpstr>
      <vt:lpstr>Mechanical Design: Final Design of the Case</vt:lpstr>
      <vt:lpstr>Mechanical Design: Charging Mechanism</vt:lpstr>
      <vt:lpstr>Mechanical Design: Conveyor Belt</vt:lpstr>
      <vt:lpstr>Mechanical Design: Movement System2</vt:lpstr>
      <vt:lpstr>Results and Observations</vt:lpstr>
      <vt:lpstr>Next Steps</vt:lpstr>
      <vt:lpstr>Acknowledgements</vt:lpstr>
      <vt:lpstr>References</vt:lpstr>
      <vt:lpstr>Questions?</vt:lpstr>
      <vt:lpstr>PowerPoint Presentation</vt:lpstr>
    </vt:vector>
  </TitlesOfParts>
  <Company>AIAA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AIAA Presentation Template</dc:title>
  <dc:creator>Craig Day</dc:creator>
  <cp:lastModifiedBy>Umukundwa, Adalenda Darlene</cp:lastModifiedBy>
  <cp:revision>2</cp:revision>
  <dcterms:created xsi:type="dcterms:W3CDTF">2007-11-15T18:10:42Z</dcterms:created>
  <dcterms:modified xsi:type="dcterms:W3CDTF">2025-04-03T00:54:19Z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f76f155ced4ddcb4097134ff3c332f">
    <vt:lpwstr/>
  </property>
  <property fmtid="{D5CDD505-2E9C-101B-9397-08002B2CF9AE}" pid="3" name="TaxCatchAll">
    <vt:lpwstr/>
  </property>
  <property fmtid="{D5CDD505-2E9C-101B-9397-08002B2CF9AE}" pid="4" name="MediaServiceImageTags">
    <vt:lpwstr/>
  </property>
  <property fmtid="{D5CDD505-2E9C-101B-9397-08002B2CF9AE}" pid="5" name="ContentTypeId">
    <vt:lpwstr>0x010100853E8B11CFA9734FB950007ADE4F1775</vt:lpwstr>
  </property>
</Properties>
</file>