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4"/>
    <p:sldMasterId id="2147484837" r:id="rId5"/>
  </p:sldMasterIdLst>
  <p:notesMasterIdLst>
    <p:notesMasterId r:id="rId35"/>
  </p:notesMasterIdLst>
  <p:handoutMasterIdLst>
    <p:handoutMasterId r:id="rId36"/>
  </p:handoutMasterIdLst>
  <p:sldIdLst>
    <p:sldId id="404" r:id="rId6"/>
    <p:sldId id="408" r:id="rId7"/>
    <p:sldId id="424" r:id="rId8"/>
    <p:sldId id="433" r:id="rId9"/>
    <p:sldId id="409" r:id="rId10"/>
    <p:sldId id="410" r:id="rId11"/>
    <p:sldId id="411" r:id="rId12"/>
    <p:sldId id="412" r:id="rId13"/>
    <p:sldId id="413" r:id="rId14"/>
    <p:sldId id="414" r:id="rId15"/>
    <p:sldId id="415" r:id="rId16"/>
    <p:sldId id="416" r:id="rId17"/>
    <p:sldId id="425" r:id="rId18"/>
    <p:sldId id="426" r:id="rId19"/>
    <p:sldId id="427" r:id="rId20"/>
    <p:sldId id="428" r:id="rId21"/>
    <p:sldId id="429" r:id="rId22"/>
    <p:sldId id="430" r:id="rId23"/>
    <p:sldId id="431" r:id="rId24"/>
    <p:sldId id="432" r:id="rId25"/>
    <p:sldId id="417" r:id="rId26"/>
    <p:sldId id="435" r:id="rId27"/>
    <p:sldId id="434" r:id="rId28"/>
    <p:sldId id="418" r:id="rId29"/>
    <p:sldId id="419" r:id="rId30"/>
    <p:sldId id="420" r:id="rId31"/>
    <p:sldId id="421" r:id="rId32"/>
    <p:sldId id="423" r:id="rId33"/>
    <p:sldId id="405" r:id="rId34"/>
  </p:sldIdLst>
  <p:sldSz cx="9144000" cy="5143500" type="screen16x9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800" kern="1200">
        <a:solidFill>
          <a:schemeClr val="tx1"/>
        </a:solidFill>
        <a:latin typeface="Arial" charset="0"/>
        <a:ea typeface="ＭＳ Ｐゴシック" charset="-128"/>
        <a:cs typeface="Arial" charset="0"/>
      </a:defRPr>
    </a:lvl1pPr>
    <a:lvl2pPr marL="342900" algn="l" rtl="0" fontAlgn="base">
      <a:spcBef>
        <a:spcPct val="0"/>
      </a:spcBef>
      <a:spcAft>
        <a:spcPct val="0"/>
      </a:spcAft>
      <a:defRPr sz="1800" kern="1200">
        <a:solidFill>
          <a:schemeClr val="tx1"/>
        </a:solidFill>
        <a:latin typeface="Arial" charset="0"/>
        <a:ea typeface="ＭＳ Ｐゴシック" charset="-128"/>
        <a:cs typeface="Arial" charset="0"/>
      </a:defRPr>
    </a:lvl2pPr>
    <a:lvl3pPr marL="685800" algn="l" rtl="0" fontAlgn="base">
      <a:spcBef>
        <a:spcPct val="0"/>
      </a:spcBef>
      <a:spcAft>
        <a:spcPct val="0"/>
      </a:spcAft>
      <a:defRPr sz="1800" kern="1200">
        <a:solidFill>
          <a:schemeClr val="tx1"/>
        </a:solidFill>
        <a:latin typeface="Arial" charset="0"/>
        <a:ea typeface="ＭＳ Ｐゴシック" charset="-128"/>
        <a:cs typeface="Arial" charset="0"/>
      </a:defRPr>
    </a:lvl3pPr>
    <a:lvl4pPr marL="1028700" algn="l" rtl="0" fontAlgn="base">
      <a:spcBef>
        <a:spcPct val="0"/>
      </a:spcBef>
      <a:spcAft>
        <a:spcPct val="0"/>
      </a:spcAft>
      <a:defRPr sz="1800" kern="1200">
        <a:solidFill>
          <a:schemeClr val="tx1"/>
        </a:solidFill>
        <a:latin typeface="Arial" charset="0"/>
        <a:ea typeface="ＭＳ Ｐゴシック" charset="-128"/>
        <a:cs typeface="Arial" charset="0"/>
      </a:defRPr>
    </a:lvl4pPr>
    <a:lvl5pPr marL="1371600" algn="l" rtl="0" fontAlgn="base">
      <a:spcBef>
        <a:spcPct val="0"/>
      </a:spcBef>
      <a:spcAft>
        <a:spcPct val="0"/>
      </a:spcAft>
      <a:defRPr sz="1800" kern="1200">
        <a:solidFill>
          <a:schemeClr val="tx1"/>
        </a:solidFill>
        <a:latin typeface="Arial" charset="0"/>
        <a:ea typeface="ＭＳ Ｐゴシック" charset="-128"/>
        <a:cs typeface="Arial" charset="0"/>
      </a:defRPr>
    </a:lvl5pPr>
    <a:lvl6pPr marL="1714500" algn="l" defTabSz="685800" rtl="0" eaLnBrk="1" latinLnBrk="0" hangingPunct="1">
      <a:defRPr sz="1800" kern="1200">
        <a:solidFill>
          <a:schemeClr val="tx1"/>
        </a:solidFill>
        <a:latin typeface="Arial" charset="0"/>
        <a:ea typeface="ＭＳ Ｐゴシック" charset="-128"/>
        <a:cs typeface="Arial" charset="0"/>
      </a:defRPr>
    </a:lvl6pPr>
    <a:lvl7pPr marL="2057400" algn="l" defTabSz="685800" rtl="0" eaLnBrk="1" latinLnBrk="0" hangingPunct="1">
      <a:defRPr sz="1800" kern="1200">
        <a:solidFill>
          <a:schemeClr val="tx1"/>
        </a:solidFill>
        <a:latin typeface="Arial" charset="0"/>
        <a:ea typeface="ＭＳ Ｐゴシック" charset="-128"/>
        <a:cs typeface="Arial" charset="0"/>
      </a:defRPr>
    </a:lvl7pPr>
    <a:lvl8pPr marL="2400300" algn="l" defTabSz="685800" rtl="0" eaLnBrk="1" latinLnBrk="0" hangingPunct="1">
      <a:defRPr sz="1800" kern="1200">
        <a:solidFill>
          <a:schemeClr val="tx1"/>
        </a:solidFill>
        <a:latin typeface="Arial" charset="0"/>
        <a:ea typeface="ＭＳ Ｐゴシック" charset="-128"/>
        <a:cs typeface="Arial" charset="0"/>
      </a:defRPr>
    </a:lvl8pPr>
    <a:lvl9pPr marL="2743200" algn="l" defTabSz="685800" rtl="0" eaLnBrk="1" latinLnBrk="0" hangingPunct="1">
      <a:defRPr sz="1800" kern="1200">
        <a:solidFill>
          <a:schemeClr val="tx1"/>
        </a:solidFill>
        <a:latin typeface="Arial" charset="0"/>
        <a:ea typeface="ＭＳ Ｐゴシック" charset="-128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047A294A-4BDF-46FE-861D-AD0F0BED81C0}">
          <p14:sldIdLst>
            <p14:sldId id="404"/>
            <p14:sldId id="408"/>
            <p14:sldId id="424"/>
            <p14:sldId id="433"/>
            <p14:sldId id="409"/>
            <p14:sldId id="410"/>
            <p14:sldId id="411"/>
            <p14:sldId id="412"/>
            <p14:sldId id="413"/>
            <p14:sldId id="414"/>
            <p14:sldId id="415"/>
            <p14:sldId id="416"/>
            <p14:sldId id="425"/>
            <p14:sldId id="426"/>
            <p14:sldId id="427"/>
            <p14:sldId id="428"/>
            <p14:sldId id="429"/>
            <p14:sldId id="430"/>
            <p14:sldId id="431"/>
            <p14:sldId id="432"/>
            <p14:sldId id="417"/>
            <p14:sldId id="435"/>
            <p14:sldId id="434"/>
            <p14:sldId id="418"/>
            <p14:sldId id="419"/>
            <p14:sldId id="420"/>
            <p14:sldId id="421"/>
            <p14:sldId id="423"/>
            <p14:sldId id="40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1B3D6C"/>
    <a:srgbClr val="C2D9FA"/>
    <a:srgbClr val="0B3A7F"/>
    <a:srgbClr val="E98B01"/>
    <a:srgbClr val="1380DC"/>
    <a:srgbClr val="4F4F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72C022-FC71-40D4-976A-0C270E3DB30F}" v="91" dt="2025-04-02T22:30:31.82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88" autoAdjust="0"/>
    <p:restoredTop sz="89609" autoAdjust="0"/>
  </p:normalViewPr>
  <p:slideViewPr>
    <p:cSldViewPr snapToGrid="0">
      <p:cViewPr varScale="1">
        <p:scale>
          <a:sx n="158" d="100"/>
          <a:sy n="158" d="100"/>
        </p:scale>
        <p:origin x="63" y="26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heme" Target="theme/theme1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microsoft.com/office/2015/10/relationships/revisionInfo" Target="revisionInfo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s, Saptak" userId="8ef4a12f-ba7e-465c-ae23-5ee33ceb78c7" providerId="ADAL" clId="{1B72C022-FC71-40D4-976A-0C270E3DB30F}"/>
    <pc:docChg chg="undo redo custSel addSld delSld modSld sldOrd modSection">
      <pc:chgData name="Das, Saptak" userId="8ef4a12f-ba7e-465c-ae23-5ee33ceb78c7" providerId="ADAL" clId="{1B72C022-FC71-40D4-976A-0C270E3DB30F}" dt="2025-04-03T02:03:04.362" v="1596" actId="20577"/>
      <pc:docMkLst>
        <pc:docMk/>
      </pc:docMkLst>
      <pc:sldChg chg="modSp mod">
        <pc:chgData name="Das, Saptak" userId="8ef4a12f-ba7e-465c-ae23-5ee33ceb78c7" providerId="ADAL" clId="{1B72C022-FC71-40D4-976A-0C270E3DB30F}" dt="2025-04-02T22:56:52.101" v="1398" actId="20577"/>
        <pc:sldMkLst>
          <pc:docMk/>
          <pc:sldMk cId="324064373" sldId="404"/>
        </pc:sldMkLst>
        <pc:spChg chg="mod">
          <ac:chgData name="Das, Saptak" userId="8ef4a12f-ba7e-465c-ae23-5ee33ceb78c7" providerId="ADAL" clId="{1B72C022-FC71-40D4-976A-0C270E3DB30F}" dt="2025-04-02T22:56:52.101" v="1398" actId="20577"/>
          <ac:spMkLst>
            <pc:docMk/>
            <pc:sldMk cId="324064373" sldId="404"/>
            <ac:spMk id="4" creationId="{00000000-0000-0000-0000-000000000000}"/>
          </ac:spMkLst>
        </pc:spChg>
      </pc:sldChg>
      <pc:sldChg chg="del">
        <pc:chgData name="Das, Saptak" userId="8ef4a12f-ba7e-465c-ae23-5ee33ceb78c7" providerId="ADAL" clId="{1B72C022-FC71-40D4-976A-0C270E3DB30F}" dt="2025-03-24T23:10:55.649" v="295" actId="47"/>
        <pc:sldMkLst>
          <pc:docMk/>
          <pc:sldMk cId="1591959793" sldId="406"/>
        </pc:sldMkLst>
      </pc:sldChg>
      <pc:sldChg chg="modSp mod">
        <pc:chgData name="Das, Saptak" userId="8ef4a12f-ba7e-465c-ae23-5ee33ceb78c7" providerId="ADAL" clId="{1B72C022-FC71-40D4-976A-0C270E3DB30F}" dt="2025-03-24T23:11:11.058" v="296" actId="255"/>
        <pc:sldMkLst>
          <pc:docMk/>
          <pc:sldMk cId="504313095" sldId="408"/>
        </pc:sldMkLst>
        <pc:spChg chg="mod">
          <ac:chgData name="Das, Saptak" userId="8ef4a12f-ba7e-465c-ae23-5ee33ceb78c7" providerId="ADAL" clId="{1B72C022-FC71-40D4-976A-0C270E3DB30F}" dt="2025-03-24T23:11:11.058" v="296" actId="255"/>
          <ac:spMkLst>
            <pc:docMk/>
            <pc:sldMk cId="504313095" sldId="408"/>
            <ac:spMk id="3" creationId="{CD2C35E2-5726-842F-8917-028575D059A0}"/>
          </ac:spMkLst>
        </pc:spChg>
      </pc:sldChg>
      <pc:sldChg chg="delSp modSp mod modNotesTx">
        <pc:chgData name="Das, Saptak" userId="8ef4a12f-ba7e-465c-ae23-5ee33ceb78c7" providerId="ADAL" clId="{1B72C022-FC71-40D4-976A-0C270E3DB30F}" dt="2025-04-02T22:50:55.326" v="1327" actId="732"/>
        <pc:sldMkLst>
          <pc:docMk/>
          <pc:sldMk cId="2729820347" sldId="409"/>
        </pc:sldMkLst>
        <pc:picChg chg="mod modCrop">
          <ac:chgData name="Das, Saptak" userId="8ef4a12f-ba7e-465c-ae23-5ee33ceb78c7" providerId="ADAL" clId="{1B72C022-FC71-40D4-976A-0C270E3DB30F}" dt="2025-04-02T22:50:55.326" v="1327" actId="732"/>
          <ac:picMkLst>
            <pc:docMk/>
            <pc:sldMk cId="2729820347" sldId="409"/>
            <ac:picMk id="5" creationId="{59116DDD-501C-DE3E-7CDE-E5EE8C810773}"/>
          </ac:picMkLst>
        </pc:picChg>
      </pc:sldChg>
      <pc:sldChg chg="addSp delSp modSp mod">
        <pc:chgData name="Das, Saptak" userId="8ef4a12f-ba7e-465c-ae23-5ee33ceb78c7" providerId="ADAL" clId="{1B72C022-FC71-40D4-976A-0C270E3DB30F}" dt="2025-04-02T23:23:59.240" v="1520" actId="20577"/>
        <pc:sldMkLst>
          <pc:docMk/>
          <pc:sldMk cId="234474218" sldId="411"/>
        </pc:sldMkLst>
        <pc:spChg chg="mod">
          <ac:chgData name="Das, Saptak" userId="8ef4a12f-ba7e-465c-ae23-5ee33ceb78c7" providerId="ADAL" clId="{1B72C022-FC71-40D4-976A-0C270E3DB30F}" dt="2025-04-02T23:23:59.240" v="1520" actId="20577"/>
          <ac:spMkLst>
            <pc:docMk/>
            <pc:sldMk cId="234474218" sldId="411"/>
            <ac:spMk id="3" creationId="{DDEDF05B-5656-D75E-FA78-6A272DA89F7D}"/>
          </ac:spMkLst>
        </pc:spChg>
        <pc:picChg chg="add mod">
          <ac:chgData name="Das, Saptak" userId="8ef4a12f-ba7e-465c-ae23-5ee33ceb78c7" providerId="ADAL" clId="{1B72C022-FC71-40D4-976A-0C270E3DB30F}" dt="2025-03-24T23:24:25.596" v="543" actId="1076"/>
          <ac:picMkLst>
            <pc:docMk/>
            <pc:sldMk cId="234474218" sldId="411"/>
            <ac:picMk id="6" creationId="{00CBB406-A99F-E38E-66BB-050C003D3DEB}"/>
          </ac:picMkLst>
        </pc:picChg>
      </pc:sldChg>
      <pc:sldChg chg="addSp modSp mod">
        <pc:chgData name="Das, Saptak" userId="8ef4a12f-ba7e-465c-ae23-5ee33ceb78c7" providerId="ADAL" clId="{1B72C022-FC71-40D4-976A-0C270E3DB30F}" dt="2025-04-02T22:20:55.007" v="1204" actId="20577"/>
        <pc:sldMkLst>
          <pc:docMk/>
          <pc:sldMk cId="855230445" sldId="412"/>
        </pc:sldMkLst>
        <pc:spChg chg="mod">
          <ac:chgData name="Das, Saptak" userId="8ef4a12f-ba7e-465c-ae23-5ee33ceb78c7" providerId="ADAL" clId="{1B72C022-FC71-40D4-976A-0C270E3DB30F}" dt="2025-04-02T22:20:55.007" v="1204" actId="20577"/>
          <ac:spMkLst>
            <pc:docMk/>
            <pc:sldMk cId="855230445" sldId="412"/>
            <ac:spMk id="3" creationId="{A8D82BF6-61B0-FA7D-5B4A-D8DC131CDAEE}"/>
          </ac:spMkLst>
        </pc:spChg>
        <pc:picChg chg="add mod">
          <ac:chgData name="Das, Saptak" userId="8ef4a12f-ba7e-465c-ae23-5ee33ceb78c7" providerId="ADAL" clId="{1B72C022-FC71-40D4-976A-0C270E3DB30F}" dt="2025-03-24T23:24:17.999" v="540" actId="1076"/>
          <ac:picMkLst>
            <pc:docMk/>
            <pc:sldMk cId="855230445" sldId="412"/>
            <ac:picMk id="5" creationId="{0F790C3C-611C-CFEC-EFD6-81EF64AD01EA}"/>
          </ac:picMkLst>
        </pc:picChg>
      </pc:sldChg>
      <pc:sldChg chg="addSp modSp mod">
        <pc:chgData name="Das, Saptak" userId="8ef4a12f-ba7e-465c-ae23-5ee33ceb78c7" providerId="ADAL" clId="{1B72C022-FC71-40D4-976A-0C270E3DB30F}" dt="2025-04-02T23:06:34.840" v="1409" actId="20577"/>
        <pc:sldMkLst>
          <pc:docMk/>
          <pc:sldMk cId="3351236036" sldId="413"/>
        </pc:sldMkLst>
        <pc:spChg chg="mod">
          <ac:chgData name="Das, Saptak" userId="8ef4a12f-ba7e-465c-ae23-5ee33ceb78c7" providerId="ADAL" clId="{1B72C022-FC71-40D4-976A-0C270E3DB30F}" dt="2025-04-02T23:06:34.840" v="1409" actId="20577"/>
          <ac:spMkLst>
            <pc:docMk/>
            <pc:sldMk cId="3351236036" sldId="413"/>
            <ac:spMk id="3" creationId="{1DEF318D-D839-9B25-B35C-E18AE54D008D}"/>
          </ac:spMkLst>
        </pc:spChg>
        <pc:picChg chg="add mod ord modCrop">
          <ac:chgData name="Das, Saptak" userId="8ef4a12f-ba7e-465c-ae23-5ee33ceb78c7" providerId="ADAL" clId="{1B72C022-FC71-40D4-976A-0C270E3DB30F}" dt="2025-03-24T23:25:28.157" v="567" actId="1076"/>
          <ac:picMkLst>
            <pc:docMk/>
            <pc:sldMk cId="3351236036" sldId="413"/>
            <ac:picMk id="5" creationId="{18BA3555-69F6-85B0-6747-DD3B9DAA2050}"/>
          </ac:picMkLst>
        </pc:picChg>
      </pc:sldChg>
      <pc:sldChg chg="addSp modSp mod">
        <pc:chgData name="Das, Saptak" userId="8ef4a12f-ba7e-465c-ae23-5ee33ceb78c7" providerId="ADAL" clId="{1B72C022-FC71-40D4-976A-0C270E3DB30F}" dt="2025-04-02T22:55:04.676" v="1360" actId="1076"/>
        <pc:sldMkLst>
          <pc:docMk/>
          <pc:sldMk cId="2180162408" sldId="414"/>
        </pc:sldMkLst>
        <pc:spChg chg="mod">
          <ac:chgData name="Das, Saptak" userId="8ef4a12f-ba7e-465c-ae23-5ee33ceb78c7" providerId="ADAL" clId="{1B72C022-FC71-40D4-976A-0C270E3DB30F}" dt="2025-04-02T22:55:01.700" v="1359" actId="20577"/>
          <ac:spMkLst>
            <pc:docMk/>
            <pc:sldMk cId="2180162408" sldId="414"/>
            <ac:spMk id="3" creationId="{86F4B9FA-0383-E174-D2A4-B2A0C3AEE99A}"/>
          </ac:spMkLst>
        </pc:spChg>
        <pc:picChg chg="add mod">
          <ac:chgData name="Das, Saptak" userId="8ef4a12f-ba7e-465c-ae23-5ee33ceb78c7" providerId="ADAL" clId="{1B72C022-FC71-40D4-976A-0C270E3DB30F}" dt="2025-04-02T22:55:04.676" v="1360" actId="1076"/>
          <ac:picMkLst>
            <pc:docMk/>
            <pc:sldMk cId="2180162408" sldId="414"/>
            <ac:picMk id="5" creationId="{E235D9E9-17AA-7D1A-9A2D-693C4E1C26A1}"/>
          </ac:picMkLst>
        </pc:picChg>
      </pc:sldChg>
      <pc:sldChg chg="addSp modSp mod">
        <pc:chgData name="Das, Saptak" userId="8ef4a12f-ba7e-465c-ae23-5ee33ceb78c7" providerId="ADAL" clId="{1B72C022-FC71-40D4-976A-0C270E3DB30F}" dt="2025-04-02T23:24:36.421" v="1530" actId="20577"/>
        <pc:sldMkLst>
          <pc:docMk/>
          <pc:sldMk cId="503225675" sldId="415"/>
        </pc:sldMkLst>
        <pc:spChg chg="mod">
          <ac:chgData name="Das, Saptak" userId="8ef4a12f-ba7e-465c-ae23-5ee33ceb78c7" providerId="ADAL" clId="{1B72C022-FC71-40D4-976A-0C270E3DB30F}" dt="2025-04-02T23:24:36.421" v="1530" actId="20577"/>
          <ac:spMkLst>
            <pc:docMk/>
            <pc:sldMk cId="503225675" sldId="415"/>
            <ac:spMk id="3" creationId="{B8312B52-E8C8-4067-6C60-34169CA95B4E}"/>
          </ac:spMkLst>
        </pc:spChg>
        <pc:picChg chg="add mod">
          <ac:chgData name="Das, Saptak" userId="8ef4a12f-ba7e-465c-ae23-5ee33ceb78c7" providerId="ADAL" clId="{1B72C022-FC71-40D4-976A-0C270E3DB30F}" dt="2025-03-24T22:46:57.244" v="6" actId="1076"/>
          <ac:picMkLst>
            <pc:docMk/>
            <pc:sldMk cId="503225675" sldId="415"/>
            <ac:picMk id="6" creationId="{33F8AEF4-4931-38DD-DC96-94AE94E0EB17}"/>
          </ac:picMkLst>
        </pc:picChg>
      </pc:sldChg>
      <pc:sldChg chg="addSp delSp modSp mod">
        <pc:chgData name="Das, Saptak" userId="8ef4a12f-ba7e-465c-ae23-5ee33ceb78c7" providerId="ADAL" clId="{1B72C022-FC71-40D4-976A-0C270E3DB30F}" dt="2025-04-02T23:16:33.780" v="1434" actId="12"/>
        <pc:sldMkLst>
          <pc:docMk/>
          <pc:sldMk cId="1088681931" sldId="416"/>
        </pc:sldMkLst>
        <pc:spChg chg="mod">
          <ac:chgData name="Das, Saptak" userId="8ef4a12f-ba7e-465c-ae23-5ee33ceb78c7" providerId="ADAL" clId="{1B72C022-FC71-40D4-976A-0C270E3DB30F}" dt="2025-04-02T23:16:33.780" v="1434" actId="12"/>
          <ac:spMkLst>
            <pc:docMk/>
            <pc:sldMk cId="1088681931" sldId="416"/>
            <ac:spMk id="3" creationId="{52650660-9C5A-B87E-F465-3871C14DE583}"/>
          </ac:spMkLst>
        </pc:spChg>
        <pc:spChg chg="add mod">
          <ac:chgData name="Das, Saptak" userId="8ef4a12f-ba7e-465c-ae23-5ee33ceb78c7" providerId="ADAL" clId="{1B72C022-FC71-40D4-976A-0C270E3DB30F}" dt="2025-04-02T15:44:22.550" v="1190" actId="1076"/>
          <ac:spMkLst>
            <pc:docMk/>
            <pc:sldMk cId="1088681931" sldId="416"/>
            <ac:spMk id="11" creationId="{6EF093F2-B6A8-C096-D928-E8748FF4AF18}"/>
          </ac:spMkLst>
        </pc:spChg>
        <pc:picChg chg="add mod ord">
          <ac:chgData name="Das, Saptak" userId="8ef4a12f-ba7e-465c-ae23-5ee33ceb78c7" providerId="ADAL" clId="{1B72C022-FC71-40D4-976A-0C270E3DB30F}" dt="2025-04-02T15:41:01.986" v="1133" actId="1076"/>
          <ac:picMkLst>
            <pc:docMk/>
            <pc:sldMk cId="1088681931" sldId="416"/>
            <ac:picMk id="10" creationId="{7A8F6B99-C217-BF71-8522-693E9B0ECA50}"/>
          </ac:picMkLst>
        </pc:picChg>
      </pc:sldChg>
      <pc:sldChg chg="addSp delSp modSp mod">
        <pc:chgData name="Das, Saptak" userId="8ef4a12f-ba7e-465c-ae23-5ee33ceb78c7" providerId="ADAL" clId="{1B72C022-FC71-40D4-976A-0C270E3DB30F}" dt="2025-04-01T20:25:16.965" v="989"/>
        <pc:sldMkLst>
          <pc:docMk/>
          <pc:sldMk cId="2323662407" sldId="417"/>
        </pc:sldMkLst>
        <pc:spChg chg="mod">
          <ac:chgData name="Das, Saptak" userId="8ef4a12f-ba7e-465c-ae23-5ee33ceb78c7" providerId="ADAL" clId="{1B72C022-FC71-40D4-976A-0C270E3DB30F}" dt="2025-04-01T20:10:14.251" v="796" actId="20577"/>
          <ac:spMkLst>
            <pc:docMk/>
            <pc:sldMk cId="2323662407" sldId="417"/>
            <ac:spMk id="2" creationId="{8BB7F5B4-D633-A872-2E38-B125A7C6FC65}"/>
          </ac:spMkLst>
        </pc:spChg>
        <pc:spChg chg="mod">
          <ac:chgData name="Das, Saptak" userId="8ef4a12f-ba7e-465c-ae23-5ee33ceb78c7" providerId="ADAL" clId="{1B72C022-FC71-40D4-976A-0C270E3DB30F}" dt="2025-04-01T20:25:16.965" v="989"/>
          <ac:spMkLst>
            <pc:docMk/>
            <pc:sldMk cId="2323662407" sldId="417"/>
            <ac:spMk id="3" creationId="{D15DC3C2-812C-0488-EB7A-B961575FA1B0}"/>
          </ac:spMkLst>
        </pc:spChg>
      </pc:sldChg>
      <pc:sldChg chg="addSp modSp mod">
        <pc:chgData name="Das, Saptak" userId="8ef4a12f-ba7e-465c-ae23-5ee33ceb78c7" providerId="ADAL" clId="{1B72C022-FC71-40D4-976A-0C270E3DB30F}" dt="2025-04-02T23:15:43.017" v="1429" actId="12"/>
        <pc:sldMkLst>
          <pc:docMk/>
          <pc:sldMk cId="4095344950" sldId="418"/>
        </pc:sldMkLst>
        <pc:spChg chg="mod">
          <ac:chgData name="Das, Saptak" userId="8ef4a12f-ba7e-465c-ae23-5ee33ceb78c7" providerId="ADAL" clId="{1B72C022-FC71-40D4-976A-0C270E3DB30F}" dt="2025-04-02T23:15:43.017" v="1429" actId="12"/>
          <ac:spMkLst>
            <pc:docMk/>
            <pc:sldMk cId="4095344950" sldId="418"/>
            <ac:spMk id="3" creationId="{D9FB230B-DADE-A6E7-C12F-84F14E190558}"/>
          </ac:spMkLst>
        </pc:spChg>
        <pc:picChg chg="mod">
          <ac:chgData name="Das, Saptak" userId="8ef4a12f-ba7e-465c-ae23-5ee33ceb78c7" providerId="ADAL" clId="{1B72C022-FC71-40D4-976A-0C270E3DB30F}" dt="2025-04-02T23:12:14.567" v="1421" actId="1076"/>
          <ac:picMkLst>
            <pc:docMk/>
            <pc:sldMk cId="4095344950" sldId="418"/>
            <ac:picMk id="6" creationId="{2E8043A8-A2FA-9641-26C4-F5D4696C6146}"/>
          </ac:picMkLst>
        </pc:picChg>
        <pc:picChg chg="add mod">
          <ac:chgData name="Das, Saptak" userId="8ef4a12f-ba7e-465c-ae23-5ee33ceb78c7" providerId="ADAL" clId="{1B72C022-FC71-40D4-976A-0C270E3DB30F}" dt="2025-04-02T23:13:00.156" v="1427" actId="1076"/>
          <ac:picMkLst>
            <pc:docMk/>
            <pc:sldMk cId="4095344950" sldId="418"/>
            <ac:picMk id="7" creationId="{054DC7A5-9A2C-D890-6474-C4D0905A7F85}"/>
          </ac:picMkLst>
        </pc:picChg>
        <pc:picChg chg="mod">
          <ac:chgData name="Das, Saptak" userId="8ef4a12f-ba7e-465c-ae23-5ee33ceb78c7" providerId="ADAL" clId="{1B72C022-FC71-40D4-976A-0C270E3DB30F}" dt="2025-04-02T23:12:14.567" v="1421" actId="1076"/>
          <ac:picMkLst>
            <pc:docMk/>
            <pc:sldMk cId="4095344950" sldId="418"/>
            <ac:picMk id="8" creationId="{BB6A85DF-C8AF-78F1-9EE6-60C321ACF645}"/>
          </ac:picMkLst>
        </pc:picChg>
        <pc:picChg chg="add mod modCrop">
          <ac:chgData name="Das, Saptak" userId="8ef4a12f-ba7e-465c-ae23-5ee33ceb78c7" providerId="ADAL" clId="{1B72C022-FC71-40D4-976A-0C270E3DB30F}" dt="2025-04-02T23:12:40.564" v="1425" actId="1076"/>
          <ac:picMkLst>
            <pc:docMk/>
            <pc:sldMk cId="4095344950" sldId="418"/>
            <ac:picMk id="9" creationId="{51B74F40-31C0-D1F5-5665-D014530B11C3}"/>
          </ac:picMkLst>
        </pc:picChg>
      </pc:sldChg>
      <pc:sldChg chg="modSp mod">
        <pc:chgData name="Das, Saptak" userId="8ef4a12f-ba7e-465c-ae23-5ee33ceb78c7" providerId="ADAL" clId="{1B72C022-FC71-40D4-976A-0C270E3DB30F}" dt="2025-04-02T23:15:49.473" v="1430" actId="12"/>
        <pc:sldMkLst>
          <pc:docMk/>
          <pc:sldMk cId="3664938763" sldId="419"/>
        </pc:sldMkLst>
        <pc:spChg chg="mod">
          <ac:chgData name="Das, Saptak" userId="8ef4a12f-ba7e-465c-ae23-5ee33ceb78c7" providerId="ADAL" clId="{1B72C022-FC71-40D4-976A-0C270E3DB30F}" dt="2025-04-02T23:15:49.473" v="1430" actId="12"/>
          <ac:spMkLst>
            <pc:docMk/>
            <pc:sldMk cId="3664938763" sldId="419"/>
            <ac:spMk id="3" creationId="{749CE136-C58C-D462-39DA-F83ABED79A4B}"/>
          </ac:spMkLst>
        </pc:spChg>
      </pc:sldChg>
      <pc:sldChg chg="modSp mod">
        <pc:chgData name="Das, Saptak" userId="8ef4a12f-ba7e-465c-ae23-5ee33ceb78c7" providerId="ADAL" clId="{1B72C022-FC71-40D4-976A-0C270E3DB30F}" dt="2025-04-02T23:15:58.434" v="1431" actId="12"/>
        <pc:sldMkLst>
          <pc:docMk/>
          <pc:sldMk cId="3537504412" sldId="420"/>
        </pc:sldMkLst>
        <pc:spChg chg="mod">
          <ac:chgData name="Das, Saptak" userId="8ef4a12f-ba7e-465c-ae23-5ee33ceb78c7" providerId="ADAL" clId="{1B72C022-FC71-40D4-976A-0C270E3DB30F}" dt="2025-04-02T23:15:58.434" v="1431" actId="12"/>
          <ac:spMkLst>
            <pc:docMk/>
            <pc:sldMk cId="3537504412" sldId="420"/>
            <ac:spMk id="3" creationId="{558A2231-52D1-AE42-0F85-42C91E91E8E5}"/>
          </ac:spMkLst>
        </pc:spChg>
      </pc:sldChg>
      <pc:sldChg chg="addSp delSp modSp mod">
        <pc:chgData name="Das, Saptak" userId="8ef4a12f-ba7e-465c-ae23-5ee33ceb78c7" providerId="ADAL" clId="{1B72C022-FC71-40D4-976A-0C270E3DB30F}" dt="2025-04-02T23:16:05.631" v="1432" actId="12"/>
        <pc:sldMkLst>
          <pc:docMk/>
          <pc:sldMk cId="1862145387" sldId="421"/>
        </pc:sldMkLst>
        <pc:spChg chg="mod">
          <ac:chgData name="Das, Saptak" userId="8ef4a12f-ba7e-465c-ae23-5ee33ceb78c7" providerId="ADAL" clId="{1B72C022-FC71-40D4-976A-0C270E3DB30F}" dt="2025-04-02T23:16:05.631" v="1432" actId="12"/>
          <ac:spMkLst>
            <pc:docMk/>
            <pc:sldMk cId="1862145387" sldId="421"/>
            <ac:spMk id="3" creationId="{852FAD6D-2FEC-DCB5-7A2A-9E0501AA71A6}"/>
          </ac:spMkLst>
        </pc:spChg>
        <pc:spChg chg="del">
          <ac:chgData name="Das, Saptak" userId="8ef4a12f-ba7e-465c-ae23-5ee33ceb78c7" providerId="ADAL" clId="{1B72C022-FC71-40D4-976A-0C270E3DB30F}" dt="2025-04-02T22:30:35.116" v="1207" actId="478"/>
          <ac:spMkLst>
            <pc:docMk/>
            <pc:sldMk cId="1862145387" sldId="421"/>
            <ac:spMk id="4" creationId="{7B712CDD-A470-D162-B95A-32F8847466DE}"/>
          </ac:spMkLst>
        </pc:spChg>
        <pc:spChg chg="add mod">
          <ac:chgData name="Das, Saptak" userId="8ef4a12f-ba7e-465c-ae23-5ee33ceb78c7" providerId="ADAL" clId="{1B72C022-FC71-40D4-976A-0C270E3DB30F}" dt="2025-04-02T22:30:31.826" v="1206" actId="1076"/>
          <ac:spMkLst>
            <pc:docMk/>
            <pc:sldMk cId="1862145387" sldId="421"/>
            <ac:spMk id="5" creationId="{259FE36D-54B6-46B8-9E2C-DFC6904A82D2}"/>
          </ac:spMkLst>
        </pc:spChg>
        <pc:picChg chg="add mod">
          <ac:chgData name="Das, Saptak" userId="8ef4a12f-ba7e-465c-ae23-5ee33ceb78c7" providerId="ADAL" clId="{1B72C022-FC71-40D4-976A-0C270E3DB30F}" dt="2025-04-02T22:30:31.826" v="1206" actId="1076"/>
          <ac:picMkLst>
            <pc:docMk/>
            <pc:sldMk cId="1862145387" sldId="421"/>
            <ac:picMk id="6" creationId="{D0B140E9-E843-F5DF-FAD1-D3DFE91B7A1F}"/>
          </ac:picMkLst>
        </pc:picChg>
        <pc:picChg chg="add mod">
          <ac:chgData name="Das, Saptak" userId="8ef4a12f-ba7e-465c-ae23-5ee33ceb78c7" providerId="ADAL" clId="{1B72C022-FC71-40D4-976A-0C270E3DB30F}" dt="2025-04-02T22:30:31.826" v="1206" actId="1076"/>
          <ac:picMkLst>
            <pc:docMk/>
            <pc:sldMk cId="1862145387" sldId="421"/>
            <ac:picMk id="7" creationId="{242C8D01-E413-F6E6-108D-8068F6C25E50}"/>
          </ac:picMkLst>
        </pc:picChg>
        <pc:picChg chg="add mod">
          <ac:chgData name="Das, Saptak" userId="8ef4a12f-ba7e-465c-ae23-5ee33ceb78c7" providerId="ADAL" clId="{1B72C022-FC71-40D4-976A-0C270E3DB30F}" dt="2025-04-02T22:30:31.826" v="1206" actId="1076"/>
          <ac:picMkLst>
            <pc:docMk/>
            <pc:sldMk cId="1862145387" sldId="421"/>
            <ac:picMk id="8" creationId="{5195963A-00EA-4015-FBA5-1143A8078914}"/>
          </ac:picMkLst>
        </pc:picChg>
        <pc:picChg chg="add mod">
          <ac:chgData name="Das, Saptak" userId="8ef4a12f-ba7e-465c-ae23-5ee33ceb78c7" providerId="ADAL" clId="{1B72C022-FC71-40D4-976A-0C270E3DB30F}" dt="2025-04-02T22:30:31.826" v="1206" actId="1076"/>
          <ac:picMkLst>
            <pc:docMk/>
            <pc:sldMk cId="1862145387" sldId="421"/>
            <ac:picMk id="9" creationId="{D2179D2F-E982-465A-0EAE-036F75E8B57A}"/>
          </ac:picMkLst>
        </pc:picChg>
        <pc:picChg chg="add mod">
          <ac:chgData name="Das, Saptak" userId="8ef4a12f-ba7e-465c-ae23-5ee33ceb78c7" providerId="ADAL" clId="{1B72C022-FC71-40D4-976A-0C270E3DB30F}" dt="2025-04-02T22:30:31.826" v="1206" actId="1076"/>
          <ac:picMkLst>
            <pc:docMk/>
            <pc:sldMk cId="1862145387" sldId="421"/>
            <ac:picMk id="10" creationId="{6CECF4DE-0080-021A-8411-1E16795E5A55}"/>
          </ac:picMkLst>
        </pc:picChg>
        <pc:picChg chg="add mod">
          <ac:chgData name="Das, Saptak" userId="8ef4a12f-ba7e-465c-ae23-5ee33ceb78c7" providerId="ADAL" clId="{1B72C022-FC71-40D4-976A-0C270E3DB30F}" dt="2025-04-02T22:30:31.826" v="1206" actId="1076"/>
          <ac:picMkLst>
            <pc:docMk/>
            <pc:sldMk cId="1862145387" sldId="421"/>
            <ac:picMk id="11" creationId="{3F1A2C63-3AC2-24CD-88BD-AE6D6A48902A}"/>
          </ac:picMkLst>
        </pc:picChg>
        <pc:picChg chg="add mod">
          <ac:chgData name="Das, Saptak" userId="8ef4a12f-ba7e-465c-ae23-5ee33ceb78c7" providerId="ADAL" clId="{1B72C022-FC71-40D4-976A-0C270E3DB30F}" dt="2025-04-02T22:30:31.826" v="1206" actId="1076"/>
          <ac:picMkLst>
            <pc:docMk/>
            <pc:sldMk cId="1862145387" sldId="421"/>
            <ac:picMk id="12" creationId="{F33BC064-448C-4D84-EB58-03686C1FF746}"/>
          </ac:picMkLst>
        </pc:picChg>
        <pc:picChg chg="add mod">
          <ac:chgData name="Das, Saptak" userId="8ef4a12f-ba7e-465c-ae23-5ee33ceb78c7" providerId="ADAL" clId="{1B72C022-FC71-40D4-976A-0C270E3DB30F}" dt="2025-04-02T22:30:31.826" v="1206" actId="1076"/>
          <ac:picMkLst>
            <pc:docMk/>
            <pc:sldMk cId="1862145387" sldId="421"/>
            <ac:picMk id="13" creationId="{9C1D01D6-1F49-5B1B-D63F-BCD7B8A2A59C}"/>
          </ac:picMkLst>
        </pc:picChg>
        <pc:picChg chg="add mod">
          <ac:chgData name="Das, Saptak" userId="8ef4a12f-ba7e-465c-ae23-5ee33ceb78c7" providerId="ADAL" clId="{1B72C022-FC71-40D4-976A-0C270E3DB30F}" dt="2025-04-02T22:30:31.826" v="1206" actId="1076"/>
          <ac:picMkLst>
            <pc:docMk/>
            <pc:sldMk cId="1862145387" sldId="421"/>
            <ac:picMk id="14" creationId="{34A72906-856A-7532-9333-BD4782F819E4}"/>
          </ac:picMkLst>
        </pc:picChg>
      </pc:sldChg>
      <pc:sldChg chg="delSp modSp mod">
        <pc:chgData name="Das, Saptak" userId="8ef4a12f-ba7e-465c-ae23-5ee33ceb78c7" providerId="ADAL" clId="{1B72C022-FC71-40D4-976A-0C270E3DB30F}" dt="2025-04-02T23:46:59.760" v="1594" actId="1076"/>
        <pc:sldMkLst>
          <pc:docMk/>
          <pc:sldMk cId="4053139403" sldId="423"/>
        </pc:sldMkLst>
        <pc:spChg chg="mod">
          <ac:chgData name="Das, Saptak" userId="8ef4a12f-ba7e-465c-ae23-5ee33ceb78c7" providerId="ADAL" clId="{1B72C022-FC71-40D4-976A-0C270E3DB30F}" dt="2025-04-02T23:46:59.760" v="1594" actId="1076"/>
          <ac:spMkLst>
            <pc:docMk/>
            <pc:sldMk cId="4053139403" sldId="423"/>
            <ac:spMk id="2" creationId="{6F0C2E62-2938-0507-509F-32A6FCA46485}"/>
          </ac:spMkLst>
        </pc:spChg>
        <pc:spChg chg="del">
          <ac:chgData name="Das, Saptak" userId="8ef4a12f-ba7e-465c-ae23-5ee33ceb78c7" providerId="ADAL" clId="{1B72C022-FC71-40D4-976A-0C270E3DB30F}" dt="2025-04-02T23:46:53.091" v="1593" actId="478"/>
          <ac:spMkLst>
            <pc:docMk/>
            <pc:sldMk cId="4053139403" sldId="423"/>
            <ac:spMk id="3" creationId="{1509F9ED-10DD-7793-8A38-FA388E58AE16}"/>
          </ac:spMkLst>
        </pc:spChg>
      </pc:sldChg>
      <pc:sldChg chg="modSp mod">
        <pc:chgData name="Das, Saptak" userId="8ef4a12f-ba7e-465c-ae23-5ee33ceb78c7" providerId="ADAL" clId="{1B72C022-FC71-40D4-976A-0C270E3DB30F}" dt="2025-03-30T21:06:53.716" v="676" actId="20577"/>
        <pc:sldMkLst>
          <pc:docMk/>
          <pc:sldMk cId="1740289239" sldId="424"/>
        </pc:sldMkLst>
        <pc:spChg chg="mod">
          <ac:chgData name="Das, Saptak" userId="8ef4a12f-ba7e-465c-ae23-5ee33ceb78c7" providerId="ADAL" clId="{1B72C022-FC71-40D4-976A-0C270E3DB30F}" dt="2025-03-30T21:06:53.716" v="676" actId="20577"/>
          <ac:spMkLst>
            <pc:docMk/>
            <pc:sldMk cId="1740289239" sldId="424"/>
            <ac:spMk id="3" creationId="{524A5D97-6617-308B-39FE-1A37500BB97D}"/>
          </ac:spMkLst>
        </pc:spChg>
      </pc:sldChg>
      <pc:sldChg chg="addSp delSp modSp add mod">
        <pc:chgData name="Das, Saptak" userId="8ef4a12f-ba7e-465c-ae23-5ee33ceb78c7" providerId="ADAL" clId="{1B72C022-FC71-40D4-976A-0C270E3DB30F}" dt="2025-04-02T23:25:43.575" v="1550" actId="20577"/>
        <pc:sldMkLst>
          <pc:docMk/>
          <pc:sldMk cId="3353376733" sldId="425"/>
        </pc:sldMkLst>
        <pc:spChg chg="mod">
          <ac:chgData name="Das, Saptak" userId="8ef4a12f-ba7e-465c-ae23-5ee33ceb78c7" providerId="ADAL" clId="{1B72C022-FC71-40D4-976A-0C270E3DB30F}" dt="2025-03-24T23:03:59.057" v="221" actId="20577"/>
          <ac:spMkLst>
            <pc:docMk/>
            <pc:sldMk cId="3353376733" sldId="425"/>
            <ac:spMk id="2" creationId="{0DD62F81-FD34-254C-CACB-8133DE4C36B9}"/>
          </ac:spMkLst>
        </pc:spChg>
        <pc:spChg chg="add del mod">
          <ac:chgData name="Das, Saptak" userId="8ef4a12f-ba7e-465c-ae23-5ee33ceb78c7" providerId="ADAL" clId="{1B72C022-FC71-40D4-976A-0C270E3DB30F}" dt="2025-04-02T23:25:43.575" v="1550" actId="20577"/>
          <ac:spMkLst>
            <pc:docMk/>
            <pc:sldMk cId="3353376733" sldId="425"/>
            <ac:spMk id="3" creationId="{A23E5270-26B3-E734-FB7F-6F1205D219EB}"/>
          </ac:spMkLst>
        </pc:spChg>
        <pc:picChg chg="add del mod">
          <ac:chgData name="Das, Saptak" userId="8ef4a12f-ba7e-465c-ae23-5ee33ceb78c7" providerId="ADAL" clId="{1B72C022-FC71-40D4-976A-0C270E3DB30F}" dt="2025-04-02T15:13:25.907" v="1079" actId="21"/>
          <ac:picMkLst>
            <pc:docMk/>
            <pc:sldMk cId="3353376733" sldId="425"/>
            <ac:picMk id="8" creationId="{0D4909F1-1EE1-7665-2E48-2C657AF14FDC}"/>
          </ac:picMkLst>
        </pc:picChg>
      </pc:sldChg>
      <pc:sldChg chg="addSp modSp add mod">
        <pc:chgData name="Das, Saptak" userId="8ef4a12f-ba7e-465c-ae23-5ee33ceb78c7" providerId="ADAL" clId="{1B72C022-FC71-40D4-976A-0C270E3DB30F}" dt="2025-04-02T15:32:50.490" v="1122" actId="1076"/>
        <pc:sldMkLst>
          <pc:docMk/>
          <pc:sldMk cId="953228610" sldId="426"/>
        </pc:sldMkLst>
        <pc:spChg chg="mod">
          <ac:chgData name="Das, Saptak" userId="8ef4a12f-ba7e-465c-ae23-5ee33ceb78c7" providerId="ADAL" clId="{1B72C022-FC71-40D4-976A-0C270E3DB30F}" dt="2025-03-24T23:04:46.193" v="239" actId="255"/>
          <ac:spMkLst>
            <pc:docMk/>
            <pc:sldMk cId="953228610" sldId="426"/>
            <ac:spMk id="2" creationId="{10827054-492A-C244-0E7C-7711EB5C029A}"/>
          </ac:spMkLst>
        </pc:spChg>
        <pc:spChg chg="mod">
          <ac:chgData name="Das, Saptak" userId="8ef4a12f-ba7e-465c-ae23-5ee33ceb78c7" providerId="ADAL" clId="{1B72C022-FC71-40D4-976A-0C270E3DB30F}" dt="2025-03-24T23:27:13.783" v="587" actId="20577"/>
          <ac:spMkLst>
            <pc:docMk/>
            <pc:sldMk cId="953228610" sldId="426"/>
            <ac:spMk id="3" creationId="{54EF31FC-C04A-2D72-359E-FFF8097D0AA0}"/>
          </ac:spMkLst>
        </pc:spChg>
        <pc:picChg chg="add mod ord">
          <ac:chgData name="Das, Saptak" userId="8ef4a12f-ba7e-465c-ae23-5ee33ceb78c7" providerId="ADAL" clId="{1B72C022-FC71-40D4-976A-0C270E3DB30F}" dt="2025-04-02T15:32:50.490" v="1122" actId="1076"/>
          <ac:picMkLst>
            <pc:docMk/>
            <pc:sldMk cId="953228610" sldId="426"/>
            <ac:picMk id="5" creationId="{055E6F44-7A05-ABFD-1036-4DBCB426CB88}"/>
          </ac:picMkLst>
        </pc:picChg>
      </pc:sldChg>
      <pc:sldChg chg="add del">
        <pc:chgData name="Das, Saptak" userId="8ef4a12f-ba7e-465c-ae23-5ee33ceb78c7" providerId="ADAL" clId="{1B72C022-FC71-40D4-976A-0C270E3DB30F}" dt="2025-03-24T23:00:28.266" v="125"/>
        <pc:sldMkLst>
          <pc:docMk/>
          <pc:sldMk cId="245847311" sldId="427"/>
        </pc:sldMkLst>
      </pc:sldChg>
      <pc:sldChg chg="add del">
        <pc:chgData name="Das, Saptak" userId="8ef4a12f-ba7e-465c-ae23-5ee33ceb78c7" providerId="ADAL" clId="{1B72C022-FC71-40D4-976A-0C270E3DB30F}" dt="2025-03-24T23:00:23.685" v="123"/>
        <pc:sldMkLst>
          <pc:docMk/>
          <pc:sldMk cId="1222911193" sldId="427"/>
        </pc:sldMkLst>
      </pc:sldChg>
      <pc:sldChg chg="addSp delSp modSp add mod">
        <pc:chgData name="Das, Saptak" userId="8ef4a12f-ba7e-465c-ae23-5ee33ceb78c7" providerId="ADAL" clId="{1B72C022-FC71-40D4-976A-0C270E3DB30F}" dt="2025-03-24T23:06:54.489" v="255" actId="1076"/>
        <pc:sldMkLst>
          <pc:docMk/>
          <pc:sldMk cId="2950872125" sldId="427"/>
        </pc:sldMkLst>
        <pc:spChg chg="mod">
          <ac:chgData name="Das, Saptak" userId="8ef4a12f-ba7e-465c-ae23-5ee33ceb78c7" providerId="ADAL" clId="{1B72C022-FC71-40D4-976A-0C270E3DB30F}" dt="2025-03-24T23:05:18.725" v="244" actId="404"/>
          <ac:spMkLst>
            <pc:docMk/>
            <pc:sldMk cId="2950872125" sldId="427"/>
            <ac:spMk id="2" creationId="{222DCD78-61F3-943F-F8B1-9F2ABE9E7C17}"/>
          </ac:spMkLst>
        </pc:spChg>
        <pc:spChg chg="mod">
          <ac:chgData name="Das, Saptak" userId="8ef4a12f-ba7e-465c-ae23-5ee33ceb78c7" providerId="ADAL" clId="{1B72C022-FC71-40D4-976A-0C270E3DB30F}" dt="2025-03-24T23:01:49.933" v="149" actId="20577"/>
          <ac:spMkLst>
            <pc:docMk/>
            <pc:sldMk cId="2950872125" sldId="427"/>
            <ac:spMk id="3" creationId="{B4CA6AD5-8FDC-742A-0F3D-6D4568263865}"/>
          </ac:spMkLst>
        </pc:spChg>
        <pc:picChg chg="add mod">
          <ac:chgData name="Das, Saptak" userId="8ef4a12f-ba7e-465c-ae23-5ee33ceb78c7" providerId="ADAL" clId="{1B72C022-FC71-40D4-976A-0C270E3DB30F}" dt="2025-03-24T23:06:54.489" v="255" actId="1076"/>
          <ac:picMkLst>
            <pc:docMk/>
            <pc:sldMk cId="2950872125" sldId="427"/>
            <ac:picMk id="7" creationId="{52BF09F5-A9D9-DFA8-8C0D-D5E1EEE268E3}"/>
          </ac:picMkLst>
        </pc:picChg>
      </pc:sldChg>
      <pc:sldChg chg="add del">
        <pc:chgData name="Das, Saptak" userId="8ef4a12f-ba7e-465c-ae23-5ee33ceb78c7" providerId="ADAL" clId="{1B72C022-FC71-40D4-976A-0C270E3DB30F}" dt="2025-03-24T23:01:19.824" v="138"/>
        <pc:sldMkLst>
          <pc:docMk/>
          <pc:sldMk cId="3596534754" sldId="428"/>
        </pc:sldMkLst>
      </pc:sldChg>
      <pc:sldChg chg="addSp delSp modSp add mod">
        <pc:chgData name="Das, Saptak" userId="8ef4a12f-ba7e-465c-ae23-5ee33ceb78c7" providerId="ADAL" clId="{1B72C022-FC71-40D4-976A-0C270E3DB30F}" dt="2025-04-03T02:03:04.362" v="1596" actId="20577"/>
        <pc:sldMkLst>
          <pc:docMk/>
          <pc:sldMk cId="4219123784" sldId="428"/>
        </pc:sldMkLst>
        <pc:spChg chg="mod">
          <ac:chgData name="Das, Saptak" userId="8ef4a12f-ba7e-465c-ae23-5ee33ceb78c7" providerId="ADAL" clId="{1B72C022-FC71-40D4-976A-0C270E3DB30F}" dt="2025-03-24T23:08:37.330" v="263"/>
          <ac:spMkLst>
            <pc:docMk/>
            <pc:sldMk cId="4219123784" sldId="428"/>
            <ac:spMk id="2" creationId="{3BA10819-2E03-5313-2451-401F7ABA879A}"/>
          </ac:spMkLst>
        </pc:spChg>
        <pc:spChg chg="add del mod">
          <ac:chgData name="Das, Saptak" userId="8ef4a12f-ba7e-465c-ae23-5ee33ceb78c7" providerId="ADAL" clId="{1B72C022-FC71-40D4-976A-0C270E3DB30F}" dt="2025-04-03T02:03:04.362" v="1596" actId="20577"/>
          <ac:spMkLst>
            <pc:docMk/>
            <pc:sldMk cId="4219123784" sldId="428"/>
            <ac:spMk id="3" creationId="{E03B7FD9-5FF8-4BA0-2612-3D8314E80A57}"/>
          </ac:spMkLst>
        </pc:spChg>
        <pc:picChg chg="add mod">
          <ac:chgData name="Das, Saptak" userId="8ef4a12f-ba7e-465c-ae23-5ee33ceb78c7" providerId="ADAL" clId="{1B72C022-FC71-40D4-976A-0C270E3DB30F}" dt="2025-04-02T15:14:36.438" v="1091" actId="1076"/>
          <ac:picMkLst>
            <pc:docMk/>
            <pc:sldMk cId="4219123784" sldId="428"/>
            <ac:picMk id="6" creationId="{87746603-8240-1D32-415E-DFFAC26C72CA}"/>
          </ac:picMkLst>
        </pc:picChg>
        <pc:picChg chg="add mod">
          <ac:chgData name="Das, Saptak" userId="8ef4a12f-ba7e-465c-ae23-5ee33ceb78c7" providerId="ADAL" clId="{1B72C022-FC71-40D4-976A-0C270E3DB30F}" dt="2025-04-02T15:15:04.369" v="1094" actId="14100"/>
          <ac:picMkLst>
            <pc:docMk/>
            <pc:sldMk cId="4219123784" sldId="428"/>
            <ac:picMk id="9" creationId="{0D4909F1-1EE1-7665-2E48-2C657AF14FDC}"/>
          </ac:picMkLst>
        </pc:picChg>
      </pc:sldChg>
      <pc:sldChg chg="addSp delSp modSp add mod">
        <pc:chgData name="Das, Saptak" userId="8ef4a12f-ba7e-465c-ae23-5ee33ceb78c7" providerId="ADAL" clId="{1B72C022-FC71-40D4-976A-0C270E3DB30F}" dt="2025-04-02T15:17:20.788" v="1101" actId="1076"/>
        <pc:sldMkLst>
          <pc:docMk/>
          <pc:sldMk cId="141326926" sldId="429"/>
        </pc:sldMkLst>
        <pc:spChg chg="mod">
          <ac:chgData name="Das, Saptak" userId="8ef4a12f-ba7e-465c-ae23-5ee33ceb78c7" providerId="ADAL" clId="{1B72C022-FC71-40D4-976A-0C270E3DB30F}" dt="2025-03-24T23:09:11.098" v="275"/>
          <ac:spMkLst>
            <pc:docMk/>
            <pc:sldMk cId="141326926" sldId="429"/>
            <ac:spMk id="2" creationId="{81929962-2188-6BD3-CDF8-EAC8452BB97C}"/>
          </ac:spMkLst>
        </pc:spChg>
        <pc:spChg chg="mod">
          <ac:chgData name="Das, Saptak" userId="8ef4a12f-ba7e-465c-ae23-5ee33ceb78c7" providerId="ADAL" clId="{1B72C022-FC71-40D4-976A-0C270E3DB30F}" dt="2025-03-24T23:10:17.471" v="289" actId="20577"/>
          <ac:spMkLst>
            <pc:docMk/>
            <pc:sldMk cId="141326926" sldId="429"/>
            <ac:spMk id="3" creationId="{DAD3082F-68DD-0F95-0E6F-61F1C972FC89}"/>
          </ac:spMkLst>
        </pc:spChg>
        <pc:picChg chg="add mod ord">
          <ac:chgData name="Das, Saptak" userId="8ef4a12f-ba7e-465c-ae23-5ee33ceb78c7" providerId="ADAL" clId="{1B72C022-FC71-40D4-976A-0C270E3DB30F}" dt="2025-04-02T15:17:20.788" v="1101" actId="1076"/>
          <ac:picMkLst>
            <pc:docMk/>
            <pc:sldMk cId="141326926" sldId="429"/>
            <ac:picMk id="5" creationId="{3C2D6B64-9E1C-CDF2-64DA-653232D39029}"/>
          </ac:picMkLst>
        </pc:picChg>
      </pc:sldChg>
      <pc:sldChg chg="add del">
        <pc:chgData name="Das, Saptak" userId="8ef4a12f-ba7e-465c-ae23-5ee33ceb78c7" providerId="ADAL" clId="{1B72C022-FC71-40D4-976A-0C270E3DB30F}" dt="2025-03-24T23:02:17.394" v="155"/>
        <pc:sldMkLst>
          <pc:docMk/>
          <pc:sldMk cId="2986077551" sldId="429"/>
        </pc:sldMkLst>
      </pc:sldChg>
      <pc:sldChg chg="addSp delSp modSp add mod">
        <pc:chgData name="Das, Saptak" userId="8ef4a12f-ba7e-465c-ae23-5ee33ceb78c7" providerId="ADAL" clId="{1B72C022-FC71-40D4-976A-0C270E3DB30F}" dt="2025-04-02T15:17:57.731" v="1103"/>
        <pc:sldMkLst>
          <pc:docMk/>
          <pc:sldMk cId="1454016399" sldId="430"/>
        </pc:sldMkLst>
        <pc:spChg chg="mod">
          <ac:chgData name="Das, Saptak" userId="8ef4a12f-ba7e-465c-ae23-5ee33ceb78c7" providerId="ADAL" clId="{1B72C022-FC71-40D4-976A-0C270E3DB30F}" dt="2025-03-24T23:16:22.767" v="450" actId="20577"/>
          <ac:spMkLst>
            <pc:docMk/>
            <pc:sldMk cId="1454016399" sldId="430"/>
            <ac:spMk id="2" creationId="{5744359E-72FF-99FB-3D55-50F31B1B80FB}"/>
          </ac:spMkLst>
        </pc:spChg>
        <pc:spChg chg="mod">
          <ac:chgData name="Das, Saptak" userId="8ef4a12f-ba7e-465c-ae23-5ee33ceb78c7" providerId="ADAL" clId="{1B72C022-FC71-40D4-976A-0C270E3DB30F}" dt="2025-04-02T15:09:37.221" v="1065" actId="20577"/>
          <ac:spMkLst>
            <pc:docMk/>
            <pc:sldMk cId="1454016399" sldId="430"/>
            <ac:spMk id="3" creationId="{E6F1F9E1-E897-1C03-0528-BB1699470DF2}"/>
          </ac:spMkLst>
        </pc:spChg>
        <pc:picChg chg="del mod">
          <ac:chgData name="Das, Saptak" userId="8ef4a12f-ba7e-465c-ae23-5ee33ceb78c7" providerId="ADAL" clId="{1B72C022-FC71-40D4-976A-0C270E3DB30F}" dt="2025-04-02T15:17:57.275" v="1102" actId="478"/>
          <ac:picMkLst>
            <pc:docMk/>
            <pc:sldMk cId="1454016399" sldId="430"/>
            <ac:picMk id="5" creationId="{63DFB3CC-007B-7D9E-DF00-B7618090FBE3}"/>
          </ac:picMkLst>
        </pc:picChg>
        <pc:picChg chg="add mod">
          <ac:chgData name="Das, Saptak" userId="8ef4a12f-ba7e-465c-ae23-5ee33ceb78c7" providerId="ADAL" clId="{1B72C022-FC71-40D4-976A-0C270E3DB30F}" dt="2025-04-02T15:17:57.731" v="1103"/>
          <ac:picMkLst>
            <pc:docMk/>
            <pc:sldMk cId="1454016399" sldId="430"/>
            <ac:picMk id="8" creationId="{E3C13751-9834-BD9A-0A4D-8F4180922376}"/>
          </ac:picMkLst>
        </pc:picChg>
      </pc:sldChg>
      <pc:sldChg chg="addSp delSp modSp add mod">
        <pc:chgData name="Das, Saptak" userId="8ef4a12f-ba7e-465c-ae23-5ee33ceb78c7" providerId="ADAL" clId="{1B72C022-FC71-40D4-976A-0C270E3DB30F}" dt="2025-04-02T15:38:19.383" v="1128" actId="1076"/>
        <pc:sldMkLst>
          <pc:docMk/>
          <pc:sldMk cId="4012844692" sldId="431"/>
        </pc:sldMkLst>
        <pc:spChg chg="mod">
          <ac:chgData name="Das, Saptak" userId="8ef4a12f-ba7e-465c-ae23-5ee33ceb78c7" providerId="ADAL" clId="{1B72C022-FC71-40D4-976A-0C270E3DB30F}" dt="2025-03-30T22:32:48.880" v="687" actId="20577"/>
          <ac:spMkLst>
            <pc:docMk/>
            <pc:sldMk cId="4012844692" sldId="431"/>
            <ac:spMk id="2" creationId="{22D2E79D-4C47-D480-E9EB-A96BC54F4824}"/>
          </ac:spMkLst>
        </pc:spChg>
        <pc:spChg chg="add del mod">
          <ac:chgData name="Das, Saptak" userId="8ef4a12f-ba7e-465c-ae23-5ee33ceb78c7" providerId="ADAL" clId="{1B72C022-FC71-40D4-976A-0C270E3DB30F}" dt="2025-04-02T15:37:54.419" v="1124" actId="15"/>
          <ac:spMkLst>
            <pc:docMk/>
            <pc:sldMk cId="4012844692" sldId="431"/>
            <ac:spMk id="3" creationId="{1008AFF9-069B-FD3F-ED54-B224491AA308}"/>
          </ac:spMkLst>
        </pc:spChg>
        <pc:picChg chg="add del mod">
          <ac:chgData name="Das, Saptak" userId="8ef4a12f-ba7e-465c-ae23-5ee33ceb78c7" providerId="ADAL" clId="{1B72C022-FC71-40D4-976A-0C270E3DB30F}" dt="2025-04-02T15:25:20.204" v="1104" actId="478"/>
          <ac:picMkLst>
            <pc:docMk/>
            <pc:sldMk cId="4012844692" sldId="431"/>
            <ac:picMk id="7" creationId="{8EAF40B3-2835-75F0-7C0D-528CEFED8FEE}"/>
          </ac:picMkLst>
        </pc:picChg>
        <pc:picChg chg="add mod ord">
          <ac:chgData name="Das, Saptak" userId="8ef4a12f-ba7e-465c-ae23-5ee33ceb78c7" providerId="ADAL" clId="{1B72C022-FC71-40D4-976A-0C270E3DB30F}" dt="2025-04-02T15:38:19.383" v="1128" actId="1076"/>
          <ac:picMkLst>
            <pc:docMk/>
            <pc:sldMk cId="4012844692" sldId="431"/>
            <ac:picMk id="9" creationId="{05249019-FE36-792E-14E9-FBFCE68BD673}"/>
          </ac:picMkLst>
        </pc:picChg>
      </pc:sldChg>
      <pc:sldChg chg="addSp delSp modSp add mod">
        <pc:chgData name="Das, Saptak" userId="8ef4a12f-ba7e-465c-ae23-5ee33ceb78c7" providerId="ADAL" clId="{1B72C022-FC71-40D4-976A-0C270E3DB30F}" dt="2025-03-24T23:33:41.146" v="594" actId="20577"/>
        <pc:sldMkLst>
          <pc:docMk/>
          <pc:sldMk cId="2303160334" sldId="432"/>
        </pc:sldMkLst>
        <pc:spChg chg="mod">
          <ac:chgData name="Das, Saptak" userId="8ef4a12f-ba7e-465c-ae23-5ee33ceb78c7" providerId="ADAL" clId="{1B72C022-FC71-40D4-976A-0C270E3DB30F}" dt="2025-03-24T23:33:41.146" v="594" actId="20577"/>
          <ac:spMkLst>
            <pc:docMk/>
            <pc:sldMk cId="2303160334" sldId="432"/>
            <ac:spMk id="2" creationId="{1469BE20-A782-DAB4-B58E-10958C41513A}"/>
          </ac:spMkLst>
        </pc:spChg>
        <pc:spChg chg="mod">
          <ac:chgData name="Das, Saptak" userId="8ef4a12f-ba7e-465c-ae23-5ee33ceb78c7" providerId="ADAL" clId="{1B72C022-FC71-40D4-976A-0C270E3DB30F}" dt="2025-03-24T23:18:38.232" v="489" actId="20577"/>
          <ac:spMkLst>
            <pc:docMk/>
            <pc:sldMk cId="2303160334" sldId="432"/>
            <ac:spMk id="3" creationId="{D088C584-A53D-5FF8-0D37-1DD9301F3958}"/>
          </ac:spMkLst>
        </pc:spChg>
        <pc:picChg chg="add mod">
          <ac:chgData name="Das, Saptak" userId="8ef4a12f-ba7e-465c-ae23-5ee33ceb78c7" providerId="ADAL" clId="{1B72C022-FC71-40D4-976A-0C270E3DB30F}" dt="2025-03-24T23:19:55.156" v="501" actId="1076"/>
          <ac:picMkLst>
            <pc:docMk/>
            <pc:sldMk cId="2303160334" sldId="432"/>
            <ac:picMk id="8" creationId="{BF200793-D424-E918-C627-225DA270E8BD}"/>
          </ac:picMkLst>
        </pc:picChg>
        <pc:picChg chg="add mod">
          <ac:chgData name="Das, Saptak" userId="8ef4a12f-ba7e-465c-ae23-5ee33ceb78c7" providerId="ADAL" clId="{1B72C022-FC71-40D4-976A-0C270E3DB30F}" dt="2025-03-24T23:20:32.029" v="503" actId="1076"/>
          <ac:picMkLst>
            <pc:docMk/>
            <pc:sldMk cId="2303160334" sldId="432"/>
            <ac:picMk id="10" creationId="{8FE9A508-E356-0C84-E104-576ADCDCB845}"/>
          </ac:picMkLst>
        </pc:picChg>
      </pc:sldChg>
      <pc:sldChg chg="add del">
        <pc:chgData name="Das, Saptak" userId="8ef4a12f-ba7e-465c-ae23-5ee33ceb78c7" providerId="ADAL" clId="{1B72C022-FC71-40D4-976A-0C270E3DB30F}" dt="2025-03-24T23:18:13.316" v="477"/>
        <pc:sldMkLst>
          <pc:docMk/>
          <pc:sldMk cId="1254921117" sldId="433"/>
        </pc:sldMkLst>
      </pc:sldChg>
      <pc:sldChg chg="delSp modSp add mod ord">
        <pc:chgData name="Das, Saptak" userId="8ef4a12f-ba7e-465c-ae23-5ee33ceb78c7" providerId="ADAL" clId="{1B72C022-FC71-40D4-976A-0C270E3DB30F}" dt="2025-03-31T16:12:56.878" v="736" actId="20577"/>
        <pc:sldMkLst>
          <pc:docMk/>
          <pc:sldMk cId="2640588304" sldId="433"/>
        </pc:sldMkLst>
        <pc:spChg chg="mod">
          <ac:chgData name="Das, Saptak" userId="8ef4a12f-ba7e-465c-ae23-5ee33ceb78c7" providerId="ADAL" clId="{1B72C022-FC71-40D4-976A-0C270E3DB30F}" dt="2025-03-31T16:12:56.878" v="736" actId="20577"/>
          <ac:spMkLst>
            <pc:docMk/>
            <pc:sldMk cId="2640588304" sldId="433"/>
            <ac:spMk id="6" creationId="{66363483-A274-64A9-9324-D113171E6D71}"/>
          </ac:spMkLst>
        </pc:spChg>
      </pc:sldChg>
      <pc:sldChg chg="modSp add mod">
        <pc:chgData name="Das, Saptak" userId="8ef4a12f-ba7e-465c-ae23-5ee33ceb78c7" providerId="ADAL" clId="{1B72C022-FC71-40D4-976A-0C270E3DB30F}" dt="2025-03-31T16:16:41.316" v="790" actId="20577"/>
        <pc:sldMkLst>
          <pc:docMk/>
          <pc:sldMk cId="49203908" sldId="434"/>
        </pc:sldMkLst>
        <pc:spChg chg="mod">
          <ac:chgData name="Das, Saptak" userId="8ef4a12f-ba7e-465c-ae23-5ee33ceb78c7" providerId="ADAL" clId="{1B72C022-FC71-40D4-976A-0C270E3DB30F}" dt="2025-03-31T16:16:41.316" v="790" actId="20577"/>
          <ac:spMkLst>
            <pc:docMk/>
            <pc:sldMk cId="49203908" sldId="434"/>
            <ac:spMk id="6" creationId="{FACC4CE4-A69D-2D22-C14D-DC73ABCA1426}"/>
          </ac:spMkLst>
        </pc:spChg>
      </pc:sldChg>
      <pc:sldChg chg="add del">
        <pc:chgData name="Das, Saptak" userId="8ef4a12f-ba7e-465c-ae23-5ee33ceb78c7" providerId="ADAL" clId="{1B72C022-FC71-40D4-976A-0C270E3DB30F}" dt="2025-03-31T16:13:13.008" v="738"/>
        <pc:sldMkLst>
          <pc:docMk/>
          <pc:sldMk cId="2539081929" sldId="434"/>
        </pc:sldMkLst>
      </pc:sldChg>
      <pc:sldChg chg="addSp delSp modSp add mod">
        <pc:chgData name="Das, Saptak" userId="8ef4a12f-ba7e-465c-ae23-5ee33ceb78c7" providerId="ADAL" clId="{1B72C022-FC71-40D4-976A-0C270E3DB30F}" dt="2025-04-03T02:02:31.019" v="1595" actId="20577"/>
        <pc:sldMkLst>
          <pc:docMk/>
          <pc:sldMk cId="3399441706" sldId="435"/>
        </pc:sldMkLst>
        <pc:spChg chg="mod">
          <ac:chgData name="Das, Saptak" userId="8ef4a12f-ba7e-465c-ae23-5ee33ceb78c7" providerId="ADAL" clId="{1B72C022-FC71-40D4-976A-0C270E3DB30F}" dt="2025-04-01T20:20:50.331" v="862" actId="20577"/>
          <ac:spMkLst>
            <pc:docMk/>
            <pc:sldMk cId="3399441706" sldId="435"/>
            <ac:spMk id="2" creationId="{C94150AC-56C3-DF7D-A798-03FC71A44C0B}"/>
          </ac:spMkLst>
        </pc:spChg>
        <pc:spChg chg="add del mod">
          <ac:chgData name="Das, Saptak" userId="8ef4a12f-ba7e-465c-ae23-5ee33ceb78c7" providerId="ADAL" clId="{1B72C022-FC71-40D4-976A-0C270E3DB30F}" dt="2025-04-03T02:02:31.019" v="1595" actId="20577"/>
          <ac:spMkLst>
            <pc:docMk/>
            <pc:sldMk cId="3399441706" sldId="435"/>
            <ac:spMk id="3" creationId="{9C4CF355-3074-425B-4284-D960BF9C1E01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72421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2" tIns="46587" rIns="93172" bIns="46587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pitchFamily="80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5579" y="0"/>
            <a:ext cx="2972421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2" tIns="46587" rIns="93172" bIns="46587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pitchFamily="80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31264"/>
            <a:ext cx="2972421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2" tIns="46587" rIns="93172" bIns="46587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pitchFamily="80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5579" y="8831264"/>
            <a:ext cx="2972421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2" tIns="46587" rIns="93172" bIns="46587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pitchFamily="80" charset="-128"/>
                <a:cs typeface="+mn-cs"/>
              </a:defRPr>
            </a:lvl1pPr>
          </a:lstStyle>
          <a:p>
            <a:pPr>
              <a:defRPr/>
            </a:pPr>
            <a:fld id="{9301CC6A-B4E8-405F-AE79-859651258F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230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72421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2" tIns="46587" rIns="93172" bIns="46587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pitchFamily="80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5579" y="0"/>
            <a:ext cx="2972421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2" tIns="46587" rIns="93172" bIns="46587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pitchFamily="80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30200" y="696913"/>
            <a:ext cx="61976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711" y="4416426"/>
            <a:ext cx="5028579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2" tIns="46587" rIns="93172" bIns="465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31264"/>
            <a:ext cx="2972421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2" tIns="46587" rIns="93172" bIns="46587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pitchFamily="80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5579" y="8831264"/>
            <a:ext cx="2972421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2" tIns="46587" rIns="93172" bIns="46587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pitchFamily="80" charset="-128"/>
                <a:cs typeface="+mn-cs"/>
              </a:defRPr>
            </a:lvl1pPr>
          </a:lstStyle>
          <a:p>
            <a:pPr>
              <a:defRPr/>
            </a:pPr>
            <a:fld id="{B7B05DEF-6DE7-4BF9-8DBB-FF904A788E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5805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ＭＳ Ｐゴシック" pitchFamily="80" charset="-128"/>
        <a:cs typeface="+mn-cs"/>
      </a:defRPr>
    </a:lvl1pPr>
    <a:lvl2pPr marL="3429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ＭＳ Ｐゴシック" pitchFamily="80" charset="-128"/>
        <a:cs typeface="+mn-cs"/>
      </a:defRPr>
    </a:lvl2pPr>
    <a:lvl3pPr marL="6858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ＭＳ Ｐゴシック" pitchFamily="80" charset="-128"/>
        <a:cs typeface="+mn-cs"/>
      </a:defRPr>
    </a:lvl3pPr>
    <a:lvl4pPr marL="10287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ＭＳ Ｐゴシック" pitchFamily="80" charset="-128"/>
        <a:cs typeface="+mn-cs"/>
      </a:defRPr>
    </a:lvl4pPr>
    <a:lvl5pPr marL="13716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ＭＳ Ｐゴシック" pitchFamily="80" charset="-128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B05DEF-6DE7-4BF9-8DBB-FF904A788E50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3777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NI </a:t>
            </a:r>
            <a:r>
              <a:rPr lang="en-US" dirty="0" err="1"/>
              <a:t>CompactDAQ</a:t>
            </a:r>
            <a:r>
              <a:rPr lang="en-US" dirty="0"/>
              <a:t>-based system with sensors for thrust, pressure, and temperature.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Fiber optic communication for long-distance operation.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Custom DAQ PCB for signal interfacing.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B05DEF-6DE7-4BF9-8DBB-FF904A788E50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1992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B05DEF-6DE7-4BF9-8DBB-FF904A788E50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6560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B05DEF-6DE7-4BF9-8DBB-FF904A788E50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6074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743DC6-BA4E-D237-F2AE-8EFF082EBB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7F532E6-1E53-1690-3776-58A49558AD2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8AA1D85-ABB1-1813-C26E-8668EF464A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EC5F37-46F4-F079-60E0-80C921929C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B05DEF-6DE7-4BF9-8DBB-FF904A788E50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7634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05C0B8-4EEB-1EE7-5417-83DB78B440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6067EB9-981C-7E34-7A3F-CEA7C9285A5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849B488-BCC9-E27F-8129-2D9D587721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AB3DC2-7D05-A065-C7F0-DB90BCAF3DA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B05DEF-6DE7-4BF9-8DBB-FF904A788E50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7599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355DF7-D298-9DAF-1F11-B38453E712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1D61268-C0B5-F6B7-52D7-9301F3332D8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03B1B62-41C4-E561-96D9-91CDD95698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94CE54-FBBB-BEDE-4C02-A4377C8CACE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B05DEF-6DE7-4BF9-8DBB-FF904A788E50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0766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1555" y="-19050"/>
            <a:ext cx="9144000" cy="4385883"/>
          </a:xfrm>
          <a:prstGeom prst="rect">
            <a:avLst/>
          </a:prstGeom>
          <a:solidFill>
            <a:srgbClr val="1B3D6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0" charset="-128"/>
            </a:endParaRPr>
          </a:p>
        </p:txBody>
      </p:sp>
      <p:sp>
        <p:nvSpPr>
          <p:cNvPr id="9" name="Subtitle 2"/>
          <p:cNvSpPr txBox="1">
            <a:spLocks/>
          </p:cNvSpPr>
          <p:nvPr userDrawn="1"/>
        </p:nvSpPr>
        <p:spPr bwMode="auto">
          <a:xfrm>
            <a:off x="0" y="2647950"/>
            <a:ext cx="91440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98B01"/>
              </a:buClr>
              <a:buFont typeface="Times" pitchFamily="18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380DC"/>
              </a:buClr>
              <a:buFont typeface="Wingdings" pitchFamily="2" charset="2"/>
              <a:buChar char="§"/>
              <a:defRPr sz="2800">
                <a:solidFill>
                  <a:srgbClr val="4F4F4F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F4F4F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80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80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80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80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 eaLnBrk="1" hangingPunct="1">
              <a:buClr>
                <a:srgbClr val="00529B"/>
              </a:buClr>
              <a:buNone/>
            </a:pPr>
            <a:r>
              <a:rPr lang="en-US" altLang="en-US" sz="1600" b="1" kern="0">
                <a:solidFill>
                  <a:schemeClr val="bg1"/>
                </a:solidFill>
                <a:latin typeface="+mj-lt"/>
              </a:rPr>
              <a:t>Author</a:t>
            </a:r>
          </a:p>
          <a:p>
            <a:pPr marL="0" indent="0" algn="ctr" eaLnBrk="1" hangingPunct="1">
              <a:buClr>
                <a:srgbClr val="00529B"/>
              </a:buClr>
              <a:buNone/>
            </a:pPr>
            <a:r>
              <a:rPr lang="en-US" altLang="en-US" sz="1600" b="1" kern="0">
                <a:solidFill>
                  <a:schemeClr val="bg1"/>
                </a:solidFill>
                <a:latin typeface="+mj-lt"/>
              </a:rPr>
              <a:t>Company/Organization</a:t>
            </a:r>
          </a:p>
          <a:p>
            <a:pPr marL="0" indent="0" algn="ctr" eaLnBrk="1" hangingPunct="1">
              <a:buClr>
                <a:srgbClr val="00529B"/>
              </a:buClr>
              <a:buNone/>
            </a:pPr>
            <a:r>
              <a:rPr lang="en-US" altLang="en-US" sz="1600" kern="0">
                <a:solidFill>
                  <a:schemeClr val="bg1"/>
                </a:solidFill>
                <a:latin typeface="+mj-lt"/>
              </a:rPr>
              <a:t>Conference Name, Conference Dates</a:t>
            </a:r>
          </a:p>
          <a:p>
            <a:pPr marL="0" indent="0" algn="ctr" eaLnBrk="1" hangingPunct="1">
              <a:buClr>
                <a:srgbClr val="00529B"/>
              </a:buClr>
              <a:buNone/>
            </a:pPr>
            <a:r>
              <a:rPr lang="en-US" altLang="en-US" sz="1600" kern="0">
                <a:solidFill>
                  <a:schemeClr val="bg1"/>
                </a:solidFill>
                <a:latin typeface="+mj-lt"/>
              </a:rPr>
              <a:t>Conference Location</a:t>
            </a:r>
          </a:p>
          <a:p>
            <a:pPr>
              <a:buClr>
                <a:srgbClr val="00529B"/>
              </a:buClr>
              <a:buFont typeface="Wingdings" charset="2"/>
              <a:buChar char="Ø"/>
            </a:pPr>
            <a:endParaRPr lang="en-US" sz="2400" kern="0"/>
          </a:p>
        </p:txBody>
      </p:sp>
      <p:sp>
        <p:nvSpPr>
          <p:cNvPr id="10" name="Title 1"/>
          <p:cNvSpPr txBox="1">
            <a:spLocks/>
          </p:cNvSpPr>
          <p:nvPr userDrawn="1"/>
        </p:nvSpPr>
        <p:spPr bwMode="auto">
          <a:xfrm>
            <a:off x="0" y="742950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 algn="ctr"/>
            <a:r>
              <a:rPr lang="en-US" sz="5400" b="1" kern="0">
                <a:solidFill>
                  <a:schemeClr val="bg1"/>
                </a:solidFill>
              </a:rPr>
              <a:t>Presentation Title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rgbClr val="1B3D6C"/>
              </a:buClr>
              <a:buFont typeface="Wingdings" charset="2"/>
              <a:buChar char="Ø"/>
              <a:defRPr/>
            </a:lvl1pPr>
            <a:lvl2pPr marL="685800" indent="-342900">
              <a:buClr>
                <a:srgbClr val="1B3D6C"/>
              </a:buClr>
              <a:buFont typeface="Wingdings" charset="2"/>
              <a:buChar char="Ø"/>
              <a:defRPr/>
            </a:lvl2pPr>
            <a:lvl3pPr marL="971550" indent="-285750">
              <a:buClr>
                <a:srgbClr val="1B3D6C"/>
              </a:buClr>
              <a:buFont typeface="Wingdings" charset="2"/>
              <a:buChar char="Ø"/>
              <a:defRPr/>
            </a:lvl3pPr>
            <a:lvl4pPr marL="1314450" indent="-285750">
              <a:buClr>
                <a:srgbClr val="1B3D6C"/>
              </a:buClr>
              <a:buFont typeface="Wingdings" charset="2"/>
              <a:buChar char="Ø"/>
              <a:defRPr/>
            </a:lvl4pPr>
            <a:lvl5pPr marL="1657350" indent="-285750">
              <a:buClr>
                <a:srgbClr val="1B3D6C"/>
              </a:buClr>
              <a:buFont typeface="Wingdings" charset="2"/>
              <a:buChar char="Ø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200150" y="4637935"/>
            <a:ext cx="1600200" cy="162665"/>
          </a:xfrm>
          <a:prstGeom prst="rect">
            <a:avLst/>
          </a:prstGeom>
          <a:ln/>
        </p:spPr>
        <p:txBody>
          <a:bodyPr/>
          <a:lstStyle>
            <a:lvl1pPr>
              <a:defRPr sz="105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857500" y="4637935"/>
            <a:ext cx="2114550" cy="162665"/>
          </a:xfrm>
          <a:prstGeom prst="rect">
            <a:avLst/>
          </a:prstGeom>
          <a:ln/>
        </p:spPr>
        <p:txBody>
          <a:bodyPr/>
          <a:lstStyle>
            <a:lvl1pPr>
              <a:defRPr sz="105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28600" y="4629150"/>
            <a:ext cx="914400" cy="171450"/>
          </a:xfrm>
          <a:prstGeom prst="rect">
            <a:avLst/>
          </a:prstGeom>
          <a:ln/>
        </p:spPr>
        <p:txBody>
          <a:bodyPr/>
          <a:lstStyle>
            <a:lvl1pPr>
              <a:defRPr sz="1050"/>
            </a:lvl1pPr>
          </a:lstStyle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123950"/>
            <a:ext cx="3962400" cy="337185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123950"/>
            <a:ext cx="4419600" cy="337185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200150" y="4637935"/>
            <a:ext cx="1600200" cy="162665"/>
          </a:xfrm>
          <a:prstGeom prst="rect">
            <a:avLst/>
          </a:prstGeom>
          <a:ln/>
        </p:spPr>
        <p:txBody>
          <a:bodyPr/>
          <a:lstStyle>
            <a:lvl1pPr>
              <a:defRPr sz="105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857500" y="4637935"/>
            <a:ext cx="2114550" cy="162665"/>
          </a:xfrm>
          <a:prstGeom prst="rect">
            <a:avLst/>
          </a:prstGeom>
          <a:ln/>
        </p:spPr>
        <p:txBody>
          <a:bodyPr/>
          <a:lstStyle>
            <a:lvl1pPr>
              <a:defRPr sz="105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28600" y="4629150"/>
            <a:ext cx="914400" cy="171450"/>
          </a:xfrm>
          <a:prstGeom prst="rect">
            <a:avLst/>
          </a:prstGeom>
          <a:ln/>
        </p:spPr>
        <p:txBody>
          <a:bodyPr/>
          <a:lstStyle>
            <a:lvl1pPr>
              <a:defRPr sz="1050"/>
            </a:lvl1pPr>
          </a:lstStyle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144198"/>
            <a:ext cx="8686800" cy="51435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 and/or 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71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425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7FC34-5206-45FA-A6B2-955DFABF1C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F603E2-753D-49F2-B2B1-D76008093D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EFD0B8-A1D4-4313-AC8C-31D5E0DBD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CFA06F-9FF0-4DD3-9CA0-DF2D4EF2E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CCD405-43AD-4B88-9D41-03F2E0B3D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721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" y="19050"/>
            <a:ext cx="9141714" cy="5143500"/>
          </a:xfrm>
          <a:prstGeom prst="rect">
            <a:avLst/>
          </a:prstGeom>
        </p:spPr>
      </p:pic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30886" y="1123950"/>
            <a:ext cx="8686800" cy="3363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8"/>
          <p:cNvSpPr>
            <a:spLocks noGrp="1" noChangeArrowheads="1"/>
          </p:cNvSpPr>
          <p:nvPr userDrawn="1"/>
        </p:nvSpPr>
        <p:spPr bwMode="auto">
          <a:xfrm>
            <a:off x="1181100" y="45720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ＭＳ Ｐゴシック" pitchFamily="80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9pPr>
          </a:lstStyle>
          <a:p>
            <a:pPr>
              <a:defRPr/>
            </a:pPr>
            <a:endParaRPr lang="en-US" sz="1050"/>
          </a:p>
        </p:txBody>
      </p:sp>
      <p:sp>
        <p:nvSpPr>
          <p:cNvPr id="10" name="Rectangle 9"/>
          <p:cNvSpPr>
            <a:spLocks noGrp="1" noChangeArrowheads="1"/>
          </p:cNvSpPr>
          <p:nvPr userDrawn="1"/>
        </p:nvSpPr>
        <p:spPr bwMode="auto">
          <a:xfrm>
            <a:off x="3181350" y="4572000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ＭＳ Ｐゴシック" pitchFamily="80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9pPr>
          </a:lstStyle>
          <a:p>
            <a:pPr>
              <a:defRPr/>
            </a:pPr>
            <a:endParaRPr lang="en-US" sz="1050"/>
          </a:p>
        </p:txBody>
      </p:sp>
      <p:sp>
        <p:nvSpPr>
          <p:cNvPr id="12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1200150" y="4629150"/>
            <a:ext cx="1600200" cy="162665"/>
          </a:xfrm>
          <a:prstGeom prst="rect">
            <a:avLst/>
          </a:prstGeom>
          <a:ln/>
        </p:spPr>
        <p:txBody>
          <a:bodyPr/>
          <a:lstStyle>
            <a:lvl1pPr>
              <a:defRPr sz="105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2857500" y="4638383"/>
            <a:ext cx="2114550" cy="162665"/>
          </a:xfrm>
          <a:prstGeom prst="rect">
            <a:avLst/>
          </a:prstGeom>
          <a:ln/>
        </p:spPr>
        <p:txBody>
          <a:bodyPr/>
          <a:lstStyle>
            <a:lvl1pPr>
              <a:defRPr sz="105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219075" y="4639998"/>
            <a:ext cx="914400" cy="171450"/>
          </a:xfrm>
          <a:prstGeom prst="rect">
            <a:avLst/>
          </a:prstGeom>
          <a:ln/>
        </p:spPr>
        <p:txBody>
          <a:bodyPr/>
          <a:lstStyle>
            <a:lvl1pPr>
              <a:defRPr sz="1050"/>
            </a:lvl1pPr>
          </a:lstStyle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" name="Rectangle 14"/>
          <p:cNvSpPr/>
          <p:nvPr userDrawn="1"/>
        </p:nvSpPr>
        <p:spPr bwMode="auto">
          <a:xfrm>
            <a:off x="0" y="0"/>
            <a:ext cx="9144000" cy="742950"/>
          </a:xfrm>
          <a:prstGeom prst="rect">
            <a:avLst/>
          </a:prstGeom>
          <a:solidFill>
            <a:srgbClr val="1B3D6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0" charset="-128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44198"/>
            <a:ext cx="86868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b="1" kern="0">
                <a:solidFill>
                  <a:schemeClr val="bg1"/>
                </a:solidFill>
              </a:rPr>
              <a:t>Presentation Title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30" r:id="rId1"/>
    <p:sldLayoutId id="2147484825" r:id="rId2"/>
    <p:sldLayoutId id="2147484827" r:id="rId3"/>
    <p:sldLayoutId id="2147484836" r:id="rId4"/>
  </p:sldLayoutIdLst>
  <p:hf hdr="0" ftr="0" dt="0"/>
  <p:txStyles>
    <p:titleStyle>
      <a:lvl1pPr marL="0" marR="0" indent="0" algn="ctr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tabLst/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800">
          <a:solidFill>
            <a:schemeClr val="tx2"/>
          </a:solidFill>
          <a:latin typeface="Arial" charset="0"/>
          <a:ea typeface="ＭＳ Ｐゴシック" pitchFamily="8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800">
          <a:solidFill>
            <a:schemeClr val="tx2"/>
          </a:solidFill>
          <a:latin typeface="Arial" charset="0"/>
          <a:ea typeface="ＭＳ Ｐゴシック" pitchFamily="8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800">
          <a:solidFill>
            <a:schemeClr val="tx2"/>
          </a:solidFill>
          <a:latin typeface="Arial" charset="0"/>
          <a:ea typeface="ＭＳ Ｐゴシック" pitchFamily="8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800">
          <a:solidFill>
            <a:schemeClr val="tx2"/>
          </a:solidFill>
          <a:latin typeface="Arial" charset="0"/>
          <a:ea typeface="ＭＳ Ｐゴシック" pitchFamily="80" charset="-128"/>
        </a:defRPr>
      </a:lvl5pPr>
      <a:lvl6pPr marL="342900" algn="l" rtl="0" fontAlgn="base">
        <a:spcBef>
          <a:spcPct val="0"/>
        </a:spcBef>
        <a:spcAft>
          <a:spcPct val="0"/>
        </a:spcAft>
        <a:defRPr sz="1800">
          <a:solidFill>
            <a:schemeClr val="tx2"/>
          </a:solidFill>
          <a:latin typeface="Arial" charset="0"/>
          <a:ea typeface="ＭＳ Ｐゴシック" pitchFamily="80" charset="-128"/>
        </a:defRPr>
      </a:lvl6pPr>
      <a:lvl7pPr marL="685800" algn="l" rtl="0" fontAlgn="base">
        <a:spcBef>
          <a:spcPct val="0"/>
        </a:spcBef>
        <a:spcAft>
          <a:spcPct val="0"/>
        </a:spcAft>
        <a:defRPr sz="1800">
          <a:solidFill>
            <a:schemeClr val="tx2"/>
          </a:solidFill>
          <a:latin typeface="Arial" charset="0"/>
          <a:ea typeface="ＭＳ Ｐゴシック" pitchFamily="80" charset="-128"/>
        </a:defRPr>
      </a:lvl7pPr>
      <a:lvl8pPr marL="1028700" algn="l" rtl="0" fontAlgn="base">
        <a:spcBef>
          <a:spcPct val="0"/>
        </a:spcBef>
        <a:spcAft>
          <a:spcPct val="0"/>
        </a:spcAft>
        <a:defRPr sz="1800">
          <a:solidFill>
            <a:schemeClr val="tx2"/>
          </a:solidFill>
          <a:latin typeface="Arial" charset="0"/>
          <a:ea typeface="ＭＳ Ｐゴシック" pitchFamily="80" charset="-128"/>
        </a:defRPr>
      </a:lvl8pPr>
      <a:lvl9pPr marL="1371600" algn="l" rtl="0" fontAlgn="base">
        <a:spcBef>
          <a:spcPct val="0"/>
        </a:spcBef>
        <a:spcAft>
          <a:spcPct val="0"/>
        </a:spcAft>
        <a:defRPr sz="1800">
          <a:solidFill>
            <a:schemeClr val="tx2"/>
          </a:solidFill>
          <a:latin typeface="Arial" charset="0"/>
          <a:ea typeface="ＭＳ Ｐゴシック" pitchFamily="8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1B3D6C"/>
        </a:buClr>
        <a:buFont typeface="Wingdings" charset="2"/>
        <a:buChar char="Ø"/>
        <a:defRPr sz="24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lr>
          <a:srgbClr val="1B3D6C"/>
        </a:buClr>
        <a:buFont typeface="Wingdings" charset="2"/>
        <a:buChar char="Ø"/>
        <a:defRPr sz="21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lr>
          <a:srgbClr val="1B3D6C"/>
        </a:buClr>
        <a:buFont typeface="Wingdings" charset="2"/>
        <a:buChar char="Ø"/>
        <a:defRPr sz="18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lr>
          <a:srgbClr val="1B3D6C"/>
        </a:buClr>
        <a:buFont typeface="Wingdings" charset="2"/>
        <a:buChar char="Ø"/>
        <a:defRPr sz="15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lr>
          <a:srgbClr val="1B3D6C"/>
        </a:buClr>
        <a:buFont typeface="Wingdings" charset="2"/>
        <a:buChar char="Ø"/>
        <a:defRPr sz="15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Font typeface="Times" pitchFamily="80" charset="0"/>
        <a:buChar char="•"/>
        <a:defRPr sz="1500">
          <a:solidFill>
            <a:schemeClr val="tx1"/>
          </a:solidFill>
          <a:latin typeface="+mn-lt"/>
          <a:ea typeface="+mn-ea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Font typeface="Times" pitchFamily="80" charset="0"/>
        <a:buChar char="•"/>
        <a:defRPr sz="1500">
          <a:solidFill>
            <a:schemeClr val="tx1"/>
          </a:solidFill>
          <a:latin typeface="+mn-lt"/>
          <a:ea typeface="+mn-ea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Font typeface="Times" pitchFamily="80" charset="0"/>
        <a:buChar char="•"/>
        <a:defRPr sz="1500">
          <a:solidFill>
            <a:schemeClr val="tx1"/>
          </a:solidFill>
          <a:latin typeface="+mn-lt"/>
          <a:ea typeface="+mn-ea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Font typeface="Times" pitchFamily="80" charset="0"/>
        <a:buChar char="•"/>
        <a:defRPr sz="15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" y="19050"/>
            <a:ext cx="9141714" cy="5143500"/>
          </a:xfrm>
          <a:prstGeom prst="rect">
            <a:avLst/>
          </a:prstGeom>
        </p:spPr>
      </p:pic>
      <p:sp>
        <p:nvSpPr>
          <p:cNvPr id="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30886" y="438150"/>
            <a:ext cx="8686800" cy="4049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1200150" y="4629150"/>
            <a:ext cx="1600200" cy="162665"/>
          </a:xfrm>
          <a:prstGeom prst="rect">
            <a:avLst/>
          </a:prstGeom>
          <a:ln/>
        </p:spPr>
        <p:txBody>
          <a:bodyPr/>
          <a:lstStyle>
            <a:lvl1pPr>
              <a:defRPr sz="105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2857500" y="4638383"/>
            <a:ext cx="2114550" cy="162665"/>
          </a:xfrm>
          <a:prstGeom prst="rect">
            <a:avLst/>
          </a:prstGeom>
          <a:ln/>
        </p:spPr>
        <p:txBody>
          <a:bodyPr/>
          <a:lstStyle>
            <a:lvl1pPr>
              <a:defRPr sz="105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219075" y="4639998"/>
            <a:ext cx="914400" cy="171450"/>
          </a:xfrm>
          <a:prstGeom prst="rect">
            <a:avLst/>
          </a:prstGeom>
          <a:ln/>
        </p:spPr>
        <p:txBody>
          <a:bodyPr/>
          <a:lstStyle>
            <a:lvl1pPr>
              <a:defRPr sz="1050"/>
            </a:lvl1pPr>
          </a:lstStyle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289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3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1B3D6C"/>
        </a:buClr>
        <a:buFont typeface="Wingdings" charset="2"/>
        <a:buChar char="Ø"/>
        <a:defRPr sz="24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1B3D6C"/>
        </a:buClr>
        <a:buFont typeface="Wingdings" charset="2"/>
        <a:buChar char="Ø"/>
        <a:defRPr sz="21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1B3D6C"/>
        </a:buClr>
        <a:buFont typeface="Wingdings" charset="2"/>
        <a:buChar char="Ø"/>
        <a:defRPr sz="18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1B3D6C"/>
        </a:buClr>
        <a:buFont typeface="Wingdings" charset="2"/>
        <a:buChar char="Ø"/>
        <a:defRPr sz="15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1B3D6C"/>
        </a:buClr>
        <a:buFont typeface="Wingdings" charset="2"/>
        <a:buChar char="Ø"/>
        <a:defRPr sz="15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0" y="14667"/>
            <a:ext cx="9144000" cy="4385883"/>
          </a:xfrm>
          <a:prstGeom prst="rect">
            <a:avLst/>
          </a:prstGeom>
          <a:solidFill>
            <a:srgbClr val="1B3D6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0" charset="-128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 bwMode="auto">
          <a:xfrm>
            <a:off x="-60556" y="2019300"/>
            <a:ext cx="91440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98B01"/>
              </a:buClr>
              <a:buFont typeface="Times" pitchFamily="18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380DC"/>
              </a:buClr>
              <a:buFont typeface="Wingdings" pitchFamily="2" charset="2"/>
              <a:buChar char="§"/>
              <a:defRPr sz="2800">
                <a:solidFill>
                  <a:srgbClr val="4F4F4F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F4F4F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80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80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80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80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 eaLnBrk="1" hangingPunct="1">
              <a:buClr>
                <a:srgbClr val="00529B"/>
              </a:buClr>
              <a:buNone/>
            </a:pPr>
            <a:r>
              <a:rPr lang="en-US" altLang="en-US" sz="1600" b="1" kern="0" dirty="0">
                <a:solidFill>
                  <a:schemeClr val="bg1"/>
                </a:solidFill>
                <a:latin typeface="+mj-lt"/>
              </a:rPr>
              <a:t>Saptak Das and Joseph Clary</a:t>
            </a:r>
          </a:p>
          <a:p>
            <a:pPr marL="0" indent="0" algn="ctr" eaLnBrk="1" hangingPunct="1">
              <a:buClr>
                <a:srgbClr val="00529B"/>
              </a:buClr>
              <a:buNone/>
            </a:pPr>
            <a:r>
              <a:rPr lang="en-US" altLang="en-US" sz="1600" b="1" kern="0" dirty="0">
                <a:solidFill>
                  <a:schemeClr val="bg1"/>
                </a:solidFill>
                <a:latin typeface="+mj-lt"/>
              </a:rPr>
              <a:t>Georgia Tech</a:t>
            </a:r>
          </a:p>
          <a:p>
            <a:pPr marL="0" indent="0" algn="ctr" eaLnBrk="1" hangingPunct="1">
              <a:buClr>
                <a:srgbClr val="00529B"/>
              </a:buClr>
              <a:buNone/>
            </a:pPr>
            <a:r>
              <a:rPr lang="en-US" altLang="en-US" sz="1600" kern="0" dirty="0">
                <a:solidFill>
                  <a:schemeClr val="bg1"/>
                </a:solidFill>
                <a:latin typeface="+mj-lt"/>
              </a:rPr>
              <a:t>AIAA Region 2 Conference, April 3</a:t>
            </a:r>
            <a:r>
              <a:rPr lang="en-US" altLang="en-US" sz="1600" kern="0" baseline="30000" dirty="0">
                <a:solidFill>
                  <a:schemeClr val="bg1"/>
                </a:solidFill>
                <a:latin typeface="+mj-lt"/>
              </a:rPr>
              <a:t>rd</a:t>
            </a:r>
            <a:r>
              <a:rPr lang="en-US" altLang="en-US" sz="1600" kern="0" dirty="0">
                <a:solidFill>
                  <a:schemeClr val="bg1"/>
                </a:solidFill>
                <a:latin typeface="+mj-lt"/>
              </a:rPr>
              <a:t> and 4</a:t>
            </a:r>
            <a:r>
              <a:rPr lang="en-US" altLang="en-US" sz="1600" kern="0" baseline="30000" dirty="0">
                <a:solidFill>
                  <a:schemeClr val="bg1"/>
                </a:solidFill>
                <a:latin typeface="+mj-lt"/>
              </a:rPr>
              <a:t>th</a:t>
            </a:r>
            <a:endParaRPr lang="en-US" altLang="en-US" sz="1600" kern="0" dirty="0">
              <a:solidFill>
                <a:schemeClr val="bg1"/>
              </a:solidFill>
              <a:latin typeface="+mj-lt"/>
            </a:endParaRPr>
          </a:p>
          <a:p>
            <a:pPr marL="0" indent="0" algn="ctr" eaLnBrk="1" hangingPunct="1">
              <a:buClr>
                <a:srgbClr val="00529B"/>
              </a:buClr>
              <a:buNone/>
            </a:pPr>
            <a:endParaRPr lang="en-US" altLang="en-US" sz="1600" kern="0" dirty="0">
              <a:solidFill>
                <a:schemeClr val="bg1"/>
              </a:solidFill>
              <a:latin typeface="+mj-lt"/>
            </a:endParaRPr>
          </a:p>
          <a:p>
            <a:pPr marL="0" indent="0" algn="ctr" eaLnBrk="1" hangingPunct="1">
              <a:buClr>
                <a:srgbClr val="00529B"/>
              </a:buClr>
              <a:buNone/>
            </a:pPr>
            <a:r>
              <a:rPr lang="en-US" sz="1600" dirty="0">
                <a:solidFill>
                  <a:schemeClr val="bg1"/>
                </a:solidFill>
              </a:rPr>
              <a:t>Copyright © by Saptak Das and Joseph Clary</a:t>
            </a:r>
            <a:br>
              <a:rPr lang="en-US" sz="1600" dirty="0">
                <a:solidFill>
                  <a:schemeClr val="bg1"/>
                </a:solidFill>
              </a:rPr>
            </a:br>
            <a:r>
              <a:rPr lang="en-US" sz="1600" dirty="0">
                <a:solidFill>
                  <a:schemeClr val="bg1"/>
                </a:solidFill>
              </a:rPr>
              <a:t>Published by the American Institute of Aeronautics and Astronautics, Inc., with permission.</a:t>
            </a:r>
          </a:p>
          <a:p>
            <a:pPr marL="0" indent="0" algn="ctr" eaLnBrk="1" hangingPunct="1">
              <a:buClr>
                <a:srgbClr val="00529B"/>
              </a:buClr>
              <a:buNone/>
            </a:pPr>
            <a:br>
              <a:rPr lang="en-US" altLang="en-US" sz="1600" kern="0" dirty="0">
                <a:solidFill>
                  <a:schemeClr val="bg1"/>
                </a:solidFill>
                <a:latin typeface="+mj-lt"/>
              </a:rPr>
            </a:br>
            <a:endParaRPr lang="en-US" altLang="en-US" sz="1600" kern="0" dirty="0">
              <a:solidFill>
                <a:schemeClr val="bg1"/>
              </a:solidFill>
              <a:latin typeface="+mj-lt"/>
            </a:endParaRPr>
          </a:p>
          <a:p>
            <a:pPr marL="0" indent="0" algn="ctr" eaLnBrk="1" hangingPunct="1">
              <a:buClr>
                <a:srgbClr val="00529B"/>
              </a:buClr>
              <a:buNone/>
            </a:pPr>
            <a:endParaRPr lang="en-US" altLang="en-US" sz="1600" kern="0" dirty="0">
              <a:solidFill>
                <a:schemeClr val="bg1"/>
              </a:solidFill>
              <a:latin typeface="+mj-lt"/>
            </a:endParaRPr>
          </a:p>
          <a:p>
            <a:pPr marL="0" indent="0" algn="ctr" eaLnBrk="1" hangingPunct="1">
              <a:buClr>
                <a:srgbClr val="00529B"/>
              </a:buClr>
              <a:buNone/>
            </a:pPr>
            <a:endParaRPr lang="en-US" altLang="en-US" sz="1600" kern="0" dirty="0">
              <a:solidFill>
                <a:schemeClr val="bg1"/>
              </a:solidFill>
              <a:latin typeface="+mj-lt"/>
            </a:endParaRPr>
          </a:p>
          <a:p>
            <a:pPr>
              <a:buClr>
                <a:srgbClr val="00529B"/>
              </a:buClr>
              <a:buFont typeface="Wingdings" charset="2"/>
              <a:buChar char="Ø"/>
            </a:pPr>
            <a:endParaRPr lang="en-US" sz="2400" kern="0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0" y="742950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 algn="ctr"/>
            <a:r>
              <a:rPr lang="en-US" sz="3600" b="1" kern="0" dirty="0">
                <a:solidFill>
                  <a:schemeClr val="bg1"/>
                </a:solidFill>
              </a:rPr>
              <a:t>Design and Implementation of a Data Acquisition System for Rocket Motor Testing and Performance Analysis</a:t>
            </a:r>
          </a:p>
        </p:txBody>
      </p:sp>
    </p:spTree>
    <p:extLst>
      <p:ext uri="{BB962C8B-B14F-4D97-AF65-F5344CB8AC3E}">
        <p14:creationId xmlns:p14="http://schemas.microsoft.com/office/powerpoint/2010/main" val="3240643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een circuit board with many different colored wires&#10;&#10;AI-generated content may be incorrect.">
            <a:extLst>
              <a:ext uri="{FF2B5EF4-FFF2-40B4-BE49-F238E27FC236}">
                <a16:creationId xmlns:a16="http://schemas.microsoft.com/office/drawing/2014/main" id="{676836D4-D307-0FB2-DC66-6EC8C9CE8F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565" y="1195801"/>
            <a:ext cx="4978369" cy="321427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A45FB3E-2DCD-A9DD-DB1D-58D2F29CDC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DAQ PCB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F4B9FA-0383-E174-D2A4-B2A0C3AEE9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886" y="1123950"/>
            <a:ext cx="5271389" cy="336364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Custom PCB for interfacing igniters and </a:t>
            </a:r>
            <a:r>
              <a:rPr lang="en-US" dirty="0" err="1"/>
              <a:t>PTs.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Two independent power sources.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Common ground strategy for accurate sensor readings.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AB86F8-37C6-E280-9860-B671B8CFC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5" name="Picture 4" descr="A diagram of a circuit&#10;&#10;AI-generated content may be incorrect.">
            <a:extLst>
              <a:ext uri="{FF2B5EF4-FFF2-40B4-BE49-F238E27FC236}">
                <a16:creationId xmlns:a16="http://schemas.microsoft.com/office/drawing/2014/main" id="{E235D9E9-17AA-7D1A-9A2D-693C4E1C26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463" y="3178872"/>
            <a:ext cx="2195884" cy="1681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1624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9638B6-6408-627D-4929-CF207F88B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DAQ GUI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312B52-E8C8-4067-6C60-34169CA95B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886" y="1123950"/>
            <a:ext cx="4341114" cy="336364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Developed in Python with PyQt6.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Features:</a:t>
            </a:r>
          </a:p>
          <a:p>
            <a:pPr marL="800100" lvl="1">
              <a:buFont typeface="Wingdings" panose="05000000000000000000" pitchFamily="2" charset="2"/>
              <a:buChar char="Ø"/>
            </a:pPr>
            <a:r>
              <a:rPr lang="en-US" dirty="0"/>
              <a:t>Connect to and setup DAQ.</a:t>
            </a:r>
          </a:p>
          <a:p>
            <a:pPr marL="800100" lvl="1">
              <a:buFont typeface="Wingdings" panose="05000000000000000000" pitchFamily="2" charset="2"/>
              <a:buChar char="Ø"/>
            </a:pPr>
            <a:r>
              <a:rPr lang="en-US" dirty="0"/>
              <a:t>Real-time data visualization.</a:t>
            </a:r>
          </a:p>
          <a:p>
            <a:pPr marL="800100" lvl="1">
              <a:buFont typeface="Wingdings" panose="05000000000000000000" pitchFamily="2" charset="2"/>
              <a:buChar char="Ø"/>
            </a:pPr>
            <a:r>
              <a:rPr lang="en-US" dirty="0"/>
              <a:t>Check igniter continuity.</a:t>
            </a:r>
          </a:p>
          <a:p>
            <a:pPr marL="800100" lvl="1">
              <a:buFont typeface="Wingdings" panose="05000000000000000000" pitchFamily="2" charset="2"/>
              <a:buChar char="Ø"/>
            </a:pPr>
            <a:r>
              <a:rPr lang="en-US" dirty="0"/>
              <a:t>Igniter fire control and safety interlocks.</a:t>
            </a:r>
          </a:p>
          <a:p>
            <a:pPr marL="800100" lvl="1">
              <a:buFont typeface="Wingdings" panose="05000000000000000000" pitchFamily="2" charset="2"/>
              <a:buChar char="Ø"/>
            </a:pPr>
            <a:r>
              <a:rPr lang="en-US" dirty="0"/>
              <a:t>Automated data processing.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CB80BF-F9D0-90A3-D80E-6F7A44052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6" name="Picture 5" descr="A screenshot of a computer&#10;&#10;AI-generated content may be incorrect.">
            <a:extLst>
              <a:ext uri="{FF2B5EF4-FFF2-40B4-BE49-F238E27FC236}">
                <a16:creationId xmlns:a16="http://schemas.microsoft.com/office/drawing/2014/main" id="{33F8AEF4-4931-38DD-DC96-94AE94E0EB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486" y="1510563"/>
            <a:ext cx="4346429" cy="2590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2256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diagram of a curve&#10;&#10;AI-generated content may be incorrect.">
            <a:extLst>
              <a:ext uri="{FF2B5EF4-FFF2-40B4-BE49-F238E27FC236}">
                <a16:creationId xmlns:a16="http://schemas.microsoft.com/office/drawing/2014/main" id="{7A8F6B99-C217-BF71-8522-693E9B0ECA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209" y="2309242"/>
            <a:ext cx="2999582" cy="23199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5CA4DF3-1D84-FFA0-EFD7-51722CD98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Processing and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650660-9C5A-B87E-F465-3871C14DE5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Automated bias correction and noise filtering.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Thrust, burn time, and impulse calculations.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Algorithm follows </a:t>
            </a:r>
            <a:r>
              <a:rPr lang="en-US" i="1" dirty="0"/>
              <a:t>Rocket Propulsion Elements </a:t>
            </a:r>
            <a:r>
              <a:rPr lang="en-US" dirty="0"/>
              <a:t>(Sutton).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51C814-9281-50E3-0D44-B22DE1AFA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EF093F2-B6A8-C096-D928-E8748FF4AF18}"/>
              </a:ext>
            </a:extLst>
          </p:cNvPr>
          <p:cNvSpPr txBox="1">
            <a:spLocks/>
          </p:cNvSpPr>
          <p:nvPr/>
        </p:nvSpPr>
        <p:spPr bwMode="auto">
          <a:xfrm>
            <a:off x="2385568" y="4522787"/>
            <a:ext cx="4372864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B3D6C"/>
              </a:buClr>
              <a:buFont typeface="Wingdings" charset="2"/>
              <a:buChar char="Ø"/>
              <a:defRPr sz="24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6858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B3D6C"/>
              </a:buClr>
              <a:buFont typeface="Wingdings" charset="2"/>
              <a:buChar char="Ø"/>
              <a:defRPr sz="21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9715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B3D6C"/>
              </a:buClr>
              <a:buFont typeface="Wingdings" charset="2"/>
              <a:buChar char="Ø"/>
              <a:defRPr sz="18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13144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B3D6C"/>
              </a:buClr>
              <a:buFont typeface="Wingdings" charset="2"/>
              <a:buChar char="Ø"/>
              <a:defRPr sz="15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16573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B3D6C"/>
              </a:buClr>
              <a:buFont typeface="Wingdings" charset="2"/>
              <a:buChar char="Ø"/>
              <a:defRPr sz="15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5pPr>
            <a:lvl6pPr marL="1885950" indent="-171450" algn="l" rtl="0" fontAlgn="base">
              <a:spcBef>
                <a:spcPct val="20000"/>
              </a:spcBef>
              <a:spcAft>
                <a:spcPct val="0"/>
              </a:spcAft>
              <a:buFont typeface="Times" pitchFamily="80" charset="0"/>
              <a:buChar char="•"/>
              <a:defRPr sz="1500">
                <a:solidFill>
                  <a:schemeClr val="tx1"/>
                </a:solidFill>
                <a:latin typeface="+mn-lt"/>
                <a:ea typeface="+mn-ea"/>
              </a:defRPr>
            </a:lvl6pPr>
            <a:lvl7pPr marL="2228850" indent="-171450" algn="l" rtl="0" fontAlgn="base">
              <a:spcBef>
                <a:spcPct val="20000"/>
              </a:spcBef>
              <a:spcAft>
                <a:spcPct val="0"/>
              </a:spcAft>
              <a:buFont typeface="Times" pitchFamily="80" charset="0"/>
              <a:buChar char="•"/>
              <a:defRPr sz="1500">
                <a:solidFill>
                  <a:schemeClr val="tx1"/>
                </a:solidFill>
                <a:latin typeface="+mn-lt"/>
                <a:ea typeface="+mn-ea"/>
              </a:defRPr>
            </a:lvl7pPr>
            <a:lvl8pPr marL="2571750" indent="-171450" algn="l" rtl="0" fontAlgn="base">
              <a:spcBef>
                <a:spcPct val="20000"/>
              </a:spcBef>
              <a:spcAft>
                <a:spcPct val="0"/>
              </a:spcAft>
              <a:buFont typeface="Times" pitchFamily="80" charset="0"/>
              <a:buChar char="•"/>
              <a:defRPr sz="1500">
                <a:solidFill>
                  <a:schemeClr val="tx1"/>
                </a:solidFill>
                <a:latin typeface="+mn-lt"/>
                <a:ea typeface="+mn-ea"/>
              </a:defRPr>
            </a:lvl8pPr>
            <a:lvl9pPr marL="2914650" indent="-171450" algn="l" rtl="0" fontAlgn="base">
              <a:spcBef>
                <a:spcPct val="20000"/>
              </a:spcBef>
              <a:spcAft>
                <a:spcPct val="0"/>
              </a:spcAft>
              <a:buFont typeface="Times" pitchFamily="80" charset="0"/>
              <a:buChar char="•"/>
              <a:defRPr sz="15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None/>
            </a:pPr>
            <a:r>
              <a:rPr lang="en-US" sz="1600" kern="0" dirty="0"/>
              <a:t>Image Source: </a:t>
            </a:r>
            <a:r>
              <a:rPr lang="en-US" sz="1600" i="1" kern="0" dirty="0"/>
              <a:t>Rocket Propulsion Elements</a:t>
            </a:r>
            <a:endParaRPr lang="en-US" sz="1600" kern="0" dirty="0"/>
          </a:p>
        </p:txBody>
      </p:sp>
    </p:spTree>
    <p:extLst>
      <p:ext uri="{BB962C8B-B14F-4D97-AF65-F5344CB8AC3E}">
        <p14:creationId xmlns:p14="http://schemas.microsoft.com/office/powerpoint/2010/main" val="10886819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0E9151-63CB-1827-6DC5-FDDAAB965F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D62F81-FD34-254C-CACB-8133DE4C3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Analysis: Sensor Bias Correction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3E5270-26B3-E734-FB7F-6F1205D219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Problem: Bias in raw sensor data due to thermal drift, electrical offsets, mechanical preloading.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Correction Method: Compute pre-ignition bias by averaging PT and load cell data. Subtract bias from raw data.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A903CB-97BC-289C-B256-93153F75A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3767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BDDDAB-C731-415A-0D16-0E120CE889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aph with text and numbers&#10;&#10;AI-generated content may be incorrect.">
            <a:extLst>
              <a:ext uri="{FF2B5EF4-FFF2-40B4-BE49-F238E27FC236}">
                <a16:creationId xmlns:a16="http://schemas.microsoft.com/office/drawing/2014/main" id="{055E6F44-7A05-ABFD-1036-4DBCB426CB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4475" y="2679069"/>
            <a:ext cx="3675049" cy="209784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0827054-492A-C244-0E7C-7711EB5C0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300" dirty="0"/>
              <a:t>Data Analysis: Noise Reduction with Rolling Median Filter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EF31FC-C04A-2D72-359E-FFF8097D0A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Problem: Noise is present in signal</a:t>
            </a:r>
          </a:p>
          <a:p>
            <a:r>
              <a:rPr lang="en-US" dirty="0"/>
              <a:t>Comparison of Methods: Median filter preserves sharp transitions (e.g., ignition, burnout). Superior to low-pass or rolling average filters for outlier rejection.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6AA6FB-D81E-D55A-5BAB-706AD01BC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2286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D29507-FD23-B6DE-3387-B6E0503350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DCD78-61F3-943F-F8B1-9F2ABE9E7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Data Analysis: Propulsion Performance Metrics (3)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CA6AD5-8FDC-742A-0F3D-6D45682638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Key parameters calculated:</a:t>
            </a:r>
          </a:p>
          <a:p>
            <a:pPr lvl="1"/>
            <a:r>
              <a:rPr lang="en-US" dirty="0"/>
              <a:t>Maximum Pressure</a:t>
            </a:r>
          </a:p>
          <a:p>
            <a:pPr lvl="1"/>
            <a:r>
              <a:rPr lang="en-US" dirty="0"/>
              <a:t>Ignition Delay Time</a:t>
            </a:r>
          </a:p>
          <a:p>
            <a:pPr lvl="1"/>
            <a:r>
              <a:rPr lang="en-US" dirty="0"/>
              <a:t>Ignition Rise Time</a:t>
            </a:r>
          </a:p>
          <a:p>
            <a:pPr lvl="1"/>
            <a:r>
              <a:rPr lang="en-US" dirty="0"/>
              <a:t>Burning Time</a:t>
            </a:r>
          </a:p>
          <a:p>
            <a:pPr lvl="1"/>
            <a:r>
              <a:rPr lang="en-US" dirty="0"/>
              <a:t>Action Time</a:t>
            </a:r>
          </a:p>
          <a:p>
            <a:pPr lvl="1"/>
            <a:r>
              <a:rPr lang="en-US" dirty="0"/>
              <a:t>Total Impulse</a:t>
            </a:r>
          </a:p>
          <a:p>
            <a:pPr lvl="1"/>
            <a:r>
              <a:rPr lang="en-US" dirty="0"/>
              <a:t>Specific Impulse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6EAE91-8A19-5BC1-D7BB-F391F47BE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7" name="Picture 6" descr="A graph with text and numbers&#10;&#10;AI-generated content may be incorrect.">
            <a:extLst>
              <a:ext uri="{FF2B5EF4-FFF2-40B4-BE49-F238E27FC236}">
                <a16:creationId xmlns:a16="http://schemas.microsoft.com/office/drawing/2014/main" id="{52BF09F5-A9D9-DFA8-8C0D-D5E1EEE268E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960" y="1612319"/>
            <a:ext cx="4181447" cy="2386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8721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DD9C2B-34AC-D8ED-F987-D55E450488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10819-2E03-5313-2451-401F7ABA8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Data Analysis: Maximum Pressure Determination (4)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3B7FD9-5FF8-4BA0-2612-3D8314E80A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Issue: Ignition spikes can distort max pressure</a:t>
            </a:r>
          </a:p>
          <a:p>
            <a:r>
              <a:rPr lang="en-US" dirty="0"/>
              <a:t>Solution: Histogram-based outlier filtering. Bins pressure data. Filters short-lived ignition spikes using </a:t>
            </a:r>
            <a:r>
              <a:rPr lang="en-US"/>
              <a:t>a threshold.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E4917A-7DF9-78BF-F14C-CBAAE0316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6" name="Picture 5" descr="A graph with a line graph&#10;&#10;AI-generated content may be incorrect.">
            <a:extLst>
              <a:ext uri="{FF2B5EF4-FFF2-40B4-BE49-F238E27FC236}">
                <a16:creationId xmlns:a16="http://schemas.microsoft.com/office/drawing/2014/main" id="{87746603-8240-1D32-415E-DFFAC26C72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12" y="2421378"/>
            <a:ext cx="3952095" cy="2255987"/>
          </a:xfrm>
          <a:prstGeom prst="rect">
            <a:avLst/>
          </a:prstGeom>
        </p:spPr>
      </p:pic>
      <p:pic>
        <p:nvPicPr>
          <p:cNvPr id="9" name="Picture 8" descr="A graph showing a pressure curve&#10;&#10;AI-generated content may be incorrect.">
            <a:extLst>
              <a:ext uri="{FF2B5EF4-FFF2-40B4-BE49-F238E27FC236}">
                <a16:creationId xmlns:a16="http://schemas.microsoft.com/office/drawing/2014/main" id="{0D4909F1-1EE1-7665-2E48-2C657AF14F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2607" y="2339975"/>
            <a:ext cx="3952094" cy="2340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1237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362866-B333-6F90-F422-E7663F8F2F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diagram of a curve&#10;&#10;AI-generated content may be incorrect.">
            <a:extLst>
              <a:ext uri="{FF2B5EF4-FFF2-40B4-BE49-F238E27FC236}">
                <a16:creationId xmlns:a16="http://schemas.microsoft.com/office/drawing/2014/main" id="{3C2D6B64-9E1C-CDF2-64DA-653232D390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9446" y="2120650"/>
            <a:ext cx="3465108" cy="26799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1929962-2188-6BD3-CDF8-EAC8452BB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Data Analysis: Ignition Delay &amp; Action Time (5)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D3082F-68DD-0F95-0E6F-61F1C972FC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Definition:</a:t>
            </a:r>
          </a:p>
          <a:p>
            <a:pPr lvl="1"/>
            <a:r>
              <a:rPr lang="en-US" dirty="0"/>
              <a:t>Ignition delay: Time to first 10% max pressure crossing</a:t>
            </a:r>
          </a:p>
          <a:p>
            <a:pPr lvl="1"/>
            <a:r>
              <a:rPr lang="en-US" dirty="0"/>
              <a:t>Action time: Duration between two 10% crossings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BB2E35-D8A1-EE29-6441-800988B39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269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C6763B-4F0F-E163-98C8-16FA22D8E8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4359E-72FF-99FB-3D55-50F31B1B80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Data Analysis: Ignition Rise Time Calculation (6)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F1F9E1-E897-1C03-0528-BB1699470D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Definition:</a:t>
            </a:r>
          </a:p>
          <a:p>
            <a:pPr lvl="1"/>
            <a:r>
              <a:rPr lang="en-US" dirty="0"/>
              <a:t>Ignition Rise Time: Time between 10% and 75% max pressure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73ABA4-B5D8-7A96-E025-3BA14288A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8" name="Picture 7" descr="A diagram of a curve&#10;&#10;AI-generated content may be incorrect.">
            <a:extLst>
              <a:ext uri="{FF2B5EF4-FFF2-40B4-BE49-F238E27FC236}">
                <a16:creationId xmlns:a16="http://schemas.microsoft.com/office/drawing/2014/main" id="{E3C13751-9834-BD9A-0A4D-8F41809223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9446" y="2120650"/>
            <a:ext cx="3465108" cy="267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0163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61CB37-ACDA-1908-7309-286C0F094B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5249019-FE36-792E-14E9-FBFCE68BD6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397" y="2699759"/>
            <a:ext cx="3809206" cy="21008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D2E79D-4C47-D480-E9EB-A96BC54F4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Data Analysis: Burning Time Calculation (7)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08AFF9-069B-FD3F-ED54-B224491AA3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Method: Aft Tangent Bisector.</a:t>
            </a:r>
          </a:p>
          <a:p>
            <a:pPr lvl="1"/>
            <a:r>
              <a:rPr lang="en-US" dirty="0"/>
              <a:t>Two tangents drawn at pressure drop.</a:t>
            </a:r>
          </a:p>
          <a:p>
            <a:pPr lvl="1"/>
            <a:r>
              <a:rPr lang="en-US" dirty="0"/>
              <a:t>Bisector defines burn end time.</a:t>
            </a:r>
          </a:p>
          <a:p>
            <a:r>
              <a:rPr lang="en-US" dirty="0"/>
              <a:t>Standardization: Uses MPa for pressure, seconds for time.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B894D5-2F74-43D2-FAAC-828B830D2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8446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2176D-AA0A-F758-6891-622FB8C794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DAQ system?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2C35E2-5726-842F-8917-028575D059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Definition: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A DAQ system is designed to capture real-time data from various sensors, ensuring that a rocket motor operates within specified limits.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These data are transmitted and stored for post-test analysis, allowing engineers to evaluate motor performance, assess safety margins, and detect potential anomalies before incorporating a new motor on a rocket.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470674-82CD-07DE-E6CD-3F5548442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3130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74BCEF-733A-0A74-C09F-C9FB30039D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69BE20-A782-DAB4-B58E-10958C415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Data Analysis: Total Impulse &amp; Specific Impulse (8)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88C584-A53D-5FF8-0D37-1DD9301F39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Total Impulse:</a:t>
            </a:r>
          </a:p>
          <a:p>
            <a:pPr lvl="1"/>
            <a:r>
              <a:rPr lang="en-US" dirty="0"/>
              <a:t>Numerical integration of load cell data over action time</a:t>
            </a:r>
          </a:p>
          <a:p>
            <a:r>
              <a:rPr lang="en-US" dirty="0"/>
              <a:t>Specific Impulse:</a:t>
            </a:r>
          </a:p>
          <a:p>
            <a:pPr lvl="1"/>
            <a:r>
              <a:rPr lang="en-US" dirty="0"/>
              <a:t>Derived from total impulse.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9A9740-54B7-91F9-122A-1DCCC34A9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F200793-D424-E918-C627-225DA270E8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4121" y="2837348"/>
            <a:ext cx="2597155" cy="187752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FE9A508-E356-0C84-E104-576ADCDCB8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0479" y="2980662"/>
            <a:ext cx="3991532" cy="1590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1603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B7F5B4-D633-A872-2E38-B125A7C6F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Reliability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5DC3C2-812C-0488-EB7A-B961575FA1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Transition from Arduino to NI </a:t>
            </a:r>
            <a:r>
              <a:rPr lang="en-US" dirty="0" err="1"/>
              <a:t>CompactDAQ</a:t>
            </a:r>
            <a:r>
              <a:rPr lang="en-US" dirty="0"/>
              <a:t> improved system robustness and reduced failures.</a:t>
            </a:r>
          </a:p>
          <a:p>
            <a:r>
              <a:rPr lang="en-US" dirty="0"/>
              <a:t>Arduino DAQ vs NI </a:t>
            </a:r>
            <a:r>
              <a:rPr lang="en-US" dirty="0" err="1"/>
              <a:t>CompactDAQ</a:t>
            </a:r>
            <a:endParaRPr lang="en-US" dirty="0"/>
          </a:p>
          <a:p>
            <a:pPr lvl="1"/>
            <a:r>
              <a:rPr lang="en-US" dirty="0"/>
              <a:t>Limited buffer size causing data loss.</a:t>
            </a:r>
          </a:p>
          <a:p>
            <a:pPr lvl="1"/>
            <a:r>
              <a:rPr lang="en-US" dirty="0"/>
              <a:t>Low-resolution ADCs leading to noisy measurements.</a:t>
            </a:r>
          </a:p>
          <a:p>
            <a:pPr lvl="1"/>
            <a:r>
              <a:rPr lang="en-US" dirty="0"/>
              <a:t>Frequent hardware failures and unexpected shutdowns.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4C6756-96B7-3841-9B2D-4F7FEE76C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6624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108E00-18CF-087F-1708-C0156B0B49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150AC-56C3-DF7D-A798-03FC71A44C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4CF355-3074-425B-4284-D960BF9C1E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Critical importance of safety for rocket motor testing</a:t>
            </a:r>
          </a:p>
          <a:p>
            <a:pPr lvl="1"/>
            <a:r>
              <a:rPr lang="en-US" dirty="0"/>
              <a:t>Control station is located 1000 feet away from test site</a:t>
            </a:r>
          </a:p>
          <a:p>
            <a:pPr lvl="1"/>
            <a:r>
              <a:rPr lang="en-US" dirty="0"/>
              <a:t>External Arming Box (250 feet from test site)</a:t>
            </a:r>
          </a:p>
          <a:p>
            <a:pPr lvl="2"/>
            <a:r>
              <a:rPr lang="en-US" dirty="0"/>
              <a:t>Ensures no accidental ignitions during motor integration.</a:t>
            </a:r>
          </a:p>
          <a:p>
            <a:pPr lvl="1"/>
            <a:r>
              <a:rPr lang="en-US" dirty="0"/>
              <a:t>GUI Firing Safety Checks</a:t>
            </a:r>
          </a:p>
          <a:p>
            <a:pPr lvl="2"/>
            <a:r>
              <a:rPr lang="en-US" dirty="0"/>
              <a:t>Two checkboxes must be manually selected.</a:t>
            </a:r>
          </a:p>
          <a:p>
            <a:pPr lvl="1"/>
            <a:r>
              <a:rPr lang="en-US" dirty="0"/>
              <a:t>Hang Fire Continuity Detection</a:t>
            </a:r>
          </a:p>
          <a:p>
            <a:pPr lvl="2"/>
            <a:r>
              <a:rPr lang="en-US" dirty="0"/>
              <a:t>Monitors igniter continuity to assess ignition failures.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C0B4F9-E060-653F-0809-E680DCB5C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4417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B7D5E6-CFA2-4F91-A743-EA99C2B344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E14A710-98F4-DEAC-4B01-2C1A64A3084A}"/>
              </a:ext>
            </a:extLst>
          </p:cNvPr>
          <p:cNvSpPr/>
          <p:nvPr/>
        </p:nvSpPr>
        <p:spPr bwMode="auto">
          <a:xfrm>
            <a:off x="0" y="14667"/>
            <a:ext cx="9144000" cy="4385883"/>
          </a:xfrm>
          <a:prstGeom prst="rect">
            <a:avLst/>
          </a:prstGeom>
          <a:solidFill>
            <a:srgbClr val="1B3D6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0" charset="-128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ACC4CE4-A69D-2D22-C14D-DC73ABCA1426}"/>
              </a:ext>
            </a:extLst>
          </p:cNvPr>
          <p:cNvSpPr txBox="1">
            <a:spLocks/>
          </p:cNvSpPr>
          <p:nvPr/>
        </p:nvSpPr>
        <p:spPr bwMode="auto">
          <a:xfrm>
            <a:off x="0" y="1712308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 algn="ctr"/>
            <a:r>
              <a:rPr lang="en-US" sz="3600" b="1" kern="0" dirty="0">
                <a:solidFill>
                  <a:schemeClr val="bg1"/>
                </a:solidFill>
              </a:rPr>
              <a:t>Performance Analysis </a:t>
            </a:r>
          </a:p>
          <a:p>
            <a:pPr algn="ctr"/>
            <a:r>
              <a:rPr lang="en-US" sz="3600" b="1" kern="0" dirty="0">
                <a:solidFill>
                  <a:schemeClr val="bg1"/>
                </a:solidFill>
              </a:rPr>
              <a:t>using DAQ System</a:t>
            </a:r>
          </a:p>
        </p:txBody>
      </p:sp>
    </p:spTree>
    <p:extLst>
      <p:ext uri="{BB962C8B-B14F-4D97-AF65-F5344CB8AC3E}">
        <p14:creationId xmlns:p14="http://schemas.microsoft.com/office/powerpoint/2010/main" val="492039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B2C58-9F2E-E1CE-15DD-49B1915125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Performance Analysis - Oxamide Propellant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FB230B-DADE-A6E7-C12F-84F14E1905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Pressure data captured for multiple nozzle sizes.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Identified transient spikes and erosive burning effects.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Improved propellant burn rate modeling.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1646B3-B7F8-9CB7-4E13-6E4DAFAFA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pic>
        <p:nvPicPr>
          <p:cNvPr id="6" name="Picture 5" descr="A graph of a graph&#10;&#10;AI-generated content may be incorrect.">
            <a:extLst>
              <a:ext uri="{FF2B5EF4-FFF2-40B4-BE49-F238E27FC236}">
                <a16:creationId xmlns:a16="http://schemas.microsoft.com/office/drawing/2014/main" id="{2E8043A8-A2FA-9641-26C4-F5D4696C61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654" y="3081721"/>
            <a:ext cx="3011176" cy="1718879"/>
          </a:xfrm>
          <a:prstGeom prst="rect">
            <a:avLst/>
          </a:prstGeom>
        </p:spPr>
      </p:pic>
      <p:pic>
        <p:nvPicPr>
          <p:cNvPr id="8" name="Picture 7" descr="A graph with text and numbers&#10;&#10;AI-generated content may be incorrect.">
            <a:extLst>
              <a:ext uri="{FF2B5EF4-FFF2-40B4-BE49-F238E27FC236}">
                <a16:creationId xmlns:a16="http://schemas.microsoft.com/office/drawing/2014/main" id="{BB6A85DF-C8AF-78F1-9EE6-60C321ACF6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799" y="3081722"/>
            <a:ext cx="3011175" cy="17188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54DC7A5-9A2C-D890-6474-C4D0905A7F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4577" y="2564111"/>
            <a:ext cx="2114845" cy="47631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1B74F40-31C0-D1F5-5665-D014530B11C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3166"/>
          <a:stretch/>
        </p:blipFill>
        <p:spPr>
          <a:xfrm>
            <a:off x="6199451" y="2286795"/>
            <a:ext cx="2148205" cy="794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3449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aph of a pressure&#10;&#10;AI-generated content may be incorrect.">
            <a:extLst>
              <a:ext uri="{FF2B5EF4-FFF2-40B4-BE49-F238E27FC236}">
                <a16:creationId xmlns:a16="http://schemas.microsoft.com/office/drawing/2014/main" id="{67BEFCD4-CD5A-2E34-9027-298730B6D0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875" y="2823668"/>
            <a:ext cx="3436079" cy="1961428"/>
          </a:xfrm>
          <a:prstGeom prst="rect">
            <a:avLst/>
          </a:prstGeom>
        </p:spPr>
      </p:pic>
      <p:pic>
        <p:nvPicPr>
          <p:cNvPr id="8" name="Picture 7" descr="A graph of a number of objects&#10;&#10;AI-generated content may be incorrect.">
            <a:extLst>
              <a:ext uri="{FF2B5EF4-FFF2-40B4-BE49-F238E27FC236}">
                <a16:creationId xmlns:a16="http://schemas.microsoft.com/office/drawing/2014/main" id="{9EAF38BB-6029-0FF3-38EE-FE1952DBFE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2602639"/>
            <a:ext cx="3926233" cy="22412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85F95E-2A8E-6C5C-E07A-B2CCA5770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Analysis – BPS61 Static Fire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9CE136-C58C-D462-39DA-F83ABED79A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P-class motor static fire test.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Recorded max pressure: 422 psi.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Computed total impulse: 17,294 </a:t>
            </a:r>
            <a:r>
              <a:rPr lang="en-US" dirty="0" err="1"/>
              <a:t>lbf·s</a:t>
            </a:r>
            <a:r>
              <a:rPr lang="en-US" dirty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Validated against simulation data.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3EFAB0-1EC8-2489-69B5-982A24720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49387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B3C9B-6E60-E86E-9C50-E7349F221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8A2231-52D1-AE42-0F85-42C91E91E8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000" dirty="0"/>
              <a:t>Enhanced RRC’s propulsion testing capabilities by providing high-fidelity, high sample rate data for performance validation.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/>
              <a:t>DAQ system demonstrated its ability to collect accurate pressure, load, and temperature measurements.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/>
              <a:t>These data-driven insights have been instrumental in refining combustion models, validating motor performance, and informing future design iterations.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/>
              <a:t>Ultimately, the system enhances safety, performance, and reliability in rocket propulsion, reducing risks and contributing to the success of space missions.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7F24D8-0248-1F24-3185-A8E896F35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5044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0F678-EB62-5054-9222-6C70510D3E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2FAD6D-2FEC-DCB5-7A2A-9E0501AA71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Student Government Association at Georgia Tech and the Daniel Guggenheim School of Aerospace Engineering.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Ramblin’ Rocket Club’s propulsion and avionics teams.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RRC’s additional financial sponsors.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259FE36D-54B6-46B8-9E2C-DFC6904A82D2}"/>
              </a:ext>
            </a:extLst>
          </p:cNvPr>
          <p:cNvSpPr>
            <a:spLocks noGrp="1"/>
          </p:cNvSpPr>
          <p:nvPr/>
        </p:nvSpPr>
        <p:spPr>
          <a:xfrm>
            <a:off x="183915" y="4656956"/>
            <a:ext cx="914400" cy="171450"/>
          </a:xfrm>
          <a:prstGeom prst="rect">
            <a:avLst/>
          </a:prstGeom>
          <a:ln/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5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342900" algn="l" rtl="0" fontAlgn="base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2pPr>
            <a:lvl3pPr marL="685800" algn="l" rtl="0" fontAlgn="base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3pPr>
            <a:lvl4pPr marL="1028700" algn="l" rtl="0" fontAlgn="base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4pPr>
            <a:lvl5pPr marL="1371600" algn="l" rtl="0" fontAlgn="base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5pPr>
            <a:lvl6pPr marL="1714500" algn="l" defTabSz="685800" rtl="0" eaLnBrk="1" latinLnBrk="0" hangingPunct="1">
              <a:defRPr sz="18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6pPr>
            <a:lvl7pPr marL="2057400" algn="l" defTabSz="685800" rtl="0" eaLnBrk="1" latinLnBrk="0" hangingPunct="1">
              <a:defRPr sz="18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7pPr>
            <a:lvl8pPr marL="2400300" algn="l" defTabSz="685800" rtl="0" eaLnBrk="1" latinLnBrk="0" hangingPunct="1">
              <a:defRPr sz="18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8pPr>
            <a:lvl9pPr marL="2743200" algn="l" defTabSz="685800" rtl="0" eaLnBrk="1" latinLnBrk="0" hangingPunct="1">
              <a:defRPr sz="18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9pPr>
          </a:lstStyle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pic>
        <p:nvPicPr>
          <p:cNvPr id="6" name="Picture 5" descr="A blue and gold logo&#10;&#10;Description automatically generated">
            <a:extLst>
              <a:ext uri="{FF2B5EF4-FFF2-40B4-BE49-F238E27FC236}">
                <a16:creationId xmlns:a16="http://schemas.microsoft.com/office/drawing/2014/main" id="{D0B140E9-E843-F5DF-FAD1-D3DFE91B7A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413" y="2860630"/>
            <a:ext cx="1143000" cy="1143000"/>
          </a:xfrm>
          <a:prstGeom prst="rect">
            <a:avLst/>
          </a:prstGeom>
        </p:spPr>
      </p:pic>
      <p:pic>
        <p:nvPicPr>
          <p:cNvPr id="7" name="Picture 6" descr="A logo with a sand glass&#10;&#10;Description automatically generated with medium confidence">
            <a:extLst>
              <a:ext uri="{FF2B5EF4-FFF2-40B4-BE49-F238E27FC236}">
                <a16:creationId xmlns:a16="http://schemas.microsoft.com/office/drawing/2014/main" id="{242C8D01-E413-F6E6-108D-8068F6C25E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238" y="2860630"/>
            <a:ext cx="1142224" cy="1143000"/>
          </a:xfrm>
          <a:prstGeom prst="rect">
            <a:avLst/>
          </a:prstGeom>
        </p:spPr>
      </p:pic>
      <p:pic>
        <p:nvPicPr>
          <p:cNvPr id="8" name="Picture 7" descr="SGA Logo">
            <a:extLst>
              <a:ext uri="{FF2B5EF4-FFF2-40B4-BE49-F238E27FC236}">
                <a16:creationId xmlns:a16="http://schemas.microsoft.com/office/drawing/2014/main" id="{5195963A-00EA-4015-FBA5-1143A80789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0094" y="2826397"/>
            <a:ext cx="822960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Hexagon Logo">
            <a:extLst>
              <a:ext uri="{FF2B5EF4-FFF2-40B4-BE49-F238E27FC236}">
                <a16:creationId xmlns:a16="http://schemas.microsoft.com/office/drawing/2014/main" id="{D2179D2F-E982-465A-0EAE-036F75E8B5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368" y="2826397"/>
            <a:ext cx="822960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GTAE Logo">
            <a:extLst>
              <a:ext uri="{FF2B5EF4-FFF2-40B4-BE49-F238E27FC236}">
                <a16:creationId xmlns:a16="http://schemas.microsoft.com/office/drawing/2014/main" id="{6CECF4DE-0080-021A-8411-1E16795E5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758" y="4145182"/>
            <a:ext cx="3169920" cy="396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GSGC Logo">
            <a:extLst>
              <a:ext uri="{FF2B5EF4-FFF2-40B4-BE49-F238E27FC236}">
                <a16:creationId xmlns:a16="http://schemas.microsoft.com/office/drawing/2014/main" id="{3F1A2C63-3AC2-24CD-88BD-AE6D6A4890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8713" y="2868454"/>
            <a:ext cx="1463554" cy="731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Blue Origin Logo">
            <a:extLst>
              <a:ext uri="{FF2B5EF4-FFF2-40B4-BE49-F238E27FC236}">
                <a16:creationId xmlns:a16="http://schemas.microsoft.com/office/drawing/2014/main" id="{F33BC064-448C-4D84-EB58-03686C1FF7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0094" y="4388169"/>
            <a:ext cx="1490859" cy="638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Rock West Composites Logo">
            <a:extLst>
              <a:ext uri="{FF2B5EF4-FFF2-40B4-BE49-F238E27FC236}">
                <a16:creationId xmlns:a16="http://schemas.microsoft.com/office/drawing/2014/main" id="{9C1D01D6-1F49-5B1B-D63F-BCD7B8A2A5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5437" y="3857947"/>
            <a:ext cx="2399310" cy="399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The Graphite Store Logo">
            <a:extLst>
              <a:ext uri="{FF2B5EF4-FFF2-40B4-BE49-F238E27FC236}">
                <a16:creationId xmlns:a16="http://schemas.microsoft.com/office/drawing/2014/main" id="{34A72906-856A-7532-9333-BD4782F819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6800" y="3789608"/>
            <a:ext cx="1715200" cy="514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21453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C2E62-2938-0507-509F-32A6FCA464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064693"/>
            <a:ext cx="6858000" cy="1790700"/>
          </a:xfrm>
        </p:spPr>
        <p:txBody>
          <a:bodyPr/>
          <a:lstStyle/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40531394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66223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0B5F55-773C-6494-3F37-7EE4927D09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C59F64-D5A3-25F2-D651-8B885B8BA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4A5D97-6617-308B-39FE-1A37500BB9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Purpose: Develop a robust DAQ system for rocket motor testing for Ramblin Rocket Club (RRC).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Key Objectives: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Ensure DAQ system is safe and reliable.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Capture thrust, chamber pressure, and temperature data.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Enable accurate post-test analysis.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D2EB02-2B0D-7604-B4A4-55CF28BE9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2892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4BBC25-7880-2E99-E34F-E838F070AC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493F224-AB40-1E6F-519A-754DB1653E62}"/>
              </a:ext>
            </a:extLst>
          </p:cNvPr>
          <p:cNvSpPr/>
          <p:nvPr/>
        </p:nvSpPr>
        <p:spPr bwMode="auto">
          <a:xfrm>
            <a:off x="0" y="14667"/>
            <a:ext cx="9144000" cy="4385883"/>
          </a:xfrm>
          <a:prstGeom prst="rect">
            <a:avLst/>
          </a:prstGeom>
          <a:solidFill>
            <a:srgbClr val="1B3D6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0" charset="-128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6363483-A274-64A9-9324-D113171E6D71}"/>
              </a:ext>
            </a:extLst>
          </p:cNvPr>
          <p:cNvSpPr txBox="1">
            <a:spLocks/>
          </p:cNvSpPr>
          <p:nvPr/>
        </p:nvSpPr>
        <p:spPr bwMode="auto">
          <a:xfrm>
            <a:off x="0" y="1712308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 algn="ctr"/>
            <a:r>
              <a:rPr lang="en-US" sz="3600" b="1" kern="0" dirty="0">
                <a:solidFill>
                  <a:schemeClr val="bg1"/>
                </a:solidFill>
              </a:rPr>
              <a:t>System Overview</a:t>
            </a:r>
          </a:p>
        </p:txBody>
      </p:sp>
    </p:spTree>
    <p:extLst>
      <p:ext uri="{BB962C8B-B14F-4D97-AF65-F5344CB8AC3E}">
        <p14:creationId xmlns:p14="http://schemas.microsoft.com/office/powerpoint/2010/main" val="26405883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5" descr="A diagram of a computer system&#10;&#10;AI-generated content may be incorrect.">
            <a:extLst>
              <a:ext uri="{FF2B5EF4-FFF2-40B4-BE49-F238E27FC236}">
                <a16:creationId xmlns:a16="http://schemas.microsoft.com/office/drawing/2014/main" id="{59116DDD-501C-DE3E-7CDE-E5EE8C8107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56" b="1040"/>
          <a:stretch/>
        </p:blipFill>
        <p:spPr bwMode="auto">
          <a:xfrm>
            <a:off x="513246" y="797196"/>
            <a:ext cx="8117508" cy="3789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66F42FF-0115-5883-7C30-BB79091A68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Overview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9E3F2A-25FD-C220-BE52-92C96E064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8203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29031-82D8-6D19-215F-6B1C3841AA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DAQ Choice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93249B-D01C-9B81-CE20-755969246A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Previous system: Arduino-based, unreliable data.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Current system: NI </a:t>
            </a:r>
            <a:r>
              <a:rPr lang="en-US" dirty="0" err="1"/>
              <a:t>CompactDAQ</a:t>
            </a:r>
            <a:r>
              <a:rPr lang="en-US" dirty="0"/>
              <a:t> 9185 with modular expansion.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High sampling rate (500 </a:t>
            </a:r>
            <a:r>
              <a:rPr lang="en-US" dirty="0" err="1"/>
              <a:t>kS</a:t>
            </a:r>
            <a:r>
              <a:rPr lang="en-US" dirty="0"/>
              <a:t>/s), improved data fidelity.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B25A34-CAD4-FCD3-8D1E-B7D0F95F4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84DAA6-0285-6194-B98A-BB8A526D9A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3219" y="2805774"/>
            <a:ext cx="2777561" cy="1942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1240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BD167-D57C-F78B-421F-E72D96E6A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EDF05B-5656-D75E-FA78-6A272DA89F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Two diesel generators for primary power.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Distributed power design for reliability.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Two LiPo batteries for DAQ PCB.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45B015-9C94-F6B1-DF56-25A93AC02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6" name="Content Placeholder 5" descr="A diagram of a computer system&#10;&#10;AI-generated content may be incorrect.">
            <a:extLst>
              <a:ext uri="{FF2B5EF4-FFF2-40B4-BE49-F238E27FC236}">
                <a16:creationId xmlns:a16="http://schemas.microsoft.com/office/drawing/2014/main" id="{00CBB406-A99F-E38E-66BB-050C003D3D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697" r="50749"/>
          <a:stretch/>
        </p:blipFill>
        <p:spPr bwMode="auto">
          <a:xfrm>
            <a:off x="2210082" y="2805774"/>
            <a:ext cx="4723835" cy="1639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44742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2C927-42AB-2A18-48F6-A582C417D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D82BF6-61B0-FA7D-5B4A-D8DC131CDA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Challenge: Reliable data transfer over 1,000 feet.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Solution: Fiber optic cable with Ethernet converters.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Ensures minimal signal loss and high-speed data transmission.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340B2F-BC15-3E3B-F7F4-AE818618B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5" name="Content Placeholder 5" descr="A diagram of a computer system&#10;&#10;AI-generated content may be incorrect.">
            <a:extLst>
              <a:ext uri="{FF2B5EF4-FFF2-40B4-BE49-F238E27FC236}">
                <a16:creationId xmlns:a16="http://schemas.microsoft.com/office/drawing/2014/main" id="{0F790C3C-611C-CFEC-EFD6-81EF64AD01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697" r="50749"/>
          <a:stretch/>
        </p:blipFill>
        <p:spPr bwMode="auto">
          <a:xfrm>
            <a:off x="2234074" y="3038330"/>
            <a:ext cx="4723835" cy="1639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552304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5" descr="A diagram of a computer system&#10;&#10;AI-generated content may be incorrect.">
            <a:extLst>
              <a:ext uri="{FF2B5EF4-FFF2-40B4-BE49-F238E27FC236}">
                <a16:creationId xmlns:a16="http://schemas.microsoft.com/office/drawing/2014/main" id="{18BA3555-69F6-85B0-6747-DD3B9DAA205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44"/>
          <a:stretch/>
        </p:blipFill>
        <p:spPr bwMode="auto">
          <a:xfrm>
            <a:off x="5285774" y="1064893"/>
            <a:ext cx="3233335" cy="301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CBE0111-F785-66CA-49BC-9D2BE3162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Sensors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EF318D-D839-9B25-B35C-E18AE54D00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886" y="1123950"/>
            <a:ext cx="4528219" cy="336364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Load Cell: 10,000 </a:t>
            </a:r>
            <a:r>
              <a:rPr lang="en-US" dirty="0" err="1"/>
              <a:t>lbf</a:t>
            </a:r>
            <a:r>
              <a:rPr lang="en-US" dirty="0"/>
              <a:t> capacity for thrust measurement.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Pressure Transducers (PTs): Up to 5,000 psi for chamber pressure.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Thermocouples: Type K for motor casing temperature.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319C4A-C0A5-4977-4F7C-52104AC56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236036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 Narrow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8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80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Without blue bann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EB2D5380FE2F4D930C6B565C2D1F91" ma:contentTypeVersion="11" ma:contentTypeDescription="Create a new document." ma:contentTypeScope="" ma:versionID="7bb4524a6491913e10d18d3264613d60">
  <xsd:schema xmlns:xsd="http://www.w3.org/2001/XMLSchema" xmlns:xs="http://www.w3.org/2001/XMLSchema" xmlns:p="http://schemas.microsoft.com/office/2006/metadata/properties" xmlns:ns2="f68cf9e0-88e1-4f3b-adb3-cd048a316fce" xmlns:ns3="45189c86-d200-4f8e-8ba3-644445031606" targetNamespace="http://schemas.microsoft.com/office/2006/metadata/properties" ma:root="true" ma:fieldsID="fe491e7097e791f756d1677c32534ef1" ns2:_="" ns3:_="">
    <xsd:import namespace="f68cf9e0-88e1-4f3b-adb3-cd048a316fce"/>
    <xsd:import namespace="45189c86-d200-4f8e-8ba3-64444503160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8cf9e0-88e1-4f3b-adb3-cd048a316fc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189c86-d200-4f8e-8ba3-64444503160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3F3348E-F4F4-4BE8-8083-AA7D450E2FA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414BE1A-A2C4-4862-8AD0-8BDC37D6A979}">
  <ds:schemaRefs>
    <ds:schemaRef ds:uri="f68cf9e0-88e1-4f3b-adb3-cd048a316fce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office/2006/metadata/properties"/>
    <ds:schemaRef ds:uri="http://www.w3.org/XML/1998/namespace"/>
    <ds:schemaRef ds:uri="http://purl.org/dc/elements/1.1/"/>
    <ds:schemaRef ds:uri="45189c86-d200-4f8e-8ba3-644445031606"/>
    <ds:schemaRef ds:uri="http://schemas.microsoft.com/office/infopath/2007/PartnerControl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E561E29E-EE55-4BBB-A007-996871FAB72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68cf9e0-88e1-4f3b-adb3-cd048a316fce"/>
    <ds:schemaRef ds:uri="45189c86-d200-4f8e-8ba3-64444503160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17139</TotalTime>
  <Words>1003</Words>
  <Application>Microsoft Office PowerPoint</Application>
  <PresentationFormat>On-screen Show (16:9)</PresentationFormat>
  <Paragraphs>158</Paragraphs>
  <Slides>29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Helvetica</vt:lpstr>
      <vt:lpstr>Times</vt:lpstr>
      <vt:lpstr>Wingdings</vt:lpstr>
      <vt:lpstr>Blank Presentation</vt:lpstr>
      <vt:lpstr>Without blue banner</vt:lpstr>
      <vt:lpstr>PowerPoint Presentation</vt:lpstr>
      <vt:lpstr>What is a DAQ system?</vt:lpstr>
      <vt:lpstr>Introduction</vt:lpstr>
      <vt:lpstr>PowerPoint Presentation</vt:lpstr>
      <vt:lpstr>System Overview</vt:lpstr>
      <vt:lpstr>DAQ Choice</vt:lpstr>
      <vt:lpstr>Power Systems</vt:lpstr>
      <vt:lpstr>Communications</vt:lpstr>
      <vt:lpstr>Sensors</vt:lpstr>
      <vt:lpstr>DAQ PCB Design</vt:lpstr>
      <vt:lpstr>DAQ GUI</vt:lpstr>
      <vt:lpstr>Data Processing and Analysis</vt:lpstr>
      <vt:lpstr>Data Analysis: Sensor Bias Correction (1)</vt:lpstr>
      <vt:lpstr>Data Analysis: Noise Reduction with Rolling Median Filter (2)</vt:lpstr>
      <vt:lpstr>Data Analysis: Propulsion Performance Metrics (3)</vt:lpstr>
      <vt:lpstr>Data Analysis: Maximum Pressure Determination (4)</vt:lpstr>
      <vt:lpstr>Data Analysis: Ignition Delay &amp; Action Time (5)</vt:lpstr>
      <vt:lpstr>Data Analysis: Ignition Rise Time Calculation (6)</vt:lpstr>
      <vt:lpstr>Data Analysis: Burning Time Calculation (7)</vt:lpstr>
      <vt:lpstr>Data Analysis: Total Impulse &amp; Specific Impulse (8)</vt:lpstr>
      <vt:lpstr>Reliability</vt:lpstr>
      <vt:lpstr>Safety</vt:lpstr>
      <vt:lpstr>PowerPoint Presentation</vt:lpstr>
      <vt:lpstr>Performance Analysis - Oxamide Propellant Testing</vt:lpstr>
      <vt:lpstr>Performance Analysis – BPS61 Static Fire</vt:lpstr>
      <vt:lpstr>Conclusion</vt:lpstr>
      <vt:lpstr>Acknowledgments</vt:lpstr>
      <vt:lpstr>Questions?</vt:lpstr>
      <vt:lpstr>PowerPoint Presentation</vt:lpstr>
    </vt:vector>
  </TitlesOfParts>
  <Company>Bill Seymore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Bill Seymore</dc:creator>
  <cp:lastModifiedBy>Das, Saptak</cp:lastModifiedBy>
  <cp:revision>11</cp:revision>
  <cp:lastPrinted>2018-09-25T14:02:34Z</cp:lastPrinted>
  <dcterms:modified xsi:type="dcterms:W3CDTF">2025-04-03T02:03:13Z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0x01010068EB2D5380FE2F4D930C6B565C2D1F91</vt:lpwstr>
  </property>
</Properties>
</file>