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71" r:id="rId5"/>
  </p:sldMasterIdLst>
  <p:notesMasterIdLst>
    <p:notesMasterId r:id="rId30"/>
  </p:notesMasterIdLst>
  <p:handoutMasterIdLst>
    <p:handoutMasterId r:id="rId31"/>
  </p:handoutMasterIdLst>
  <p:sldIdLst>
    <p:sldId id="443" r:id="rId6"/>
    <p:sldId id="279" r:id="rId7"/>
    <p:sldId id="421" r:id="rId8"/>
    <p:sldId id="477" r:id="rId9"/>
    <p:sldId id="424" r:id="rId10"/>
    <p:sldId id="459" r:id="rId11"/>
    <p:sldId id="447" r:id="rId12"/>
    <p:sldId id="472" r:id="rId13"/>
    <p:sldId id="476" r:id="rId14"/>
    <p:sldId id="425" r:id="rId15"/>
    <p:sldId id="485" r:id="rId16"/>
    <p:sldId id="473" r:id="rId17"/>
    <p:sldId id="479" r:id="rId18"/>
    <p:sldId id="280" r:id="rId19"/>
    <p:sldId id="481" r:id="rId20"/>
    <p:sldId id="478" r:id="rId21"/>
    <p:sldId id="474" r:id="rId22"/>
    <p:sldId id="482" r:id="rId23"/>
    <p:sldId id="483" r:id="rId24"/>
    <p:sldId id="458" r:id="rId25"/>
    <p:sldId id="486" r:id="rId26"/>
    <p:sldId id="487" r:id="rId27"/>
    <p:sldId id="475" r:id="rId28"/>
    <p:sldId id="4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/Divider" id="{35B31863-ADFF-443D-9E33-11613600A277}">
          <p14:sldIdLst>
            <p14:sldId id="443"/>
            <p14:sldId id="279"/>
            <p14:sldId id="421"/>
            <p14:sldId id="477"/>
            <p14:sldId id="424"/>
            <p14:sldId id="459"/>
            <p14:sldId id="447"/>
            <p14:sldId id="472"/>
            <p14:sldId id="476"/>
            <p14:sldId id="425"/>
            <p14:sldId id="485"/>
            <p14:sldId id="473"/>
            <p14:sldId id="479"/>
            <p14:sldId id="280"/>
            <p14:sldId id="481"/>
            <p14:sldId id="478"/>
            <p14:sldId id="474"/>
            <p14:sldId id="482"/>
            <p14:sldId id="483"/>
            <p14:sldId id="458"/>
            <p14:sldId id="486"/>
            <p14:sldId id="487"/>
            <p14:sldId id="475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B8C"/>
    <a:srgbClr val="4B4B4B"/>
    <a:srgbClr val="FF8200"/>
    <a:srgbClr val="89868C"/>
    <a:srgbClr val="A7A9AC"/>
    <a:srgbClr val="EE3E80"/>
    <a:srgbClr val="EBEA64"/>
    <a:srgbClr val="2197A9"/>
    <a:srgbClr val="754A7E"/>
    <a:srgbClr val="ABC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25C70-2350-41E1-864A-00752ABF09B0}" v="44" dt="2025-04-03T00:58:5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83066" autoAdjust="0"/>
  </p:normalViewPr>
  <p:slideViewPr>
    <p:cSldViewPr snapToGrid="0" showGuides="1">
      <p:cViewPr>
        <p:scale>
          <a:sx n="56" d="100"/>
          <a:sy n="56" d="100"/>
        </p:scale>
        <p:origin x="21" y="5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tcher, Nicole Gabriella" userId="8e8a0dac-0035-4e0f-b698-0c2fd3f21a88" providerId="ADAL" clId="{A1425C70-2350-41E1-864A-00752ABF09B0}"/>
    <pc:docChg chg="undo custSel addSld delSld modSld sldOrd delSection modSection">
      <pc:chgData name="Kutcher, Nicole Gabriella" userId="8e8a0dac-0035-4e0f-b698-0c2fd3f21a88" providerId="ADAL" clId="{A1425C70-2350-41E1-864A-00752ABF09B0}" dt="2025-04-03T00:59:36.913" v="3357" actId="1076"/>
      <pc:docMkLst>
        <pc:docMk/>
      </pc:docMkLst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2408234991" sldId="257"/>
        </pc:sldMkLst>
      </pc:sldChg>
      <pc:sldChg chg="del">
        <pc:chgData name="Kutcher, Nicole Gabriella" userId="8e8a0dac-0035-4e0f-b698-0c2fd3f21a88" providerId="ADAL" clId="{A1425C70-2350-41E1-864A-00752ABF09B0}" dt="2025-03-30T23:32:41.724" v="3182" actId="47"/>
        <pc:sldMkLst>
          <pc:docMk/>
          <pc:sldMk cId="548283117" sldId="265"/>
        </pc:sldMkLst>
      </pc:sldChg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4102367396" sldId="274"/>
        </pc:sldMkLst>
      </pc:sldChg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2488444782" sldId="275"/>
        </pc:sldMkLst>
      </pc:sldChg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1272391707" sldId="277"/>
        </pc:sldMkLst>
      </pc:sldChg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530814380" sldId="278"/>
        </pc:sldMkLst>
      </pc:sldChg>
      <pc:sldChg chg="delSp modSp mod ord modNotesTx">
        <pc:chgData name="Kutcher, Nicole Gabriella" userId="8e8a0dac-0035-4e0f-b698-0c2fd3f21a88" providerId="ADAL" clId="{A1425C70-2350-41E1-864A-00752ABF09B0}" dt="2025-03-30T20:40:08.984" v="1667" actId="20577"/>
        <pc:sldMkLst>
          <pc:docMk/>
          <pc:sldMk cId="2710586990" sldId="280"/>
        </pc:sldMkLst>
        <pc:spChg chg="mod">
          <ac:chgData name="Kutcher, Nicole Gabriella" userId="8e8a0dac-0035-4e0f-b698-0c2fd3f21a88" providerId="ADAL" clId="{A1425C70-2350-41E1-864A-00752ABF09B0}" dt="2025-03-30T20:39:01.844" v="1545" actId="1076"/>
          <ac:spMkLst>
            <pc:docMk/>
            <pc:sldMk cId="2710586990" sldId="280"/>
            <ac:spMk id="4" creationId="{F1F3E52E-EF5C-4F1B-85DB-86102FF6A895}"/>
          </ac:spMkLst>
        </pc:spChg>
      </pc:sldChg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3666545172" sldId="292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793764317" sldId="297"/>
        </pc:sldMkLst>
      </pc:sldChg>
      <pc:sldChg chg="del">
        <pc:chgData name="Kutcher, Nicole Gabriella" userId="8e8a0dac-0035-4e0f-b698-0c2fd3f21a88" providerId="ADAL" clId="{A1425C70-2350-41E1-864A-00752ABF09B0}" dt="2025-03-30T23:33:14.103" v="3188" actId="47"/>
        <pc:sldMkLst>
          <pc:docMk/>
          <pc:sldMk cId="3557783872" sldId="299"/>
        </pc:sldMkLst>
      </pc:sldChg>
      <pc:sldChg chg="del ord">
        <pc:chgData name="Kutcher, Nicole Gabriella" userId="8e8a0dac-0035-4e0f-b698-0c2fd3f21a88" providerId="ADAL" clId="{A1425C70-2350-41E1-864A-00752ABF09B0}" dt="2025-03-30T23:29:57.218" v="3179" actId="2696"/>
        <pc:sldMkLst>
          <pc:docMk/>
          <pc:sldMk cId="2605109771" sldId="305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1237733991" sldId="329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4195950013" sldId="330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4261323912" sldId="336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836214163" sldId="357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3282091127" sldId="367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207201136" sldId="369"/>
        </pc:sldMkLst>
      </pc:sldChg>
      <pc:sldChg chg="del">
        <pc:chgData name="Kutcher, Nicole Gabriella" userId="8e8a0dac-0035-4e0f-b698-0c2fd3f21a88" providerId="ADAL" clId="{A1425C70-2350-41E1-864A-00752ABF09B0}" dt="2025-03-30T23:44:17.269" v="3297" actId="47"/>
        <pc:sldMkLst>
          <pc:docMk/>
          <pc:sldMk cId="2662474303" sldId="374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2095465581" sldId="396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2876604559" sldId="401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261731888" sldId="402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2238343316" sldId="403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1842294856" sldId="404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2273767953" sldId="405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1110832945" sldId="406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779870357" sldId="407"/>
        </pc:sldMkLst>
      </pc:sldChg>
      <pc:sldChg chg="del">
        <pc:chgData name="Kutcher, Nicole Gabriella" userId="8e8a0dac-0035-4e0f-b698-0c2fd3f21a88" providerId="ADAL" clId="{A1425C70-2350-41E1-864A-00752ABF09B0}" dt="2025-03-30T23:33:07.305" v="3186" actId="47"/>
        <pc:sldMkLst>
          <pc:docMk/>
          <pc:sldMk cId="523541385" sldId="409"/>
        </pc:sldMkLst>
      </pc:sldChg>
      <pc:sldChg chg="del">
        <pc:chgData name="Kutcher, Nicole Gabriella" userId="8e8a0dac-0035-4e0f-b698-0c2fd3f21a88" providerId="ADAL" clId="{A1425C70-2350-41E1-864A-00752ABF09B0}" dt="2025-03-30T23:33:07.305" v="3186" actId="47"/>
        <pc:sldMkLst>
          <pc:docMk/>
          <pc:sldMk cId="3957111167" sldId="410"/>
        </pc:sldMkLst>
      </pc:sldChg>
      <pc:sldChg chg="del">
        <pc:chgData name="Kutcher, Nicole Gabriella" userId="8e8a0dac-0035-4e0f-b698-0c2fd3f21a88" providerId="ADAL" clId="{A1425C70-2350-41E1-864A-00752ABF09B0}" dt="2025-03-30T23:33:07.305" v="3186" actId="47"/>
        <pc:sldMkLst>
          <pc:docMk/>
          <pc:sldMk cId="174121223" sldId="411"/>
        </pc:sldMkLst>
      </pc:sldChg>
      <pc:sldChg chg="del">
        <pc:chgData name="Kutcher, Nicole Gabriella" userId="8e8a0dac-0035-4e0f-b698-0c2fd3f21a88" providerId="ADAL" clId="{A1425C70-2350-41E1-864A-00752ABF09B0}" dt="2025-03-30T23:33:07.305" v="3186" actId="47"/>
        <pc:sldMkLst>
          <pc:docMk/>
          <pc:sldMk cId="577951756" sldId="412"/>
        </pc:sldMkLst>
      </pc:sldChg>
      <pc:sldChg chg="modSp mod">
        <pc:chgData name="Kutcher, Nicole Gabriella" userId="8e8a0dac-0035-4e0f-b698-0c2fd3f21a88" providerId="ADAL" clId="{A1425C70-2350-41E1-864A-00752ABF09B0}" dt="2025-03-25T19:04:05.224" v="175" actId="2710"/>
        <pc:sldMkLst>
          <pc:docMk/>
          <pc:sldMk cId="340374985" sldId="421"/>
        </pc:sldMkLst>
        <pc:spChg chg="mod">
          <ac:chgData name="Kutcher, Nicole Gabriella" userId="8e8a0dac-0035-4e0f-b698-0c2fd3f21a88" providerId="ADAL" clId="{A1425C70-2350-41E1-864A-00752ABF09B0}" dt="2025-03-25T19:04:05.224" v="175" actId="2710"/>
          <ac:spMkLst>
            <pc:docMk/>
            <pc:sldMk cId="340374985" sldId="421"/>
            <ac:spMk id="5" creationId="{FF9333A8-2C4D-CD6A-036A-0E9B30E4201B}"/>
          </ac:spMkLst>
        </pc:spChg>
      </pc:sldChg>
      <pc:sldChg chg="del">
        <pc:chgData name="Kutcher, Nicole Gabriella" userId="8e8a0dac-0035-4e0f-b698-0c2fd3f21a88" providerId="ADAL" clId="{A1425C70-2350-41E1-864A-00752ABF09B0}" dt="2025-03-30T23:32:41.724" v="3182" actId="47"/>
        <pc:sldMkLst>
          <pc:docMk/>
          <pc:sldMk cId="3066567477" sldId="423"/>
        </pc:sldMkLst>
      </pc:sldChg>
      <pc:sldChg chg="addSp delSp modSp mod ord">
        <pc:chgData name="Kutcher, Nicole Gabriella" userId="8e8a0dac-0035-4e0f-b698-0c2fd3f21a88" providerId="ADAL" clId="{A1425C70-2350-41E1-864A-00752ABF09B0}" dt="2025-03-25T19:10:18.873" v="449"/>
        <pc:sldMkLst>
          <pc:docMk/>
          <pc:sldMk cId="3195338393" sldId="424"/>
        </pc:sldMkLst>
        <pc:spChg chg="mod">
          <ac:chgData name="Kutcher, Nicole Gabriella" userId="8e8a0dac-0035-4e0f-b698-0c2fd3f21a88" providerId="ADAL" clId="{A1425C70-2350-41E1-864A-00752ABF09B0}" dt="2025-03-25T19:08:19.906" v="338" actId="20577"/>
          <ac:spMkLst>
            <pc:docMk/>
            <pc:sldMk cId="3195338393" sldId="424"/>
            <ac:spMk id="3" creationId="{D0630C8C-178E-BC0D-0B62-1CA80809B9C7}"/>
          </ac:spMkLst>
        </pc:spChg>
        <pc:spChg chg="mod">
          <ac:chgData name="Kutcher, Nicole Gabriella" userId="8e8a0dac-0035-4e0f-b698-0c2fd3f21a88" providerId="ADAL" clId="{A1425C70-2350-41E1-864A-00752ABF09B0}" dt="2025-03-25T19:05:17.723" v="199" actId="20577"/>
          <ac:spMkLst>
            <pc:docMk/>
            <pc:sldMk cId="3195338393" sldId="424"/>
            <ac:spMk id="6" creationId="{C1501AB4-ADEA-2263-5111-47B6FCBEAF05}"/>
          </ac:spMkLst>
        </pc:spChg>
        <pc:spChg chg="add mod">
          <ac:chgData name="Kutcher, Nicole Gabriella" userId="8e8a0dac-0035-4e0f-b698-0c2fd3f21a88" providerId="ADAL" clId="{A1425C70-2350-41E1-864A-00752ABF09B0}" dt="2025-03-25T19:09:59.405" v="445" actId="20577"/>
          <ac:spMkLst>
            <pc:docMk/>
            <pc:sldMk cId="3195338393" sldId="424"/>
            <ac:spMk id="7" creationId="{D8FD38EA-5984-AAF9-428D-ACCEF12BCDA7}"/>
          </ac:spMkLst>
        </pc:spChg>
      </pc:sldChg>
      <pc:sldChg chg="addSp delSp modSp mod ord">
        <pc:chgData name="Kutcher, Nicole Gabriella" userId="8e8a0dac-0035-4e0f-b698-0c2fd3f21a88" providerId="ADAL" clId="{A1425C70-2350-41E1-864A-00752ABF09B0}" dt="2025-03-30T20:10:05.908" v="1356" actId="1076"/>
        <pc:sldMkLst>
          <pc:docMk/>
          <pc:sldMk cId="1153248796" sldId="425"/>
        </pc:sldMkLst>
        <pc:spChg chg="add mod">
          <ac:chgData name="Kutcher, Nicole Gabriella" userId="8e8a0dac-0035-4e0f-b698-0c2fd3f21a88" providerId="ADAL" clId="{A1425C70-2350-41E1-864A-00752ABF09B0}" dt="2025-03-30T20:10:05.908" v="1356" actId="1076"/>
          <ac:spMkLst>
            <pc:docMk/>
            <pc:sldMk cId="1153248796" sldId="425"/>
            <ac:spMk id="4" creationId="{A51A5D4B-1F56-A0C7-3FBA-CEDAF098987D}"/>
          </ac:spMkLst>
        </pc:spChg>
      </pc:sldChg>
      <pc:sldChg chg="del">
        <pc:chgData name="Kutcher, Nicole Gabriella" userId="8e8a0dac-0035-4e0f-b698-0c2fd3f21a88" providerId="ADAL" clId="{A1425C70-2350-41E1-864A-00752ABF09B0}" dt="2025-03-30T23:32:53.587" v="3183" actId="47"/>
        <pc:sldMkLst>
          <pc:docMk/>
          <pc:sldMk cId="3939865542" sldId="428"/>
        </pc:sldMkLst>
      </pc:sldChg>
      <pc:sldChg chg="del">
        <pc:chgData name="Kutcher, Nicole Gabriella" userId="8e8a0dac-0035-4e0f-b698-0c2fd3f21a88" providerId="ADAL" clId="{A1425C70-2350-41E1-864A-00752ABF09B0}" dt="2025-03-30T23:32:53.587" v="3183" actId="47"/>
        <pc:sldMkLst>
          <pc:docMk/>
          <pc:sldMk cId="3795514271" sldId="429"/>
        </pc:sldMkLst>
      </pc:sldChg>
      <pc:sldChg chg="del">
        <pc:chgData name="Kutcher, Nicole Gabriella" userId="8e8a0dac-0035-4e0f-b698-0c2fd3f21a88" providerId="ADAL" clId="{A1425C70-2350-41E1-864A-00752ABF09B0}" dt="2025-03-30T23:32:53.587" v="3183" actId="47"/>
        <pc:sldMkLst>
          <pc:docMk/>
          <pc:sldMk cId="564229010" sldId="430"/>
        </pc:sldMkLst>
      </pc:sldChg>
      <pc:sldChg chg="del">
        <pc:chgData name="Kutcher, Nicole Gabriella" userId="8e8a0dac-0035-4e0f-b698-0c2fd3f21a88" providerId="ADAL" clId="{A1425C70-2350-41E1-864A-00752ABF09B0}" dt="2025-03-30T23:32:53.587" v="3183" actId="47"/>
        <pc:sldMkLst>
          <pc:docMk/>
          <pc:sldMk cId="3862582856" sldId="431"/>
        </pc:sldMkLst>
      </pc:sldChg>
      <pc:sldChg chg="del">
        <pc:chgData name="Kutcher, Nicole Gabriella" userId="8e8a0dac-0035-4e0f-b698-0c2fd3f21a88" providerId="ADAL" clId="{A1425C70-2350-41E1-864A-00752ABF09B0}" dt="2025-03-30T23:32:53.587" v="3183" actId="47"/>
        <pc:sldMkLst>
          <pc:docMk/>
          <pc:sldMk cId="1838433071" sldId="432"/>
        </pc:sldMkLst>
      </pc:sldChg>
      <pc:sldChg chg="del">
        <pc:chgData name="Kutcher, Nicole Gabriella" userId="8e8a0dac-0035-4e0f-b698-0c2fd3f21a88" providerId="ADAL" clId="{A1425C70-2350-41E1-864A-00752ABF09B0}" dt="2025-03-30T23:32:53.587" v="3183" actId="47"/>
        <pc:sldMkLst>
          <pc:docMk/>
          <pc:sldMk cId="3395076030" sldId="433"/>
        </pc:sldMkLst>
      </pc:sldChg>
      <pc:sldChg chg="del">
        <pc:chgData name="Kutcher, Nicole Gabriella" userId="8e8a0dac-0035-4e0f-b698-0c2fd3f21a88" providerId="ADAL" clId="{A1425C70-2350-41E1-864A-00752ABF09B0}" dt="2025-03-30T23:32:57.467" v="3184" actId="47"/>
        <pc:sldMkLst>
          <pc:docMk/>
          <pc:sldMk cId="799680421" sldId="434"/>
        </pc:sldMkLst>
      </pc:sldChg>
      <pc:sldChg chg="del">
        <pc:chgData name="Kutcher, Nicole Gabriella" userId="8e8a0dac-0035-4e0f-b698-0c2fd3f21a88" providerId="ADAL" clId="{A1425C70-2350-41E1-864A-00752ABF09B0}" dt="2025-03-30T23:32:57.467" v="3184" actId="47"/>
        <pc:sldMkLst>
          <pc:docMk/>
          <pc:sldMk cId="3051082995" sldId="435"/>
        </pc:sldMkLst>
      </pc:sldChg>
      <pc:sldChg chg="del">
        <pc:chgData name="Kutcher, Nicole Gabriella" userId="8e8a0dac-0035-4e0f-b698-0c2fd3f21a88" providerId="ADAL" clId="{A1425C70-2350-41E1-864A-00752ABF09B0}" dt="2025-03-30T23:32:57.467" v="3184" actId="47"/>
        <pc:sldMkLst>
          <pc:docMk/>
          <pc:sldMk cId="2988501901" sldId="436"/>
        </pc:sldMkLst>
      </pc:sldChg>
      <pc:sldChg chg="del">
        <pc:chgData name="Kutcher, Nicole Gabriella" userId="8e8a0dac-0035-4e0f-b698-0c2fd3f21a88" providerId="ADAL" clId="{A1425C70-2350-41E1-864A-00752ABF09B0}" dt="2025-03-30T23:32:57.467" v="3184" actId="47"/>
        <pc:sldMkLst>
          <pc:docMk/>
          <pc:sldMk cId="1776556488" sldId="437"/>
        </pc:sldMkLst>
      </pc:sldChg>
      <pc:sldChg chg="del">
        <pc:chgData name="Kutcher, Nicole Gabriella" userId="8e8a0dac-0035-4e0f-b698-0c2fd3f21a88" providerId="ADAL" clId="{A1425C70-2350-41E1-864A-00752ABF09B0}" dt="2025-03-30T23:32:57.467" v="3184" actId="47"/>
        <pc:sldMkLst>
          <pc:docMk/>
          <pc:sldMk cId="3254974965" sldId="438"/>
        </pc:sldMkLst>
      </pc:sldChg>
      <pc:sldChg chg="del">
        <pc:chgData name="Kutcher, Nicole Gabriella" userId="8e8a0dac-0035-4e0f-b698-0c2fd3f21a88" providerId="ADAL" clId="{A1425C70-2350-41E1-864A-00752ABF09B0}" dt="2025-03-30T23:32:57.467" v="3184" actId="47"/>
        <pc:sldMkLst>
          <pc:docMk/>
          <pc:sldMk cId="221868007" sldId="439"/>
        </pc:sldMkLst>
      </pc:sldChg>
      <pc:sldChg chg="del">
        <pc:chgData name="Kutcher, Nicole Gabriella" userId="8e8a0dac-0035-4e0f-b698-0c2fd3f21a88" providerId="ADAL" clId="{A1425C70-2350-41E1-864A-00752ABF09B0}" dt="2025-03-30T23:33:02.991" v="3185" actId="47"/>
        <pc:sldMkLst>
          <pc:docMk/>
          <pc:sldMk cId="1906787163" sldId="440"/>
        </pc:sldMkLst>
      </pc:sldChg>
      <pc:sldChg chg="modSp mod">
        <pc:chgData name="Kutcher, Nicole Gabriella" userId="8e8a0dac-0035-4e0f-b698-0c2fd3f21a88" providerId="ADAL" clId="{A1425C70-2350-41E1-864A-00752ABF09B0}" dt="2025-04-02T21:29:59.990" v="3318" actId="1036"/>
        <pc:sldMkLst>
          <pc:docMk/>
          <pc:sldMk cId="2501809180" sldId="443"/>
        </pc:sldMkLst>
        <pc:picChg chg="mod">
          <ac:chgData name="Kutcher, Nicole Gabriella" userId="8e8a0dac-0035-4e0f-b698-0c2fd3f21a88" providerId="ADAL" clId="{A1425C70-2350-41E1-864A-00752ABF09B0}" dt="2025-04-02T21:29:59.990" v="3318" actId="1036"/>
          <ac:picMkLst>
            <pc:docMk/>
            <pc:sldMk cId="2501809180" sldId="443"/>
            <ac:picMk id="4" creationId="{BBE3232D-2BC6-485A-1793-6236228F843A}"/>
          </ac:picMkLst>
        </pc:picChg>
      </pc:sldChg>
      <pc:sldChg chg="addSp delSp modSp mod ord">
        <pc:chgData name="Kutcher, Nicole Gabriella" userId="8e8a0dac-0035-4e0f-b698-0c2fd3f21a88" providerId="ADAL" clId="{A1425C70-2350-41E1-864A-00752ABF09B0}" dt="2025-03-30T18:04:57.170" v="671" actId="1076"/>
        <pc:sldMkLst>
          <pc:docMk/>
          <pc:sldMk cId="2499448433" sldId="447"/>
        </pc:sldMkLst>
        <pc:spChg chg="mod">
          <ac:chgData name="Kutcher, Nicole Gabriella" userId="8e8a0dac-0035-4e0f-b698-0c2fd3f21a88" providerId="ADAL" clId="{A1425C70-2350-41E1-864A-00752ABF09B0}" dt="2025-03-25T19:19:14.689" v="646" actId="1076"/>
          <ac:spMkLst>
            <pc:docMk/>
            <pc:sldMk cId="2499448433" sldId="447"/>
            <ac:spMk id="2" creationId="{4CA0B2D2-1A53-B65D-3CE8-1DBE1B666A96}"/>
          </ac:spMkLst>
        </pc:spChg>
        <pc:spChg chg="mod">
          <ac:chgData name="Kutcher, Nicole Gabriella" userId="8e8a0dac-0035-4e0f-b698-0c2fd3f21a88" providerId="ADAL" clId="{A1425C70-2350-41E1-864A-00752ABF09B0}" dt="2025-03-25T19:19:20.633" v="648" actId="1076"/>
          <ac:spMkLst>
            <pc:docMk/>
            <pc:sldMk cId="2499448433" sldId="447"/>
            <ac:spMk id="4" creationId="{B6A2BE90-19CA-B952-B2ED-8A597DA00019}"/>
          </ac:spMkLst>
        </pc:spChg>
        <pc:spChg chg="mod">
          <ac:chgData name="Kutcher, Nicole Gabriella" userId="8e8a0dac-0035-4e0f-b698-0c2fd3f21a88" providerId="ADAL" clId="{A1425C70-2350-41E1-864A-00752ABF09B0}" dt="2025-03-25T19:19:23.458" v="649" actId="1076"/>
          <ac:spMkLst>
            <pc:docMk/>
            <pc:sldMk cId="2499448433" sldId="447"/>
            <ac:spMk id="6" creationId="{948946A6-4F45-B2E8-80C4-9C9222CD29EE}"/>
          </ac:spMkLst>
        </pc:spChg>
        <pc:spChg chg="mod">
          <ac:chgData name="Kutcher, Nicole Gabriella" userId="8e8a0dac-0035-4e0f-b698-0c2fd3f21a88" providerId="ADAL" clId="{A1425C70-2350-41E1-864A-00752ABF09B0}" dt="2025-03-25T19:17:59.902" v="598" actId="1076"/>
          <ac:spMkLst>
            <pc:docMk/>
            <pc:sldMk cId="2499448433" sldId="447"/>
            <ac:spMk id="9" creationId="{5ED78A3A-BCB5-A969-7728-9A09C2098A33}"/>
          </ac:spMkLst>
        </pc:spChg>
        <pc:picChg chg="add mod">
          <ac:chgData name="Kutcher, Nicole Gabriella" userId="8e8a0dac-0035-4e0f-b698-0c2fd3f21a88" providerId="ADAL" clId="{A1425C70-2350-41E1-864A-00752ABF09B0}" dt="2025-03-30T17:29:52.671" v="654" actId="1076"/>
          <ac:picMkLst>
            <pc:docMk/>
            <pc:sldMk cId="2499448433" sldId="447"/>
            <ac:picMk id="1026" creationId="{F3FA0FA4-66E7-7062-BE10-C9A7D8CC40AB}"/>
          </ac:picMkLst>
        </pc:picChg>
        <pc:picChg chg="add mod">
          <ac:chgData name="Kutcher, Nicole Gabriella" userId="8e8a0dac-0035-4e0f-b698-0c2fd3f21a88" providerId="ADAL" clId="{A1425C70-2350-41E1-864A-00752ABF09B0}" dt="2025-03-30T17:30:35.230" v="658" actId="1076"/>
          <ac:picMkLst>
            <pc:docMk/>
            <pc:sldMk cId="2499448433" sldId="447"/>
            <ac:picMk id="1028" creationId="{2FEB5900-D677-FB4B-3579-864B72DA2D6E}"/>
          </ac:picMkLst>
        </pc:picChg>
        <pc:picChg chg="add mod">
          <ac:chgData name="Kutcher, Nicole Gabriella" userId="8e8a0dac-0035-4e0f-b698-0c2fd3f21a88" providerId="ADAL" clId="{A1425C70-2350-41E1-864A-00752ABF09B0}" dt="2025-03-30T18:04:57.170" v="671" actId="1076"/>
          <ac:picMkLst>
            <pc:docMk/>
            <pc:sldMk cId="2499448433" sldId="447"/>
            <ac:picMk id="1030" creationId="{E747C58D-34E5-AA74-BBD5-068A6381C620}"/>
          </ac:picMkLst>
        </pc:picChg>
      </pc:sldChg>
      <pc:sldChg chg="del">
        <pc:chgData name="Kutcher, Nicole Gabriella" userId="8e8a0dac-0035-4e0f-b698-0c2fd3f21a88" providerId="ADAL" clId="{A1425C70-2350-41E1-864A-00752ABF09B0}" dt="2025-03-30T23:33:07.305" v="3186" actId="47"/>
        <pc:sldMkLst>
          <pc:docMk/>
          <pc:sldMk cId="183258799" sldId="448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1574587105" sldId="449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1034417140" sldId="450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2342206492" sldId="451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4188970994" sldId="452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3750031943" sldId="453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2609609005" sldId="454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2630544175" sldId="455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2663591956" sldId="456"/>
        </pc:sldMkLst>
      </pc:sldChg>
      <pc:sldChg chg="addSp delSp modSp mod ord modClrScheme chgLayout modNotesTx">
        <pc:chgData name="Kutcher, Nicole Gabriella" userId="8e8a0dac-0035-4e0f-b698-0c2fd3f21a88" providerId="ADAL" clId="{A1425C70-2350-41E1-864A-00752ABF09B0}" dt="2025-04-03T00:59:36.913" v="3357" actId="1076"/>
        <pc:sldMkLst>
          <pc:docMk/>
          <pc:sldMk cId="1013923180" sldId="458"/>
        </pc:sldMkLst>
        <pc:spChg chg="mod">
          <ac:chgData name="Kutcher, Nicole Gabriella" userId="8e8a0dac-0035-4e0f-b698-0c2fd3f21a88" providerId="ADAL" clId="{A1425C70-2350-41E1-864A-00752ABF09B0}" dt="2025-03-30T22:57:13.488" v="2758" actId="122"/>
          <ac:spMkLst>
            <pc:docMk/>
            <pc:sldMk cId="1013923180" sldId="458"/>
            <ac:spMk id="2" creationId="{A5723F29-4987-E7B3-DCC1-BB48F0A5BE61}"/>
          </ac:spMkLst>
        </pc:spChg>
        <pc:spChg chg="add del mod">
          <ac:chgData name="Kutcher, Nicole Gabriella" userId="8e8a0dac-0035-4e0f-b698-0c2fd3f21a88" providerId="ADAL" clId="{A1425C70-2350-41E1-864A-00752ABF09B0}" dt="2025-04-03T00:58:48.545" v="3350" actId="478"/>
          <ac:spMkLst>
            <pc:docMk/>
            <pc:sldMk cId="1013923180" sldId="458"/>
            <ac:spMk id="5" creationId="{D1BF0649-BE65-0C01-FCFA-79D6EF64066D}"/>
          </ac:spMkLst>
        </pc:spChg>
        <pc:spChg chg="add mod">
          <ac:chgData name="Kutcher, Nicole Gabriella" userId="8e8a0dac-0035-4e0f-b698-0c2fd3f21a88" providerId="ADAL" clId="{A1425C70-2350-41E1-864A-00752ABF09B0}" dt="2025-04-02T03:16:43.961" v="3308" actId="20577"/>
          <ac:spMkLst>
            <pc:docMk/>
            <pc:sldMk cId="1013923180" sldId="458"/>
            <ac:spMk id="18" creationId="{971A5635-F84B-AB25-7D63-D0D7DCA01260}"/>
          </ac:spMkLst>
        </pc:spChg>
        <pc:picChg chg="add del mod">
          <ac:chgData name="Kutcher, Nicole Gabriella" userId="8e8a0dac-0035-4e0f-b698-0c2fd3f21a88" providerId="ADAL" clId="{A1425C70-2350-41E1-864A-00752ABF09B0}" dt="2025-03-30T23:29:00.214" v="3175" actId="1076"/>
          <ac:picMkLst>
            <pc:docMk/>
            <pc:sldMk cId="1013923180" sldId="458"/>
            <ac:picMk id="3" creationId="{F1085724-562D-1B87-5964-E329A8A8634D}"/>
          </ac:picMkLst>
        </pc:picChg>
        <pc:picChg chg="add mod">
          <ac:chgData name="Kutcher, Nicole Gabriella" userId="8e8a0dac-0035-4e0f-b698-0c2fd3f21a88" providerId="ADAL" clId="{A1425C70-2350-41E1-864A-00752ABF09B0}" dt="2025-04-03T00:59:36.913" v="3357" actId="1076"/>
          <ac:picMkLst>
            <pc:docMk/>
            <pc:sldMk cId="1013923180" sldId="458"/>
            <ac:picMk id="6" creationId="{65B9CF81-F878-FEBC-242B-26333C68F441}"/>
          </ac:picMkLst>
        </pc:picChg>
        <pc:picChg chg="add del mod">
          <ac:chgData name="Kutcher, Nicole Gabriella" userId="8e8a0dac-0035-4e0f-b698-0c2fd3f21a88" providerId="ADAL" clId="{A1425C70-2350-41E1-864A-00752ABF09B0}" dt="2025-04-03T00:58:46.564" v="3349" actId="478"/>
          <ac:picMkLst>
            <pc:docMk/>
            <pc:sldMk cId="1013923180" sldId="458"/>
            <ac:picMk id="11" creationId="{BB83E4E1-B594-56AA-9783-CF810D771E95}"/>
          </ac:picMkLst>
        </pc:picChg>
      </pc:sldChg>
      <pc:sldChg chg="addSp delSp modSp mod ord">
        <pc:chgData name="Kutcher, Nicole Gabriella" userId="8e8a0dac-0035-4e0f-b698-0c2fd3f21a88" providerId="ADAL" clId="{A1425C70-2350-41E1-864A-00752ABF09B0}" dt="2025-03-25T19:17:35.158" v="596" actId="1076"/>
        <pc:sldMkLst>
          <pc:docMk/>
          <pc:sldMk cId="4136686661" sldId="459"/>
        </pc:sldMkLst>
        <pc:spChg chg="mod">
          <ac:chgData name="Kutcher, Nicole Gabriella" userId="8e8a0dac-0035-4e0f-b698-0c2fd3f21a88" providerId="ADAL" clId="{A1425C70-2350-41E1-864A-00752ABF09B0}" dt="2025-03-25T19:17:32.727" v="595" actId="1076"/>
          <ac:spMkLst>
            <pc:docMk/>
            <pc:sldMk cId="4136686661" sldId="459"/>
            <ac:spMk id="2" creationId="{94B45F4C-8747-AD81-413D-C1FAA41E61FC}"/>
          </ac:spMkLst>
        </pc:spChg>
        <pc:spChg chg="mod">
          <ac:chgData name="Kutcher, Nicole Gabriella" userId="8e8a0dac-0035-4e0f-b698-0c2fd3f21a88" providerId="ADAL" clId="{A1425C70-2350-41E1-864A-00752ABF09B0}" dt="2025-03-25T19:17:35.158" v="596" actId="1076"/>
          <ac:spMkLst>
            <pc:docMk/>
            <pc:sldMk cId="4136686661" sldId="459"/>
            <ac:spMk id="3" creationId="{8D8CDCBD-29DA-458C-76D4-980C7B7B3AD3}"/>
          </ac:spMkLst>
        </pc:spChg>
        <pc:picChg chg="add mod">
          <ac:chgData name="Kutcher, Nicole Gabriella" userId="8e8a0dac-0035-4e0f-b698-0c2fd3f21a88" providerId="ADAL" clId="{A1425C70-2350-41E1-864A-00752ABF09B0}" dt="2025-03-25T19:13:39.027" v="510" actId="1076"/>
          <ac:picMkLst>
            <pc:docMk/>
            <pc:sldMk cId="4136686661" sldId="459"/>
            <ac:picMk id="4" creationId="{AA5FCFE9-613F-7D47-AE62-A77F29578051}"/>
          </ac:picMkLst>
        </pc:picChg>
      </pc:sldChg>
      <pc:sldChg chg="del">
        <pc:chgData name="Kutcher, Nicole Gabriella" userId="8e8a0dac-0035-4e0f-b698-0c2fd3f21a88" providerId="ADAL" clId="{A1425C70-2350-41E1-864A-00752ABF09B0}" dt="2025-03-30T23:32:41.724" v="3182" actId="47"/>
        <pc:sldMkLst>
          <pc:docMk/>
          <pc:sldMk cId="861717325" sldId="460"/>
        </pc:sldMkLst>
      </pc:sldChg>
      <pc:sldChg chg="del">
        <pc:chgData name="Kutcher, Nicole Gabriella" userId="8e8a0dac-0035-4e0f-b698-0c2fd3f21a88" providerId="ADAL" clId="{A1425C70-2350-41E1-864A-00752ABF09B0}" dt="2025-03-30T23:32:41.724" v="3182" actId="47"/>
        <pc:sldMkLst>
          <pc:docMk/>
          <pc:sldMk cId="1784715024" sldId="461"/>
        </pc:sldMkLst>
      </pc:sldChg>
      <pc:sldChg chg="del ord">
        <pc:chgData name="Kutcher, Nicole Gabriella" userId="8e8a0dac-0035-4e0f-b698-0c2fd3f21a88" providerId="ADAL" clId="{A1425C70-2350-41E1-864A-00752ABF09B0}" dt="2025-03-30T23:32:41.724" v="3182" actId="47"/>
        <pc:sldMkLst>
          <pc:docMk/>
          <pc:sldMk cId="1703061422" sldId="462"/>
        </pc:sldMkLst>
      </pc:sldChg>
      <pc:sldChg chg="del">
        <pc:chgData name="Kutcher, Nicole Gabriella" userId="8e8a0dac-0035-4e0f-b698-0c2fd3f21a88" providerId="ADAL" clId="{A1425C70-2350-41E1-864A-00752ABF09B0}" dt="2025-03-30T23:44:15.586" v="3296" actId="47"/>
        <pc:sldMkLst>
          <pc:docMk/>
          <pc:sldMk cId="4213051482" sldId="465"/>
        </pc:sldMkLst>
      </pc:sldChg>
      <pc:sldChg chg="del">
        <pc:chgData name="Kutcher, Nicole Gabriella" userId="8e8a0dac-0035-4e0f-b698-0c2fd3f21a88" providerId="ADAL" clId="{A1425C70-2350-41E1-864A-00752ABF09B0}" dt="2025-03-30T23:44:14.009" v="3295" actId="47"/>
        <pc:sldMkLst>
          <pc:docMk/>
          <pc:sldMk cId="3257725128" sldId="466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636784734" sldId="467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2613536499" sldId="469"/>
        </pc:sldMkLst>
      </pc:sldChg>
      <pc:sldChg chg="ord">
        <pc:chgData name="Kutcher, Nicole Gabriella" userId="8e8a0dac-0035-4e0f-b698-0c2fd3f21a88" providerId="ADAL" clId="{A1425C70-2350-41E1-864A-00752ABF09B0}" dt="2025-03-30T23:30:22.676" v="3181"/>
        <pc:sldMkLst>
          <pc:docMk/>
          <pc:sldMk cId="1493843602" sldId="470"/>
        </pc:sldMkLst>
      </pc:sldChg>
      <pc:sldChg chg="del">
        <pc:chgData name="Kutcher, Nicole Gabriella" userId="8e8a0dac-0035-4e0f-b698-0c2fd3f21a88" providerId="ADAL" clId="{A1425C70-2350-41E1-864A-00752ABF09B0}" dt="2025-03-30T23:33:10.903" v="3187" actId="47"/>
        <pc:sldMkLst>
          <pc:docMk/>
          <pc:sldMk cId="3979627997" sldId="471"/>
        </pc:sldMkLst>
      </pc:sldChg>
      <pc:sldChg chg="addSp delSp modSp mod chgLayout">
        <pc:chgData name="Kutcher, Nicole Gabriella" userId="8e8a0dac-0035-4e0f-b698-0c2fd3f21a88" providerId="ADAL" clId="{A1425C70-2350-41E1-864A-00752ABF09B0}" dt="2025-03-30T23:42:33.343" v="3257" actId="1076"/>
        <pc:sldMkLst>
          <pc:docMk/>
          <pc:sldMk cId="1820274548" sldId="475"/>
        </pc:sldMkLst>
        <pc:spChg chg="add mod">
          <ac:chgData name="Kutcher, Nicole Gabriella" userId="8e8a0dac-0035-4e0f-b698-0c2fd3f21a88" providerId="ADAL" clId="{A1425C70-2350-41E1-864A-00752ABF09B0}" dt="2025-03-30T23:42:33.343" v="3257" actId="1076"/>
          <ac:spMkLst>
            <pc:docMk/>
            <pc:sldMk cId="1820274548" sldId="475"/>
            <ac:spMk id="3" creationId="{9006158E-2940-A43C-428B-C7EA0B2791F6}"/>
          </ac:spMkLst>
        </pc:spChg>
        <pc:spChg chg="mod ord">
          <ac:chgData name="Kutcher, Nicole Gabriella" userId="8e8a0dac-0035-4e0f-b698-0c2fd3f21a88" providerId="ADAL" clId="{A1425C70-2350-41E1-864A-00752ABF09B0}" dt="2025-03-30T23:42:28.969" v="3256" actId="1076"/>
          <ac:spMkLst>
            <pc:docMk/>
            <pc:sldMk cId="1820274548" sldId="475"/>
            <ac:spMk id="4" creationId="{78F73D3A-47D5-9456-3F41-79E8AC887BE4}"/>
          </ac:spMkLst>
        </pc:spChg>
      </pc:sldChg>
      <pc:sldChg chg="addSp delSp modSp add mod">
        <pc:chgData name="Kutcher, Nicole Gabriella" userId="8e8a0dac-0035-4e0f-b698-0c2fd3f21a88" providerId="ADAL" clId="{A1425C70-2350-41E1-864A-00752ABF09B0}" dt="2025-03-30T20:06:29.890" v="1340" actId="478"/>
        <pc:sldMkLst>
          <pc:docMk/>
          <pc:sldMk cId="1466542718" sldId="476"/>
        </pc:sldMkLst>
        <pc:spChg chg="mod">
          <ac:chgData name="Kutcher, Nicole Gabriella" userId="8e8a0dac-0035-4e0f-b698-0c2fd3f21a88" providerId="ADAL" clId="{A1425C70-2350-41E1-864A-00752ABF09B0}" dt="2025-03-30T20:05:23.100" v="1338" actId="1076"/>
          <ac:spMkLst>
            <pc:docMk/>
            <pc:sldMk cId="1466542718" sldId="476"/>
            <ac:spMk id="6" creationId="{54DA5973-9131-ABC1-C0FB-A1F3AEF125B0}"/>
          </ac:spMkLst>
        </pc:spChg>
        <pc:spChg chg="add del mod">
          <ac:chgData name="Kutcher, Nicole Gabriella" userId="8e8a0dac-0035-4e0f-b698-0c2fd3f21a88" providerId="ADAL" clId="{A1425C70-2350-41E1-864A-00752ABF09B0}" dt="2025-03-30T20:04:35.990" v="1336" actId="2710"/>
          <ac:spMkLst>
            <pc:docMk/>
            <pc:sldMk cId="1466542718" sldId="476"/>
            <ac:spMk id="7" creationId="{15335AC3-D536-A8C0-8C88-A0D4F7209629}"/>
          </ac:spMkLst>
        </pc:spChg>
      </pc:sldChg>
      <pc:sldChg chg="delSp modSp add mod ord">
        <pc:chgData name="Kutcher, Nicole Gabriella" userId="8e8a0dac-0035-4e0f-b698-0c2fd3f21a88" providerId="ADAL" clId="{A1425C70-2350-41E1-864A-00752ABF09B0}" dt="2025-03-30T23:50:43.327" v="3303"/>
        <pc:sldMkLst>
          <pc:docMk/>
          <pc:sldMk cId="4172376346" sldId="477"/>
        </pc:sldMkLst>
        <pc:spChg chg="mod">
          <ac:chgData name="Kutcher, Nicole Gabriella" userId="8e8a0dac-0035-4e0f-b698-0c2fd3f21a88" providerId="ADAL" clId="{A1425C70-2350-41E1-864A-00752ABF09B0}" dt="2025-03-30T23:49:36.504" v="3301" actId="20577"/>
          <ac:spMkLst>
            <pc:docMk/>
            <pc:sldMk cId="4172376346" sldId="477"/>
            <ac:spMk id="3" creationId="{4A139D8D-2C62-ADBE-7CBA-799300437299}"/>
          </ac:spMkLst>
        </pc:spChg>
      </pc:sldChg>
      <pc:sldChg chg="add del">
        <pc:chgData name="Kutcher, Nicole Gabriella" userId="8e8a0dac-0035-4e0f-b698-0c2fd3f21a88" providerId="ADAL" clId="{A1425C70-2350-41E1-864A-00752ABF09B0}" dt="2025-03-30T20:10:54.162" v="1358"/>
        <pc:sldMkLst>
          <pc:docMk/>
          <pc:sldMk cId="1093274766" sldId="478"/>
        </pc:sldMkLst>
      </pc:sldChg>
      <pc:sldChg chg="addSp delSp modSp add mod ord modNotesTx">
        <pc:chgData name="Kutcher, Nicole Gabriella" userId="8e8a0dac-0035-4e0f-b698-0c2fd3f21a88" providerId="ADAL" clId="{A1425C70-2350-41E1-864A-00752ABF09B0}" dt="2025-03-30T20:46:51.038" v="2173" actId="20577"/>
        <pc:sldMkLst>
          <pc:docMk/>
          <pc:sldMk cId="3675398077" sldId="478"/>
        </pc:sldMkLst>
        <pc:picChg chg="add mod">
          <ac:chgData name="Kutcher, Nicole Gabriella" userId="8e8a0dac-0035-4e0f-b698-0c2fd3f21a88" providerId="ADAL" clId="{A1425C70-2350-41E1-864A-00752ABF09B0}" dt="2025-03-30T20:30:19.730" v="1404" actId="14100"/>
          <ac:picMkLst>
            <pc:docMk/>
            <pc:sldMk cId="3675398077" sldId="478"/>
            <ac:picMk id="3" creationId="{97180643-27BA-B573-79B9-F3A7380FE09F}"/>
          </ac:picMkLst>
        </pc:picChg>
      </pc:sldChg>
      <pc:sldChg chg="addSp delSp modSp add mod ord">
        <pc:chgData name="Kutcher, Nicole Gabriella" userId="8e8a0dac-0035-4e0f-b698-0c2fd3f21a88" providerId="ADAL" clId="{A1425C70-2350-41E1-864A-00752ABF09B0}" dt="2025-04-02T19:54:55.022" v="3316" actId="20577"/>
        <pc:sldMkLst>
          <pc:docMk/>
          <pc:sldMk cId="1665329194" sldId="479"/>
        </pc:sldMkLst>
        <pc:spChg chg="mod">
          <ac:chgData name="Kutcher, Nicole Gabriella" userId="8e8a0dac-0035-4e0f-b698-0c2fd3f21a88" providerId="ADAL" clId="{A1425C70-2350-41E1-864A-00752ABF09B0}" dt="2025-04-02T19:54:55.022" v="3316" actId="20577"/>
          <ac:spMkLst>
            <pc:docMk/>
            <pc:sldMk cId="1665329194" sldId="479"/>
            <ac:spMk id="2" creationId="{C023E7A5-02AA-5C7A-4906-B3411FA106AF}"/>
          </ac:spMkLst>
        </pc:spChg>
        <pc:spChg chg="mod">
          <ac:chgData name="Kutcher, Nicole Gabriella" userId="8e8a0dac-0035-4e0f-b698-0c2fd3f21a88" providerId="ADAL" clId="{A1425C70-2350-41E1-864A-00752ABF09B0}" dt="2025-03-30T20:37:15.868" v="1479" actId="1076"/>
          <ac:spMkLst>
            <pc:docMk/>
            <pc:sldMk cId="1665329194" sldId="479"/>
            <ac:spMk id="8" creationId="{DDB64884-FEA8-BE1A-CD00-579074445452}"/>
          </ac:spMkLst>
        </pc:spChg>
      </pc:sldChg>
      <pc:sldChg chg="new del">
        <pc:chgData name="Kutcher, Nicole Gabriella" userId="8e8a0dac-0035-4e0f-b698-0c2fd3f21a88" providerId="ADAL" clId="{A1425C70-2350-41E1-864A-00752ABF09B0}" dt="2025-03-30T20:46:54.707" v="2174" actId="47"/>
        <pc:sldMkLst>
          <pc:docMk/>
          <pc:sldMk cId="3454203182" sldId="480"/>
        </pc:sldMkLst>
      </pc:sldChg>
      <pc:sldChg chg="modSp add mod">
        <pc:chgData name="Kutcher, Nicole Gabriella" userId="8e8a0dac-0035-4e0f-b698-0c2fd3f21a88" providerId="ADAL" clId="{A1425C70-2350-41E1-864A-00752ABF09B0}" dt="2025-03-30T20:45:15.508" v="2014" actId="20577"/>
        <pc:sldMkLst>
          <pc:docMk/>
          <pc:sldMk cId="3182711270" sldId="481"/>
        </pc:sldMkLst>
        <pc:spChg chg="mod">
          <ac:chgData name="Kutcher, Nicole Gabriella" userId="8e8a0dac-0035-4e0f-b698-0c2fd3f21a88" providerId="ADAL" clId="{A1425C70-2350-41E1-864A-00752ABF09B0}" dt="2025-03-30T20:40:33.909" v="1678" actId="20577"/>
          <ac:spMkLst>
            <pc:docMk/>
            <pc:sldMk cId="3182711270" sldId="481"/>
            <ac:spMk id="4" creationId="{28430D35-41E1-B88C-097A-55C81E428212}"/>
          </ac:spMkLst>
        </pc:spChg>
        <pc:spChg chg="mod">
          <ac:chgData name="Kutcher, Nicole Gabriella" userId="8e8a0dac-0035-4e0f-b698-0c2fd3f21a88" providerId="ADAL" clId="{A1425C70-2350-41E1-864A-00752ABF09B0}" dt="2025-03-30T20:45:15.508" v="2014" actId="20577"/>
          <ac:spMkLst>
            <pc:docMk/>
            <pc:sldMk cId="3182711270" sldId="481"/>
            <ac:spMk id="5" creationId="{9FFB875A-3779-7ED5-28E4-B3E3577CA1E7}"/>
          </ac:spMkLst>
        </pc:spChg>
      </pc:sldChg>
      <pc:sldChg chg="addSp delSp modSp add mod modNotesTx">
        <pc:chgData name="Kutcher, Nicole Gabriella" userId="8e8a0dac-0035-4e0f-b698-0c2fd3f21a88" providerId="ADAL" clId="{A1425C70-2350-41E1-864A-00752ABF09B0}" dt="2025-04-01T05:41:06.697" v="3307" actId="5793"/>
        <pc:sldMkLst>
          <pc:docMk/>
          <pc:sldMk cId="1008409405" sldId="482"/>
        </pc:sldMkLst>
        <pc:spChg chg="mod">
          <ac:chgData name="Kutcher, Nicole Gabriella" userId="8e8a0dac-0035-4e0f-b698-0c2fd3f21a88" providerId="ADAL" clId="{A1425C70-2350-41E1-864A-00752ABF09B0}" dt="2025-03-30T20:50:33.415" v="2283" actId="20577"/>
          <ac:spMkLst>
            <pc:docMk/>
            <pc:sldMk cId="1008409405" sldId="482"/>
            <ac:spMk id="4" creationId="{7C9A99BB-DEFC-5755-124A-D09B9981337F}"/>
          </ac:spMkLst>
        </pc:spChg>
        <pc:spChg chg="add del mod">
          <ac:chgData name="Kutcher, Nicole Gabriella" userId="8e8a0dac-0035-4e0f-b698-0c2fd3f21a88" providerId="ADAL" clId="{A1425C70-2350-41E1-864A-00752ABF09B0}" dt="2025-03-30T20:50:18.390" v="2274" actId="20577"/>
          <ac:spMkLst>
            <pc:docMk/>
            <pc:sldMk cId="1008409405" sldId="482"/>
            <ac:spMk id="5" creationId="{79812568-920C-935A-A34D-5DD2B53085B9}"/>
          </ac:spMkLst>
        </pc:spChg>
      </pc:sldChg>
      <pc:sldChg chg="add del">
        <pc:chgData name="Kutcher, Nicole Gabriella" userId="8e8a0dac-0035-4e0f-b698-0c2fd3f21a88" providerId="ADAL" clId="{A1425C70-2350-41E1-864A-00752ABF09B0}" dt="2025-03-30T20:51:02.709" v="2285" actId="47"/>
        <pc:sldMkLst>
          <pc:docMk/>
          <pc:sldMk cId="2051692426" sldId="483"/>
        </pc:sldMkLst>
      </pc:sldChg>
      <pc:sldChg chg="modSp add mod">
        <pc:chgData name="Kutcher, Nicole Gabriella" userId="8e8a0dac-0035-4e0f-b698-0c2fd3f21a88" providerId="ADAL" clId="{A1425C70-2350-41E1-864A-00752ABF09B0}" dt="2025-03-30T20:54:24.474" v="2468" actId="20577"/>
        <pc:sldMkLst>
          <pc:docMk/>
          <pc:sldMk cId="3052738823" sldId="483"/>
        </pc:sldMkLst>
        <pc:spChg chg="mod">
          <ac:chgData name="Kutcher, Nicole Gabriella" userId="8e8a0dac-0035-4e0f-b698-0c2fd3f21a88" providerId="ADAL" clId="{A1425C70-2350-41E1-864A-00752ABF09B0}" dt="2025-03-30T20:54:24.474" v="2468" actId="20577"/>
          <ac:spMkLst>
            <pc:docMk/>
            <pc:sldMk cId="3052738823" sldId="483"/>
            <ac:spMk id="3" creationId="{4C4E4EE6-0FB1-A28D-55F2-A65C89A6D50D}"/>
          </ac:spMkLst>
        </pc:spChg>
      </pc:sldChg>
      <pc:sldChg chg="add del">
        <pc:chgData name="Kutcher, Nicole Gabriella" userId="8e8a0dac-0035-4e0f-b698-0c2fd3f21a88" providerId="ADAL" clId="{A1425C70-2350-41E1-864A-00752ABF09B0}" dt="2025-03-30T20:55:02.533" v="2490" actId="47"/>
        <pc:sldMkLst>
          <pc:docMk/>
          <pc:sldMk cId="47096860" sldId="484"/>
        </pc:sldMkLst>
      </pc:sldChg>
      <pc:sldChg chg="addSp modSp add mod ord modNotesTx">
        <pc:chgData name="Kutcher, Nicole Gabriella" userId="8e8a0dac-0035-4e0f-b698-0c2fd3f21a88" providerId="ADAL" clId="{A1425C70-2350-41E1-864A-00752ABF09B0}" dt="2025-03-30T22:52:11.990" v="2739" actId="1076"/>
        <pc:sldMkLst>
          <pc:docMk/>
          <pc:sldMk cId="3083268999" sldId="485"/>
        </pc:sldMkLst>
        <pc:spChg chg="mod">
          <ac:chgData name="Kutcher, Nicole Gabriella" userId="8e8a0dac-0035-4e0f-b698-0c2fd3f21a88" providerId="ADAL" clId="{A1425C70-2350-41E1-864A-00752ABF09B0}" dt="2025-03-30T22:50:53.803" v="2732" actId="20577"/>
          <ac:spMkLst>
            <pc:docMk/>
            <pc:sldMk cId="3083268999" sldId="485"/>
            <ac:spMk id="6" creationId="{F8A8846F-2414-314D-FDA6-396287DAF811}"/>
          </ac:spMkLst>
        </pc:spChg>
        <pc:spChg chg="mod">
          <ac:chgData name="Kutcher, Nicole Gabriella" userId="8e8a0dac-0035-4e0f-b698-0c2fd3f21a88" providerId="ADAL" clId="{A1425C70-2350-41E1-864A-00752ABF09B0}" dt="2025-03-30T22:50:47.452" v="2731" actId="20577"/>
          <ac:spMkLst>
            <pc:docMk/>
            <pc:sldMk cId="3083268999" sldId="485"/>
            <ac:spMk id="7" creationId="{74E632EB-7602-BEB7-D762-0EBEA7745BBB}"/>
          </ac:spMkLst>
        </pc:spChg>
        <pc:picChg chg="add mod">
          <ac:chgData name="Kutcher, Nicole Gabriella" userId="8e8a0dac-0035-4e0f-b698-0c2fd3f21a88" providerId="ADAL" clId="{A1425C70-2350-41E1-864A-00752ABF09B0}" dt="2025-03-30T22:52:11.990" v="2739" actId="1076"/>
          <ac:picMkLst>
            <pc:docMk/>
            <pc:sldMk cId="3083268999" sldId="485"/>
            <ac:picMk id="3" creationId="{8EE67F32-4B57-8D60-CA10-F72F19C7B350}"/>
          </ac:picMkLst>
        </pc:picChg>
      </pc:sldChg>
      <pc:sldChg chg="delSp modSp new mod">
        <pc:chgData name="Kutcher, Nicole Gabriella" userId="8e8a0dac-0035-4e0f-b698-0c2fd3f21a88" providerId="ADAL" clId="{A1425C70-2350-41E1-864A-00752ABF09B0}" dt="2025-03-30T23:42:49.695" v="3269" actId="478"/>
        <pc:sldMkLst>
          <pc:docMk/>
          <pc:sldMk cId="3646053878" sldId="486"/>
        </pc:sldMkLst>
        <pc:spChg chg="mod">
          <ac:chgData name="Kutcher, Nicole Gabriella" userId="8e8a0dac-0035-4e0f-b698-0c2fd3f21a88" providerId="ADAL" clId="{A1425C70-2350-41E1-864A-00752ABF09B0}" dt="2025-03-30T23:42:45.025" v="3268" actId="20577"/>
          <ac:spMkLst>
            <pc:docMk/>
            <pc:sldMk cId="3646053878" sldId="486"/>
            <ac:spMk id="3" creationId="{087F967A-3641-4254-5AF6-5E13A348630D}"/>
          </ac:spMkLst>
        </pc:spChg>
      </pc:sldChg>
      <pc:sldChg chg="modSp new mod">
        <pc:chgData name="Kutcher, Nicole Gabriella" userId="8e8a0dac-0035-4e0f-b698-0c2fd3f21a88" providerId="ADAL" clId="{A1425C70-2350-41E1-864A-00752ABF09B0}" dt="2025-04-03T00:27:01.491" v="3347" actId="20577"/>
        <pc:sldMkLst>
          <pc:docMk/>
          <pc:sldMk cId="521196246" sldId="487"/>
        </pc:sldMkLst>
        <pc:spChg chg="mod">
          <ac:chgData name="Kutcher, Nicole Gabriella" userId="8e8a0dac-0035-4e0f-b698-0c2fd3f21a88" providerId="ADAL" clId="{A1425C70-2350-41E1-864A-00752ABF09B0}" dt="2025-03-30T23:43:47.705" v="3294" actId="20577"/>
          <ac:spMkLst>
            <pc:docMk/>
            <pc:sldMk cId="521196246" sldId="487"/>
            <ac:spMk id="2" creationId="{C880447F-6F40-F7CA-1243-A2921A004836}"/>
          </ac:spMkLst>
        </pc:spChg>
        <pc:spChg chg="mod">
          <ac:chgData name="Kutcher, Nicole Gabriella" userId="8e8a0dac-0035-4e0f-b698-0c2fd3f21a88" providerId="ADAL" clId="{A1425C70-2350-41E1-864A-00752ABF09B0}" dt="2025-04-03T00:27:01.491" v="3347" actId="20577"/>
          <ac:spMkLst>
            <pc:docMk/>
            <pc:sldMk cId="521196246" sldId="487"/>
            <ac:spMk id="3" creationId="{01FCB8C6-447E-F7A6-D769-F31A39E855E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EC380E-B418-40CC-B1F9-D7A3A8EF8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46818-EC35-44AF-86C1-8B6A913774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102B4-56F3-4E57-8D3B-775DDAAADE32}" type="datetimeFigureOut">
              <a:rPr lang="en-US" smtClean="0">
                <a:latin typeface="Arial Nova" panose="020B0504020202020204" pitchFamily="34" charset="0"/>
              </a:rPr>
              <a:t>4/2/2025</a:t>
            </a:fld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4B854-7724-49DC-BD7C-039B06840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066C0-EAEC-4054-A124-EC0C296853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7AD0A-559A-4763-A4C2-AE13DFA879B2}" type="slidenum">
              <a:rPr lang="en-US" smtClean="0">
                <a:latin typeface="Arial Nova" panose="020B0504020202020204" pitchFamily="34" charset="0"/>
              </a:rPr>
              <a:t>‹#›</a:t>
            </a:fld>
            <a:endParaRPr lang="en-US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3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2221" y="892147"/>
            <a:ext cx="4513557" cy="25388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EF9C3-6622-46D8-B52F-444C04EEEB6C}"/>
              </a:ext>
            </a:extLst>
          </p:cNvPr>
          <p:cNvSpPr>
            <a:spLocks noChangeAspect="1"/>
          </p:cNvSpPr>
          <p:nvPr/>
        </p:nvSpPr>
        <p:spPr>
          <a:xfrm>
            <a:off x="1" y="322045"/>
            <a:ext cx="6857999" cy="515594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021" y="254365"/>
            <a:ext cx="1808276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4C43107C-0EFE-49AA-96DD-13AB464531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718FE-72E7-1D5F-41A7-C9788945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73" y="458819"/>
            <a:ext cx="281353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44" userDrawn="1">
          <p15:clr>
            <a:srgbClr val="F26B43"/>
          </p15:clr>
        </p15:guide>
        <p15:guide id="2" pos="41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0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1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9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that bridges the cyber domain to everything and anything in the physical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Industrial and commercial implementation of 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aimed at analyzing satellite architecture, IoT technologies can stress the resources and network in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0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309F-0724-3379-1CFA-C50E4089E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C0CA0-F9C5-1300-0864-5747785EB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756B6-4271-755C-47A0-7A27289E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that bridges the cyber domain to everything and anything in the physical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45984-6331-86C1-F51D-21BD3E81E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challenges that must be researched and accounted for…</a:t>
            </a:r>
          </a:p>
          <a:p>
            <a:r>
              <a:rPr lang="en-US" dirty="0"/>
              <a:t>Speak on the exact tolerances and safety conditions, classified info that must be looked 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7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C5564-9B4C-4AE6-0F50-DB0D3E27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97461-898A-19D3-AC8A-904723999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C05EB-2773-019C-48E9-4394CA44C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9F6FC-9229-519A-322A-FDA39494B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7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of these programs </a:t>
            </a:r>
            <a:r>
              <a:rPr lang="en-US" dirty="0">
                <a:sym typeface="Wingdings" panose="05000000000000000000" pitchFamily="2" charset="2"/>
              </a:rPr>
              <a:t> more accessible  more narrowing focused programs  better results in specific industries like aerospace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15DB80-075F-5D37-F504-917ED2C2D3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5430253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430253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121225-E67C-437E-834A-25CD1B32D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11555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A07FCD8-3BB1-4FF9-A3B5-7C203A60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05104F7-00AD-4F64-874E-304171A4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B1989F-4896-4364-B631-428DE2B7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834B7E-0DFA-6D8A-E623-7DC1DE7D06A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2DFDB3-75E9-AACF-8968-D2D475B0DF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3C74F74C-A799-9FE2-278B-E1F4E51ACC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9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2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151602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075801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7CFF5528-4132-4805-8F74-207FA25C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8C0359E-BAC6-4653-A706-50B5B8C53F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C0E0ED1-B8F7-45F0-96C0-308432B5926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00A88D-D9C7-77D6-DDD4-AF709BD3B927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7C9578-F997-726E-5C84-40B823718A0D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7EB535D7-DE87-9F74-0FEA-BB981356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3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10537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2122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145288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9A01636-4BFF-4A11-A723-C3535166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7171803-ED74-4470-BE04-8E52EFE7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0AC2C9A6-1DAC-467A-A4CA-11EDED9694BF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640964-CF05-ED05-3B0E-9AC8E0258C8B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4E4224-1A92-2145-8CBB-657FCEE5CC16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7F63254-F8B8-65FB-826A-797961939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3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4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112122"/>
            <a:ext cx="3446944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112122"/>
            <a:ext cx="3394780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112122"/>
            <a:ext cx="5106436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90D90F0-CFA3-43B4-9E4B-AC8D38FA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F946159-6C47-4532-A590-42E19B5C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7736EAC-4B6A-41B4-BBA8-1CA68496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BDFCA-8363-7F32-48B6-7AEF8FDA2A0C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9FA7BA-CFF3-C8DA-B524-2FCE20DB9E51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B4520C24-F4A7-52DB-E81A-A0A8A483D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1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 not 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b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21462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44E9673-74AF-4383-922C-DD5F5F38EA2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46714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9134-1DEF-2AF3-3B0A-33451A0B2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D77E1-1932-3ECF-231C-23C9E8C8F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5AAC-886A-3474-BC98-AFD18EDE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8A0F-0A61-0F2F-DA67-ABF4A53D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E14F8-7995-E663-D652-FFF0A392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955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2ADB-B1D5-9EBA-04E2-C811A55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DFF1-70FF-3A2F-AF23-C73AD4BA6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CBB2-973F-F4F5-2BFF-CC397E36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FE3E6-DE3D-3F56-4A71-16E2A00F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39AD-F7E0-B2BA-5FAE-536E1C53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C221-5251-E468-7020-664CBC60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B36F0-FE05-7742-AD4E-F9CFD81B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D713-152B-DA74-6833-C470D871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C939-726E-E7FB-1496-3161D1B2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368C2-4E2F-CCBC-E81E-705B1E65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01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EF3E-B123-2528-0B6C-C1EC3446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8510-1AA2-8458-F4EF-B97670518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DCB3F-B4D4-8344-DB9B-5A45EB760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5356D-A509-3DA6-C251-DB81371E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2E64-B275-3622-64CE-E11C57BD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940C4-4E87-57E6-4C8E-052847A3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9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A6E9-C003-6C5F-F4D2-AA42EAE7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6ECC8-7A83-FD27-F4BC-F6B4B712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BDC9C-25CA-5D89-F1EC-06DC9321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AF28E-B7F7-2A26-277D-CDB13620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D8BF2-47BB-EE17-AC57-5305F5DC1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A4999-2C36-4351-F83D-A7BA7185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38753-15F1-4319-B2B7-F2905612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4574DD-2F73-82D8-0F87-60B68E13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4547" y="228601"/>
            <a:ext cx="5430253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4547" y="1825625"/>
            <a:ext cx="5430253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121225-E67C-437E-834A-25CD1B32D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D760A07-345B-40F2-B8C0-6C66BB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7B40D33-171A-4D6F-AC92-C54E722F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AB2FE1A-CC7E-4520-92C6-384EC2F0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9A731-20A7-F07A-0B4B-99A77C3EA0FF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35D32B-4095-2912-C0A2-5CC2B051D2CE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263AB00F-5D7B-1501-A62F-16B16943B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B2FF-FB51-16E9-CF3C-43056F21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FD397-2434-BF6C-BA65-BA49C009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6C161-F1AD-D1F5-451C-39A496C3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89BCF-B8B1-9AC8-EFF6-803A0AFE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63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2A9EE-81F9-6FEA-2AE4-E82E0B47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8480C-A520-E888-D279-2467B309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929BD-DEF6-0519-979A-814FA2FA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91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6696-7C28-F720-B2BF-AFA77B4C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26C4-8892-8AB6-FDB0-7BE50ECB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60292-5C14-C2B4-DE9F-8D40C0C41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299D6-3C93-D54F-3744-85471A51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4D915-B5C0-5114-06D5-BD56B7A2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9D467-C150-0AA6-401C-86D7C044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62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5DE3-4AAA-7ECD-107C-D2ADB798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4E692-C4D7-6E35-1DFD-1CD0B221F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79E77-7987-E618-C592-BCB5C0E1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751D8-3839-C1A0-D3B1-34765484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75171-D21A-E824-E1EF-2327621E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871F-573B-314E-AF21-C415AFA5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569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AD5F-940F-3EB5-D430-9EB883AA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0C752-FBC2-0541-1229-0D166A165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8313-7B15-A0E4-1344-7E856DEC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10302-40C5-B55C-20C5-72D16788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AA705-3E8C-3CE9-06C0-E3C6D8AA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AE8C1-FF5F-9D56-C4FE-8F13803B5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E3076-9B66-0A28-FF72-CE84AB8FC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D0AE-2D7C-A131-63A7-A5BA4051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C5D0-FF2C-E004-3ECE-9A653306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DFE4A-3797-AAA8-1029-BF6F9400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A9D0E8A-079C-469C-8EFD-E5B886491A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277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F062795-CA06-4DC5-8E36-E1CCB23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561DC46-605C-45B1-B99A-70446236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B995BD6-CFF3-4E17-8ED0-5D87EFF6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F88BD-1048-C174-F73A-F3DC61B4AF9B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89346C-B770-97EB-0A6E-AECB92DF4987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C2BF5EF-5283-E629-E557-B2547F357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16959D-9AE7-4935-A4C3-FABF62F2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743C078-638D-46A7-9156-199899A3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083A4D7-C72A-44AE-89CA-8687C3F0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D702F6-A26F-DCFF-E4B1-D48648B3E2CD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4F08CB-7663-8D8B-24F1-6C0D9D4F945C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98A2DDB-42C1-1D1D-0360-4294436CC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1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311844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A660581-A64E-4983-8D6C-F96F89E7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8F2701F-D63A-4BC7-B67D-E3D34B1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952F882-7811-40A1-A211-934FAF36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FF6C8F-EF6B-B5F9-9A11-F5C7CD8B2C0C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962F2A-9F26-3E00-09C6-418C4C9A2910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A623A39-A95B-F480-C595-913747686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983403D-46E0-49C1-8379-5F44BC70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8F40A6D-8084-4FCA-B313-F4BDA53F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F78E67F-46D6-4034-ABF3-1AD6D89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431854-773B-A039-2957-B6D4AE697F09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3F6BD2-A6BF-EA4D-9905-C857A87461BF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25393E44-D82C-952C-EFC9-27B2BA41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77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0" y="4145288"/>
            <a:ext cx="4651709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8758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2050CB8-5B0E-42E7-AABF-5763E53C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F0EFEA0-DAF3-47EC-9DE0-D606B4AA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F61F12E-A586-40EC-8CF8-0BD1FC3F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7E9DE8-5B42-10FB-66F8-F4F38AA9BBF9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B887B4-171A-7081-751F-DB42CE8531D5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485247F-A117-9190-841C-AE0178A2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1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8758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28758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46EEE9D9-DFB0-4C9C-B0FF-9831F8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2C8441A0-3B15-4E6F-9AB7-67B5208F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1751C83-81CC-4BF3-B02E-DF0434AC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B84BA8-D90C-7824-7956-31195FA449EE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DA46B6-7AB6-FC77-DA8B-07D2FFB5235D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F05A9D5-5BC2-9425-442B-26AA2DEE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0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8758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8758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28758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2794AFA-4542-4B40-852C-C0435B4E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9A53203-4FF6-4A23-87EF-91ED86C7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0A0F888-6943-4E94-8967-1DD98900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042E7A-BABB-F138-7674-587B4450F483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C7A367-D4BD-418D-EC55-2971F1F8D7FB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011FB24-3554-43D6-2D83-7A2F0F94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4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9EFA9863-B948-410F-9E5B-DC7870DD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F9929FA-C903-47F5-A405-13D0D233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655CD01-A4DC-4E0A-891D-A6E2A5AF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10C507-5FB7-6318-D6C7-5780F1C73D99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5D9A4F-1B09-6B3C-175B-CD01EAF286E9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053EF0E-B528-293E-6F93-7FFEB828D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6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BF13D9-7F84-08B7-17D9-3EE20906D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E53D-ECDD-3497-4446-2D8F84BAEA5C}"/>
              </a:ext>
            </a:extLst>
          </p:cNvPr>
          <p:cNvSpPr/>
          <p:nvPr userDrawn="1"/>
        </p:nvSpPr>
        <p:spPr>
          <a:xfrm>
            <a:off x="6318737" y="0"/>
            <a:ext cx="5451231" cy="68580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862115-F2FE-1C18-A0B1-EE6379AC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113" y="353402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11844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0DF7A3-7AC0-15C8-06C0-4179357CC5AC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8C16D-F4CA-04B0-C528-A94671E40ACF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CD5C3CB-2C66-F0B4-04B5-2880478E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1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5B91D6B-039D-4776-A018-E4C8E37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EBB6EBA-D05D-4768-BAD9-4F05D59F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BC586CD-FC15-4C65-8D1E-00942736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7380BC-B86C-01C2-61D1-9A263F3F902D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A83881-4D0F-EE6F-C4A2-354082C2B241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D9C530D2-2889-7B6B-DBE3-E8A4D9166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8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6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A63C74F-5523-4238-97A1-1F2B760B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BDF5AFE-C389-46E9-B604-F41D844B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6962A50-E982-46D9-B35F-153F865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28E7DB-C363-787F-EE60-8DEC1904B0BF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38D64D-5E0F-0855-CC0B-0E7C3FC97289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226F3DB-6AF1-7230-5459-4634D494B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5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88466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88466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4EF557E-4158-4ADF-BDFE-B315ACFB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C65FD3E4-3477-4CF8-A652-E489834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7BAC002-60CA-49B0-B1F3-97EC3997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C11AE9-4040-B812-9C81-BCA2152DF6F9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35922C-4B90-E7A5-9BBB-6AB90102CED0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EB3DE5C-E114-C524-0BC7-C9166E5B7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1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6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88466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88466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9C1CE7AD-702A-4C7D-AA79-8290CAA0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085011CE-E16C-431C-A5CE-5827B64F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7F871542-871F-4050-9C93-F8FD7D51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50D82-EB04-548B-2FB3-DCD03CC37565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2AF0F1-FFF8-06D1-80AF-32E7DC889BD6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6C51A7C-9588-DE83-4F67-850FD3C5E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9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DA35-C08F-436B-BC32-7110CBB3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6"/>
            <a:ext cx="5400847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945E-AC2B-4A62-9F16-0BBE7FEA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953" y="1825626"/>
            <a:ext cx="5400847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5358-983C-4BDA-AB6F-1D3D27E6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F6995-9A6F-4981-AD39-FB358641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72AF9-0574-452D-A73D-C4BFC634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B7C54A4-3403-4FA1-BA1F-50742A33E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138507-B639-0771-8746-9190C61D58B7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B1106F-D510-8395-E46B-610DEBFFA703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2FB33D5-0C37-30C9-9A18-5EE25DF8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1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F10B-9379-41FE-9379-4E3AA50021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1575772"/>
            <a:ext cx="5400846" cy="54959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F0462-A8D2-44F0-A70F-182C81B48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370023"/>
            <a:ext cx="5400846" cy="3513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61CB7-7AC1-488A-9B0D-4B29F833F9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3954" y="1575772"/>
            <a:ext cx="5400846" cy="54959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E850B-D4BC-4AF1-AD73-E08A69A50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3954" y="2370023"/>
            <a:ext cx="5400846" cy="3513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E2D7E-371A-4AF4-B3B2-93B34B4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531A1-730B-42D7-AD0E-0815807D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A2204-7C86-4079-B858-269E18C1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51EB664-ABAB-4DFC-B59B-7B8D04842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80696-AD39-909A-A8A8-342D029FF720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295053-76E8-DB7E-00F7-B96C761DE8DA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79349F32-CA6A-BEE0-3DAE-342DD5719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2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D271676-1150-4616-93E4-C506F224F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A00BF2-F416-E96E-BF5A-7943B2C36ED2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CAC703-8815-D86F-1214-97A67943CE08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DD995FF4-0EAE-7149-16C4-C95B67386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81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005DFE-2FDD-CB8A-22E9-2E1AD40127CC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DA050A-ACEF-AECF-E59D-AD40F6242D68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A3EAE465-7A01-186E-471E-67785C86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8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+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C511F28-D9C4-45C2-A109-64F37906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BC42FB9-7F92-152D-F92C-8C5C3102731D}"/>
              </a:ext>
            </a:extLst>
          </p:cNvPr>
          <p:cNvSpPr/>
          <p:nvPr userDrawn="1"/>
        </p:nvSpPr>
        <p:spPr>
          <a:xfrm flipV="1">
            <a:off x="3754966" y="2108619"/>
            <a:ext cx="0" cy="2640763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000000"/>
                </a:solidFill>
                <a:latin typeface="FreightSansLFPro Light"/>
                <a:ea typeface="FreightSansLFPro Light"/>
                <a:cs typeface="FreightSansLFPro Light"/>
                <a:sym typeface="FreightSansLFPro Light"/>
              </a:defRPr>
            </a:pPr>
            <a:endParaRPr sz="1600" kern="0" dirty="0">
              <a:solidFill>
                <a:srgbClr val="000000"/>
              </a:solidFill>
              <a:latin typeface="+mj-lt"/>
              <a:sym typeface="FreightSansLFPro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DA02C-763C-B533-A707-6091EB7F48EF}"/>
              </a:ext>
            </a:extLst>
          </p:cNvPr>
          <p:cNvGrpSpPr/>
          <p:nvPr userDrawn="1"/>
        </p:nvGrpSpPr>
        <p:grpSpPr>
          <a:xfrm>
            <a:off x="1569650" y="2690339"/>
            <a:ext cx="1477323" cy="1477323"/>
            <a:chOff x="1569650" y="2332063"/>
            <a:chExt cx="1477323" cy="14773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2DDFC0-2608-4EFA-38A7-4019E782FCC3}"/>
                </a:ext>
              </a:extLst>
            </p:cNvPr>
            <p:cNvSpPr/>
            <p:nvPr/>
          </p:nvSpPr>
          <p:spPr>
            <a:xfrm>
              <a:off x="1569650" y="2332063"/>
              <a:ext cx="1477323" cy="1477323"/>
            </a:xfrm>
            <a:prstGeom prst="ellipse">
              <a:avLst/>
            </a:prstGeom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EA21CD-7E09-EDAA-FB0D-12A11757E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361" y="2705100"/>
              <a:ext cx="977900" cy="723900"/>
            </a:xfrm>
            <a:prstGeom prst="rect">
              <a:avLst/>
            </a:prstGeom>
          </p:spPr>
        </p:pic>
      </p:grp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49F9E68-0CF0-BCC0-4627-A0D95AD55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5623" y="2623453"/>
            <a:ext cx="6117016" cy="16110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431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ver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1108932-1706-4ECC-BACC-F6F9FA86E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lIns="274320" anchor="ctr"/>
          <a:lstStyle>
            <a:lvl1pPr marL="0" indent="0" algn="l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0530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Custom Photo Cover Page</a:t>
            </a:r>
          </a:p>
        </p:txBody>
      </p:sp>
    </p:spTree>
    <p:extLst>
      <p:ext uri="{BB962C8B-B14F-4D97-AF65-F5344CB8AC3E}">
        <p14:creationId xmlns:p14="http://schemas.microsoft.com/office/powerpoint/2010/main" val="16265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4090736E-F40A-0590-C8C8-A70DB49722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9053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C26B2C59-2EB0-0F0F-F7C9-B6A45620F2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430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D5AD0ADD-016D-5F10-EFB0-6FFF56F06E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8654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04564714-0EDE-1C3D-9BA4-60C615BA4B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1031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8994A57-6443-C0DF-BD9D-F97CF1F1DA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8255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AA9CB36D-35B5-8368-84F9-257518D7F9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0632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18F587-3666-6EE5-AC0F-8F979A273787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C3D943-ACDC-7550-4731-A594811AB69E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4DA4458-092A-95CE-6A19-8F3B205B5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6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79913-CD4A-4DB3-A3C6-FE1D03C9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</a:t>
            </a:r>
            <a:b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</a:p>
        </p:txBody>
      </p:sp>
    </p:spTree>
    <p:extLst>
      <p:ext uri="{BB962C8B-B14F-4D97-AF65-F5344CB8AC3E}">
        <p14:creationId xmlns:p14="http://schemas.microsoft.com/office/powerpoint/2010/main" val="325329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ull Screen Pho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80AC3C-529C-6BB9-C1A0-6452B95BFF7A}"/>
              </a:ext>
            </a:extLst>
          </p:cNvPr>
          <p:cNvSpPr>
            <a:spLocks/>
          </p:cNvSpPr>
          <p:nvPr userDrawn="1"/>
        </p:nvSpPr>
        <p:spPr>
          <a:xfrm>
            <a:off x="10299700" y="6222132"/>
            <a:ext cx="1892300" cy="63586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Full Screen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0AC463BE-C325-9EEC-7B69-FD59DC96E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410DBF9-7E3F-13C2-F235-9553ABA15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2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6D1F9773-51A0-35F1-1E1F-D981C1B57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0DF425-95AF-372C-684B-55C5D15B4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3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63A186C1-B7A9-AE28-ED69-6E3F07D8F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B34110-0389-76DB-FAEF-EC31F5E57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ver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1108932-1706-4ECC-BACC-F6F9FA86E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rIns="457200" anchor="ctr"/>
          <a:lstStyle>
            <a:lvl1pPr marL="0" indent="0" algn="r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Custom Photo Cover Page</a:t>
            </a:r>
          </a:p>
        </p:txBody>
      </p:sp>
    </p:spTree>
    <p:extLst>
      <p:ext uri="{BB962C8B-B14F-4D97-AF65-F5344CB8AC3E}">
        <p14:creationId xmlns:p14="http://schemas.microsoft.com/office/powerpoint/2010/main" val="3022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4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2096C055-FA91-88D2-5F2A-E11A11BDE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6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36784E-25DC-0AC3-DBAD-E71EA4B2C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6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AA7EE9B8-1829-D9CC-56A8-170AEF5CB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8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773405-451D-2202-95EC-115111452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8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9F9BC76D-AA71-2CF9-D199-3A3C59834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6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0F1851F-4BA2-4337-D317-591DA8489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16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8BD3299C-B551-A689-5B2E-8D4B01D22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2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50AB1E2-438C-10F4-24B9-949DB4062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12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BC70B0A8-A241-5502-51A1-F9D5208D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0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6253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C81D27-DE48-3662-E15D-C638F2BC6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99EB-BF02-476C-852A-5008E47B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5708" cy="1878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3FFA-F11D-4957-BD27-CF973FE9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97381"/>
            <a:ext cx="11734800" cy="560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0B95-90F4-46BF-AE4B-E031211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pic>
        <p:nvPicPr>
          <p:cNvPr id="5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D5450E77-CDE0-490F-3D11-2BC0123A3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768" y="3429000"/>
            <a:ext cx="2738464" cy="19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20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6253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72ABF445-DAF0-8B45-D6BF-E1168CE0A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483864"/>
            <a:ext cx="2944368" cy="33734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1B6E24-1C5F-638A-4467-14017A60C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483864"/>
            <a:ext cx="2944368" cy="33734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E6B30868-9909-2400-6103-2CAD98936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9E1CDBE-0780-7C36-EC2C-CAE08F2B0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3C5150-E437-233D-69B7-E84B64F9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483864"/>
            <a:ext cx="60274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613D51-4881-8DAC-28A3-C28903F3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483864"/>
            <a:ext cx="60274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F231CDF3-D84B-F7FD-33B5-0A369557A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483864"/>
            <a:ext cx="9110472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FBCA61-C82C-2A87-A6C7-4DF27D897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483864"/>
            <a:ext cx="9110472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7E1B48E7-6E31-A54E-C18C-E960D31A5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49250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B92AC62-9F0D-0FF8-463F-27458E8E0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Rever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99EB-BF02-476C-852A-5008E47B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5708" cy="1878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3FFA-F11D-4957-BD27-CF973FE9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97381"/>
            <a:ext cx="11734800" cy="560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0B95-90F4-46BF-AE4B-E031211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 dirty="0"/>
          </a:p>
        </p:txBody>
      </p:sp>
      <p:pic>
        <p:nvPicPr>
          <p:cNvPr id="7" name="Picture 6" descr="A black background with white text and orange letters&#10;&#10;Description automatically generated">
            <a:extLst>
              <a:ext uri="{FF2B5EF4-FFF2-40B4-BE49-F238E27FC236}">
                <a16:creationId xmlns:a16="http://schemas.microsoft.com/office/drawing/2014/main" id="{CE918D41-1C0E-911E-E259-2B0458C9B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03" y="3429000"/>
            <a:ext cx="2704993" cy="19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49250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34EF3E4D-0C03-997E-4DE2-85351A20E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BB4BD68-FD9D-569F-2A5B-26FCFC314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13E28242-907B-03E2-1A06-5DA9A8F91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2284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FF7A63-A03C-8E8C-5303-F12EBF6CC4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2284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F97A16EB-5217-6A56-DC39-AB9FA4615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6E63A2C-758C-5008-45D4-ACC65B747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4D8C2666-3DAE-A5DD-B48B-4A41847F2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3BEA9D0-6F1F-31B5-AC6F-2670C6175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53910EE4-E52D-D020-B360-DEF4D931B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A311010-127F-BDCF-5F15-40248895A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Rever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B634-B7FA-4145-8897-F16FACB8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8968"/>
            <a:ext cx="11277600" cy="13160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51026E5-5229-43FE-B896-A6FE422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299"/>
            <a:ext cx="11277600" cy="11237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C511F28-D9C4-45C2-A109-64F37906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: Mosaic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0D07EDD5-E42F-0921-7223-B28A8C8C6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88F6E1-4A8A-25F3-3F55-B0B1875A4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: Mosaic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6A0E1129-C4D5-0446-37CD-3164A7075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6980098-10D7-30D2-DC05-525ABCE1A4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4D6A073-15D5-EA61-314F-CACBDB05E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B305FD0-FCA7-E508-88BE-0C103A70D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Mosaic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5EC19F92-D95E-CD20-A87C-8647DEB48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900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978574"/>
            <a:ext cx="3446944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3857988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978574"/>
            <a:ext cx="3394780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978574"/>
            <a:ext cx="5106436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C388DF-187B-9B7A-2B8C-A52010B3CE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44" y="6222132"/>
            <a:ext cx="1989256" cy="6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978574"/>
            <a:ext cx="3446944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3857988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978574"/>
            <a:ext cx="3394780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978574"/>
            <a:ext cx="5106436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82D37228-9352-0F57-A617-1D1AE474C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899" y="6215469"/>
            <a:ext cx="2010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 not 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Grids</a:t>
            </a:r>
            <a:b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Bar</a:t>
            </a:r>
          </a:p>
        </p:txBody>
      </p:sp>
    </p:spTree>
    <p:extLst>
      <p:ext uri="{BB962C8B-B14F-4D97-AF65-F5344CB8AC3E}">
        <p14:creationId xmlns:p14="http://schemas.microsoft.com/office/powerpoint/2010/main" val="215711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B634-B7FA-4145-8897-F16FACB8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8968"/>
            <a:ext cx="11277600" cy="13160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51026E5-5229-43FE-B896-A6FE422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299"/>
            <a:ext cx="11277600" cy="11237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354F6BA-F1E5-4E6F-B39E-A87F9453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ull Screen Photo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158326-3AD0-4269-8A83-87D0CC5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F035C54-3CF5-4159-ABE0-FD63B8F5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C8293B0-577D-467E-9C7F-5282AA5EDA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F2202-83AC-BCBB-3E6B-ED925735C804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6CE277-D43B-1959-1966-986D98D80242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B95DEF5-6D0F-F915-AECD-901BF8E0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9906FF7-C576-4286-8C4B-3F53F07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6C2A94-53CE-486F-9975-8669EB59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41FE45-4DB9-4E2A-B7DA-CCED0E8769A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F42495-133C-C1F1-127E-D71F45ED7C67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D7182C-E21C-6065-1EDB-A7FEF96A6A1C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1B779EA-4A04-626D-9AC4-5A15DF6C8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472ADD2-6B58-46FA-AEC0-5FE1F1F9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5A337B0-0DD4-492B-B84B-42ED51B6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FB9D316-28B6-42F9-931B-3A6A99DF56BD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EB0C5-6F98-24F9-500F-83BDDB372E2C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1E8769-57B7-04AA-6234-B893057802B2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BBFF174-06A1-B3AE-A594-3013995E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0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112120"/>
            <a:ext cx="6035040" cy="299956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112121"/>
            <a:ext cx="6035040" cy="299956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17A7FB-FE47-48AF-8FD9-40A0077B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8245921-DA8B-43E3-BF36-47125F63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88CB8D8-C86C-4EF1-95D0-B8E47851A316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5F90E-163B-AF31-7B34-65FEF0D95C5D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5F1F0C-1584-7B10-D05F-858C91904E60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82C0036-D67D-277E-1465-251731D4E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1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6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92D6670-0FC0-468C-9F89-B66AC86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8F39B5B-F4F0-401B-8A3E-55D0A840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4AF7E0A5-DA31-42F7-A72B-B0C1563A51E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6B16AD-54C8-FE3F-1FB9-020DF69BF996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C0B893-97D2-C542-E3C6-49CBA65A1513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074857B-0790-3EDC-1D76-300D6BA85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8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4540BEB-3E5A-4C9C-9AE4-1357930E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C4D720C-2F7A-4EA8-9862-BD2803B6FA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3DA30D9-F729-40A4-B2AE-42A471E1419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C4738F-3313-84AB-1D50-EDDB05C8534C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AAAFB2-A461-1FFB-7938-63D8C041B9A6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DE707EB-A9DE-70CD-4BEB-861AF5CB3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6-up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112123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3A808F4A-B2FF-47D2-BC3D-20F720096A2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43E3EB0A-D179-42AB-87ED-5682E398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0CCF4881-751C-4EFF-97C7-FD0FD091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F2BDE-46B0-1AD1-8FFD-58CFEB8668BA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C7142E-2837-9236-C04B-DFA9D428239B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75A3CDA-C32D-D66D-024E-939E5DF83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93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2-up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09F3AA7-0966-4A75-88DA-7A8C7D5905B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619A0BE7-43B0-4D14-B481-BA5D8EFE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2E42A51-C863-419E-9AC3-5E27D8ED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01EBED-7AA9-575B-A7CE-822BD54E1E77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972CE2-6C7B-94E4-2966-FB0CDC41CD04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74C2C8C-223A-A506-EFD2-9E8B076D1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0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114228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557114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1BCDD338-6EBD-4F6E-AD0D-D128CD69A7E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F62F718-D4AB-4068-AE98-EAC207F2971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B15B7F-4560-4DB1-8284-14384A9D9A31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3917AC-98D5-A092-81A8-16D4177113B1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E32DC2-ED79-9CF3-F3AB-A88C8F6D7C2F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CD37836-02CA-B14E-C9A0-70E1A25FD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1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299325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46185A-0FE6-46DD-8468-3DEC931F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2248645-FBB0-4C1C-AB47-0ECEE4308B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6908412-FFF0-4A86-BBB2-6941860C2A1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B88458-5189-FA48-17F5-2C9B8829B96F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94D18E-B9F2-959B-4152-D3B3C0454E7A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0E7CBC0-B34C-CDA7-6CD7-6D9F76541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5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11277600" cy="405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FE08160-6E71-41C8-97E3-2765A27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625D9E3-65B8-4E4E-B741-1C6FE35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EB9AAF4-80D2-4CE7-9323-2E7967E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E391EF-D369-07D8-A57C-4ACDC6C225B7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1B590F-4C3E-A593-524D-3CAB536D97D1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8EB2C5B-403A-FF61-AC6A-D99D5CD3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6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2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DE3A48F-9D9C-43DF-9204-F6924C04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1974757-F25D-4882-A3B7-2C21AB2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9F8FAD0-B80E-4BD2-9BD3-2ADC9EE726C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466918-EC8D-1EBA-CD23-A152592C65ED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2F009F-B95A-32E8-A983-6C875CC9662A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B216025-1E49-91A9-0D2B-A6F9238FD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3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3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118437"/>
            <a:ext cx="60274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079E68D-30FA-4613-A3ED-12BD46FF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30ABE1C-A141-4638-8FF3-5B46CA0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71E7641-16C3-43FE-94FC-4056A095D35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11CA00-9EED-E885-7C3C-0CE2868B54D6}"/>
              </a:ext>
            </a:extLst>
          </p:cNvPr>
          <p:cNvGrpSpPr/>
          <p:nvPr userDrawn="1"/>
        </p:nvGrpSpPr>
        <p:grpSpPr>
          <a:xfrm>
            <a:off x="0" y="6147881"/>
            <a:ext cx="12205177" cy="714331"/>
            <a:chOff x="0" y="6147881"/>
            <a:chExt cx="12205177" cy="714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2DA992-E9FC-2B9F-5856-191386E85703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5CEA645-65E2-5779-A95B-487191E14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2002433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4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4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118437"/>
            <a:ext cx="9110472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FF362A0-035B-4D8F-8FCC-E8538D1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27BF328-40D7-4B90-B42F-F91690E7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053804-EAF9-4628-9D5E-F3B9353C966A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BD6AED-626A-C378-07B5-3C01A1F5990B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8CEE5B-FE98-E676-3211-3257D776F7F3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20AB803A-2F9D-38EE-F852-93EF1720D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5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118437"/>
            <a:ext cx="6025896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7621C0-E7C0-4DE6-84D4-FCC46ACDE1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2D81B8B-916F-4B19-9B20-2997439E49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6BC8F37-88EF-4806-8713-D21CF52DB3C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97D5D5-5824-96B5-7324-3F202CE43EEF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E3CE63-F7EB-3F88-4E78-FF0E6F6A594F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7E449927-96C7-A09B-61AE-8732C4F2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6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118437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6F0EC3E-1A03-4C09-A627-EAA67DBE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E2F6F4F-4447-438A-A4AC-4D92AF88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B92355A-E470-4530-93A8-9F1064000B1C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895767-DF08-F66B-3F1B-D90D8C25448D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4BCDE1-F066-C3D6-8D4A-CEE406FF21D9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D1ACE2B-EAF1-FB57-1B37-B6632FF1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9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7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118437"/>
            <a:ext cx="602284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F7315B5-17BD-4D64-96BB-555D7044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24EDEF4-6404-4988-9386-782F0CC2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3327178-A31A-430C-A7E0-88375EB29483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1D74B9-844D-C4ED-76F5-53FA33B3B673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1DE45B-9DF2-BCF8-523C-32A0F7F64C12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217EECE-2F23-C1C2-C409-6998BDE4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5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8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F9D428E-CDCF-4F1C-9CDE-A96C5A1E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A0FCB59-29AB-400A-AD17-F505D23A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4662B40-877B-4302-998D-7B358131F04F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90D3D3-7C43-2055-9E14-CBE788E03F0D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7A438D-8BDC-EC66-76C6-7B8E8C4F9224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D029F471-5A62-FF1E-D354-DCC7011F4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1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9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118437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0838A6-F986-4E6E-A20D-DB2FC2B8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9AE6A13-2803-49AE-BCFF-7E16BB0A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8BDAE1-3E81-4FCD-BA48-8138B435B950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D62EC-AD4C-8FD2-2E8D-05F70ACDEAF6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EB002C-88AC-9A93-8E91-1A454265E149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192EC29-F5B8-99EB-2A12-8B887CEF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3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0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151602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F8195CF-8C58-4743-84A6-AC44080E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0756D17-05EF-4076-A216-3D53796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3044729-870F-475E-8C1C-A4D82F210A14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2C15F9-7DE0-F2A7-9858-1727B1645EE8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2289F4-9997-6645-6665-B2910D8CF352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00097D4-CDCF-80F1-EA0E-0DD1B366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1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1"/>
            <a:ext cx="3977640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2123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151602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DEC6213-DE7C-45E0-901B-D58235B0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169FDB7-2B54-4686-992E-BA407930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8CFCA41-9812-43AD-B4D0-CE9F6F45D8BA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E726307-B9FA-44BB-9F13-9F53D863018F}" type="datetimeFigureOut">
              <a:rPr lang="en-US" smtClean="0"/>
              <a:t>4/2/2025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513F18-043A-6511-A2F9-B5096F22A8D1}"/>
              </a:ext>
            </a:extLst>
          </p:cNvPr>
          <p:cNvGrpSpPr/>
          <p:nvPr userDrawn="1"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03B7A3-D0C4-C6B8-C398-1E3BB2BCA9BA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BF39B219-351D-062E-0413-D572F18B7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64340-01A7-48D1-B7C3-2A292264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1C87-2A75-429B-B1EB-F92F8C97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624E3-1070-4E05-B22B-4D89456A0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9776558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E726307-B9FA-44BB-9F13-9F53D863018F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C6B0-F4DF-4321-B00E-B9E935F18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8E60-6E8D-4B9E-90FA-C5DF72CE8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431800" cy="273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664" r:id="rId3"/>
    <p:sldLayoutId id="2147483665" r:id="rId4"/>
    <p:sldLayoutId id="2147483649" r:id="rId5"/>
    <p:sldLayoutId id="2147483667" r:id="rId6"/>
    <p:sldLayoutId id="2147483705" r:id="rId7"/>
    <p:sldLayoutId id="2147483651" r:id="rId8"/>
    <p:sldLayoutId id="2147483650" r:id="rId9"/>
    <p:sldLayoutId id="2147483693" r:id="rId10"/>
    <p:sldLayoutId id="2147483694" r:id="rId11"/>
    <p:sldLayoutId id="2147483660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652" r:id="rId25"/>
    <p:sldLayoutId id="2147483653" r:id="rId26"/>
    <p:sldLayoutId id="2147483654" r:id="rId27"/>
    <p:sldLayoutId id="2147483708" r:id="rId28"/>
    <p:sldLayoutId id="2147483746" r:id="rId29"/>
    <p:sldLayoutId id="2147483747" r:id="rId30"/>
    <p:sldLayoutId id="2147483655" r:id="rId31"/>
    <p:sldLayoutId id="2147483692" r:id="rId32"/>
    <p:sldLayoutId id="2147483668" r:id="rId33"/>
    <p:sldLayoutId id="2147483748" r:id="rId34"/>
    <p:sldLayoutId id="2147483669" r:id="rId35"/>
    <p:sldLayoutId id="2147483749" r:id="rId36"/>
    <p:sldLayoutId id="2147483670" r:id="rId37"/>
    <p:sldLayoutId id="2147483750" r:id="rId38"/>
    <p:sldLayoutId id="2147483671" r:id="rId39"/>
    <p:sldLayoutId id="2147483751" r:id="rId40"/>
    <p:sldLayoutId id="2147483752" r:id="rId41"/>
    <p:sldLayoutId id="2147483672" r:id="rId42"/>
    <p:sldLayoutId id="2147483673" r:id="rId43"/>
    <p:sldLayoutId id="2147483753" r:id="rId44"/>
    <p:sldLayoutId id="2147483674" r:id="rId45"/>
    <p:sldLayoutId id="2147483754" r:id="rId46"/>
    <p:sldLayoutId id="2147483709" r:id="rId47"/>
    <p:sldLayoutId id="2147483755" r:id="rId48"/>
    <p:sldLayoutId id="2147483675" r:id="rId49"/>
    <p:sldLayoutId id="2147483756" r:id="rId50"/>
    <p:sldLayoutId id="2147483676" r:id="rId51"/>
    <p:sldLayoutId id="2147483757" r:id="rId52"/>
    <p:sldLayoutId id="2147483677" r:id="rId53"/>
    <p:sldLayoutId id="2147483758" r:id="rId54"/>
    <p:sldLayoutId id="2147483678" r:id="rId55"/>
    <p:sldLayoutId id="2147483759" r:id="rId56"/>
    <p:sldLayoutId id="2147483679" r:id="rId57"/>
    <p:sldLayoutId id="2147483760" r:id="rId58"/>
    <p:sldLayoutId id="2147483680" r:id="rId59"/>
    <p:sldLayoutId id="2147483761" r:id="rId60"/>
    <p:sldLayoutId id="2147483681" r:id="rId61"/>
    <p:sldLayoutId id="2147483762" r:id="rId62"/>
    <p:sldLayoutId id="2147483682" r:id="rId63"/>
    <p:sldLayoutId id="2147483763" r:id="rId64"/>
    <p:sldLayoutId id="2147483683" r:id="rId65"/>
    <p:sldLayoutId id="2147483764" r:id="rId66"/>
    <p:sldLayoutId id="2147483684" r:id="rId67"/>
    <p:sldLayoutId id="2147483765" r:id="rId68"/>
    <p:sldLayoutId id="2147483685" r:id="rId69"/>
    <p:sldLayoutId id="2147483766" r:id="rId70"/>
    <p:sldLayoutId id="2147483686" r:id="rId71"/>
    <p:sldLayoutId id="2147483767" r:id="rId72"/>
    <p:sldLayoutId id="2147483687" r:id="rId73"/>
    <p:sldLayoutId id="2147483768" r:id="rId74"/>
    <p:sldLayoutId id="2147483688" r:id="rId75"/>
    <p:sldLayoutId id="2147483769" r:id="rId76"/>
    <p:sldLayoutId id="2147483689" r:id="rId77"/>
    <p:sldLayoutId id="2147483770" r:id="rId78"/>
    <p:sldLayoutId id="2147483710" r:id="rId79"/>
    <p:sldLayoutId id="2147483711" r:id="rId80"/>
    <p:sldLayoutId id="2147483712" r:id="rId81"/>
    <p:sldLayoutId id="2147483713" r:id="rId82"/>
    <p:sldLayoutId id="2147483714" r:id="rId83"/>
    <p:sldLayoutId id="2147483715" r:id="rId84"/>
    <p:sldLayoutId id="2147483716" r:id="rId85"/>
    <p:sldLayoutId id="2147483717" r:id="rId86"/>
    <p:sldLayoutId id="2147483718" r:id="rId87"/>
    <p:sldLayoutId id="2147483719" r:id="rId88"/>
    <p:sldLayoutId id="2147483720" r:id="rId89"/>
    <p:sldLayoutId id="2147483721" r:id="rId90"/>
    <p:sldLayoutId id="2147483722" r:id="rId91"/>
    <p:sldLayoutId id="2147483723" r:id="rId92"/>
    <p:sldLayoutId id="2147483724" r:id="rId93"/>
    <p:sldLayoutId id="2147483725" r:id="rId94"/>
    <p:sldLayoutId id="2147483726" r:id="rId95"/>
    <p:sldLayoutId id="2147483727" r:id="rId96"/>
    <p:sldLayoutId id="2147483728" r:id="rId97"/>
    <p:sldLayoutId id="2147483729" r:id="rId98"/>
    <p:sldLayoutId id="2147483730" r:id="rId99"/>
    <p:sldLayoutId id="2147483731" r:id="rId100"/>
    <p:sldLayoutId id="2147483732" r:id="rId101"/>
    <p:sldLayoutId id="2147483733" r:id="rId102"/>
    <p:sldLayoutId id="2147483703" r:id="rId103"/>
    <p:sldLayoutId id="2147483704" r:id="rId10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ova" panose="020B0604020202020204" pitchFamily="34" charset="0"/>
          <a:ea typeface="UD Digi Kyokasho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Roboto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720" userDrawn="1">
          <p15:clr>
            <a:srgbClr val="F26B43"/>
          </p15:clr>
        </p15:guide>
        <p15:guide id="10" pos="288" userDrawn="1">
          <p15:clr>
            <a:srgbClr val="A4A3A4"/>
          </p15:clr>
        </p15:guide>
        <p15:guide id="11" pos="73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45728-86D5-8072-DB30-B17AD005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1C48-4F79-D5BA-BB1B-50473256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69529-3EE9-EFB6-7732-077D8F62A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F2CD-07D3-7246-A088-7C4D7FEF721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2AEB8-7FF9-7790-E3BA-94D613BCF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575E-E756-A2E9-049C-25DEB18CE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B9D3-5509-F34F-83B5-D819CD79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mr.ie/2019/06/10/project-industrial-internet-things-iio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BE3232D-2BC6-485A-1793-6236228F84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895" y="-1010951"/>
            <a:ext cx="13915790" cy="7827632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07EB84-BAD7-6A18-BF47-F44A6FA9669A}"/>
              </a:ext>
            </a:extLst>
          </p:cNvPr>
          <p:cNvGrpSpPr/>
          <p:nvPr/>
        </p:nvGrpSpPr>
        <p:grpSpPr>
          <a:xfrm>
            <a:off x="339968" y="0"/>
            <a:ext cx="5290625" cy="6858000"/>
            <a:chOff x="339969" y="0"/>
            <a:chExt cx="529062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6F103C-BDCD-7D6F-AC84-06F80F06CDFF}"/>
                </a:ext>
              </a:extLst>
            </p:cNvPr>
            <p:cNvSpPr/>
            <p:nvPr/>
          </p:nvSpPr>
          <p:spPr>
            <a:xfrm>
              <a:off x="339969" y="0"/>
              <a:ext cx="5290625" cy="6858000"/>
            </a:xfrm>
            <a:prstGeom prst="rect">
              <a:avLst/>
            </a:prstGeom>
            <a:solidFill>
              <a:schemeClr val="bg2">
                <a:alpha val="8491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A black and orange logo&#10;&#10;Description automatically generated">
              <a:extLst>
                <a:ext uri="{FF2B5EF4-FFF2-40B4-BE49-F238E27FC236}">
                  <a16:creationId xmlns:a16="http://schemas.microsoft.com/office/drawing/2014/main" id="{37EF77C9-C95D-671D-74B8-CB768309B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921" y="4210484"/>
              <a:ext cx="3062719" cy="2228374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5E4A9D2-4B04-1F49-D682-EF15635D1726}"/>
              </a:ext>
            </a:extLst>
          </p:cNvPr>
          <p:cNvSpPr txBox="1">
            <a:spLocks/>
          </p:cNvSpPr>
          <p:nvPr/>
        </p:nvSpPr>
        <p:spPr>
          <a:xfrm>
            <a:off x="684041" y="1263113"/>
            <a:ext cx="4602480" cy="3281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pPr algn="ctr"/>
            <a:r>
              <a:rPr lang="en-US" sz="4000" dirty="0">
                <a:latin typeface="Montserrat" pitchFamily="2" charset="77"/>
                <a:cs typeface="Arial" panose="020B0604020202020204" pitchFamily="34" charset="0"/>
              </a:rPr>
              <a:t>The Future of Aviation: Integrating IoT in the Aerospace Industry</a:t>
            </a:r>
          </a:p>
        </p:txBody>
      </p:sp>
    </p:spTree>
    <p:extLst>
      <p:ext uri="{BB962C8B-B14F-4D97-AF65-F5344CB8AC3E}">
        <p14:creationId xmlns:p14="http://schemas.microsoft.com/office/powerpoint/2010/main" val="25018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5D4B-1F56-A0C7-3FBA-CEDAF098987D}"/>
              </a:ext>
            </a:extLst>
          </p:cNvPr>
          <p:cNvSpPr txBox="1">
            <a:spLocks/>
          </p:cNvSpPr>
          <p:nvPr/>
        </p:nvSpPr>
        <p:spPr>
          <a:xfrm>
            <a:off x="468861" y="891547"/>
            <a:ext cx="11492230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lnSpc>
                <a:spcPct val="100000"/>
              </a:lnSpc>
              <a:buNone/>
            </a:pPr>
            <a:endParaRPr lang="en-US" sz="2000" dirty="0">
              <a:latin typeface="Montserrat" pitchFamily="2" charset="77"/>
            </a:endParaRPr>
          </a:p>
          <a:p>
            <a:pPr marL="231775" lvl="1" indent="0">
              <a:lnSpc>
                <a:spcPct val="150000"/>
              </a:lnSpc>
              <a:buNone/>
            </a:pPr>
            <a:r>
              <a:rPr lang="en-US" sz="3200" b="1" dirty="0">
                <a:latin typeface="Montserrat" pitchFamily="2" charset="77"/>
              </a:rPr>
              <a:t>Avoids…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Montserrat" pitchFamily="2" charset="77"/>
              </a:rPr>
              <a:t>Catastrophic accidents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Montserrat" pitchFamily="2" charset="77"/>
              </a:rPr>
              <a:t>Waste of resources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Montserrat" pitchFamily="2" charset="77"/>
              </a:rPr>
              <a:t>Waste of funds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Montserrat" pitchFamily="2" charset="77"/>
              </a:rPr>
              <a:t>Loss of time in high-pressure circumstances</a:t>
            </a:r>
          </a:p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32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86BC4-E061-A2E4-03B7-810416DD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2763DB9-A031-D414-53DF-CA17659D9391}"/>
              </a:ext>
            </a:extLst>
          </p:cNvPr>
          <p:cNvGrpSpPr/>
          <p:nvPr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55A024-9D28-5224-B937-DD57703CCA65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414ACC0-BE50-470B-902B-D4EEBCACA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8A8846F-2414-314D-FDA6-396287DAF811}"/>
              </a:ext>
            </a:extLst>
          </p:cNvPr>
          <p:cNvSpPr txBox="1">
            <a:spLocks/>
          </p:cNvSpPr>
          <p:nvPr/>
        </p:nvSpPr>
        <p:spPr>
          <a:xfrm>
            <a:off x="457200" y="438009"/>
            <a:ext cx="11277600" cy="112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endParaRPr lang="en-US" dirty="0"/>
          </a:p>
          <a:p>
            <a:r>
              <a:rPr lang="en-US" sz="4000" dirty="0">
                <a:latin typeface="Montserrat" pitchFamily="2" charset="77"/>
              </a:rPr>
              <a:t>Performance: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4E632EB-7602-BEB7-D762-0EBEA7745BBB}"/>
              </a:ext>
            </a:extLst>
          </p:cNvPr>
          <p:cNvSpPr txBox="1">
            <a:spLocks/>
          </p:cNvSpPr>
          <p:nvPr/>
        </p:nvSpPr>
        <p:spPr>
          <a:xfrm>
            <a:off x="357908" y="1970281"/>
            <a:ext cx="5617902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Montserrat" pitchFamily="2" charset="77"/>
              </a:rPr>
              <a:t>“Connected Experience”</a:t>
            </a:r>
            <a:endParaRPr lang="en-US" sz="2000" dirty="0">
              <a:latin typeface="Montserrat" pitchFamily="2" charset="77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Montserrat" pitchFamily="2" charset="77"/>
              </a:rPr>
              <a:t>Improves cabin flexibility and service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Montserrat" pitchFamily="2" charset="77"/>
              </a:rPr>
              <a:t>More personalized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67F32-4B57-8D60-CA10-F72F19C7B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708" y="1283854"/>
            <a:ext cx="5241129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FA0E-1FF8-5475-743D-F3B0B4EC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4F8C1-5C0A-BE6B-37E6-796AA005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itchFamily="2" charset="77"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5960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3BD2E-FA49-06B1-9B6D-FA99EDB2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E7A5-02AA-5C7A-4906-B3411FA1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660" y="127001"/>
            <a:ext cx="4502958" cy="1123761"/>
          </a:xfrm>
        </p:spPr>
        <p:txBody>
          <a:bodyPr/>
          <a:lstStyle/>
          <a:p>
            <a:r>
              <a:rPr lang="en-US" dirty="0"/>
              <a:t>Security Concerns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B64884-FEA8-BE1A-CD00-57907444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1450109"/>
            <a:ext cx="6835140" cy="419283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Routing Attack</a:t>
            </a:r>
          </a:p>
          <a:p>
            <a:pPr>
              <a:lnSpc>
                <a:spcPct val="200000"/>
              </a:lnSpc>
            </a:pPr>
            <a:r>
              <a:rPr lang="en-US" dirty="0"/>
              <a:t>Denial of Service (DoS) Attack</a:t>
            </a:r>
          </a:p>
        </p:txBody>
      </p:sp>
    </p:spTree>
    <p:extLst>
      <p:ext uri="{BB962C8B-B14F-4D97-AF65-F5344CB8AC3E}">
        <p14:creationId xmlns:p14="http://schemas.microsoft.com/office/powerpoint/2010/main" val="16653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3E52E-EF5C-4F1B-85DB-86102FF6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3608"/>
            <a:ext cx="11277600" cy="112376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 pitchFamily="2" charset="77"/>
              </a:rPr>
              <a:t>Can resources manage massive amounts of IoT data?</a:t>
            </a:r>
          </a:p>
        </p:txBody>
      </p:sp>
    </p:spTree>
    <p:extLst>
      <p:ext uri="{BB962C8B-B14F-4D97-AF65-F5344CB8AC3E}">
        <p14:creationId xmlns:p14="http://schemas.microsoft.com/office/powerpoint/2010/main" val="27105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339DF-348A-C1FF-B675-5FB256FC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430D35-41E1-B88C-097A-55C81E428212}"/>
              </a:ext>
            </a:extLst>
          </p:cNvPr>
          <p:cNvSpPr txBox="1">
            <a:spLocks/>
          </p:cNvSpPr>
          <p:nvPr/>
        </p:nvSpPr>
        <p:spPr>
          <a:xfrm>
            <a:off x="457200" y="517714"/>
            <a:ext cx="11277600" cy="112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endParaRPr lang="en-US" dirty="0"/>
          </a:p>
          <a:p>
            <a:r>
              <a:rPr lang="en-US" sz="4000" dirty="0">
                <a:latin typeface="Montserrat" pitchFamily="2" charset="77"/>
              </a:rPr>
              <a:t>Skillset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B875A-3779-7ED5-28E4-B3E3577CA1E7}"/>
              </a:ext>
            </a:extLst>
          </p:cNvPr>
          <p:cNvSpPr txBox="1">
            <a:spLocks/>
          </p:cNvSpPr>
          <p:nvPr/>
        </p:nvSpPr>
        <p:spPr>
          <a:xfrm>
            <a:off x="457200" y="2114738"/>
            <a:ext cx="11277600" cy="4057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engineering and IT expertise to maintain systems</a:t>
            </a:r>
          </a:p>
          <a:p>
            <a:pPr marL="231775" lvl="1" indent="0">
              <a:buNone/>
            </a:pPr>
            <a:endParaRPr lang="en-US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dirty="0"/>
              <a:t>Not enforce IoT technologies and progress with competing industries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dirty="0"/>
              <a:t>Enforce IoT technologies without a complete understanding of the network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dirty="0"/>
              <a:t>Cannot detect malfunctions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dirty="0"/>
              <a:t>Cannot properly react in emergency situations</a:t>
            </a:r>
          </a:p>
        </p:txBody>
      </p:sp>
    </p:spTree>
    <p:extLst>
      <p:ext uri="{BB962C8B-B14F-4D97-AF65-F5344CB8AC3E}">
        <p14:creationId xmlns:p14="http://schemas.microsoft.com/office/powerpoint/2010/main" val="31827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8781-CBBB-58BD-113C-8011EE63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80643-27BA-B573-79B9-F3A7380F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27" y="1"/>
            <a:ext cx="6742546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EAA42-B066-34B1-EA13-BC74072D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90417-0639-5385-7000-9E0AF9F9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itchFamily="2" charset="77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6376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F117E-62FE-FEB2-E9B4-A89D52073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9A99BB-DEFC-5755-124A-D09B9981337F}"/>
              </a:ext>
            </a:extLst>
          </p:cNvPr>
          <p:cNvSpPr txBox="1">
            <a:spLocks/>
          </p:cNvSpPr>
          <p:nvPr/>
        </p:nvSpPr>
        <p:spPr>
          <a:xfrm>
            <a:off x="457200" y="517714"/>
            <a:ext cx="11277600" cy="112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endParaRPr lang="en-US" dirty="0"/>
          </a:p>
          <a:p>
            <a:r>
              <a:rPr lang="en-US" sz="4000" dirty="0">
                <a:latin typeface="Montserrat" pitchFamily="2" charset="77"/>
              </a:rPr>
              <a:t>Continued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12568-920C-935A-A34D-5DD2B53085B9}"/>
              </a:ext>
            </a:extLst>
          </p:cNvPr>
          <p:cNvSpPr txBox="1">
            <a:spLocks/>
          </p:cNvSpPr>
          <p:nvPr/>
        </p:nvSpPr>
        <p:spPr>
          <a:xfrm>
            <a:off x="457200" y="2114738"/>
            <a:ext cx="11277600" cy="4057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Montserrat" pitchFamily="2" charset="77"/>
              </a:rPr>
              <a:t>Close attention during every stage of IoT system development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30EF2-F2AC-BCDF-FD4D-4A432CCF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AB4925C-82EF-172B-822F-8C3039BD2D2D}"/>
              </a:ext>
            </a:extLst>
          </p:cNvPr>
          <p:cNvGrpSpPr/>
          <p:nvPr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2D0D8E-0F28-B62F-AE82-B3BD93103C7F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72CD03AB-5FA1-3F13-358A-D1C71FE2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C4E4EE6-0FB1-A28D-55F2-A65C89A6D50D}"/>
              </a:ext>
            </a:extLst>
          </p:cNvPr>
          <p:cNvSpPr txBox="1">
            <a:spLocks/>
          </p:cNvSpPr>
          <p:nvPr/>
        </p:nvSpPr>
        <p:spPr>
          <a:xfrm>
            <a:off x="930563" y="1630457"/>
            <a:ext cx="10330874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Montserrat" pitchFamily="2" charset="77"/>
              </a:rPr>
              <a:t>Sustainability of IoT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ontserrat" pitchFamily="2" charset="77"/>
              </a:rPr>
              <a:t>What systems coexist and collaborate with IoT the best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ontserrat" pitchFamily="2" charset="77"/>
              </a:rPr>
              <a:t>Cost-efficiency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Montserrat" pitchFamily="2" charset="77"/>
              </a:rPr>
              <a:t>Energy supply &amp; computational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0527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3E52E-EF5C-4F1B-85DB-86102FF6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itchFamily="2" charset="77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693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3F29-4987-E7B3-DCC1-BB48F0A5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23" y="0"/>
            <a:ext cx="3560850" cy="11237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Education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1A5635-F84B-AB25-7D63-D0D7DCA0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27" y="1511589"/>
            <a:ext cx="6553200" cy="40574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Few co-curricular education of IT and engineering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Purdue University: Internet of Things/Interdisciplinary Engineering Program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Massachusetts Institute of Technology: Professional Education courses teaching concepts and applications of Industrial IoT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85724-562D-1B87-5964-E329A8A8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2" r="-2" b="-2"/>
          <a:stretch/>
        </p:blipFill>
        <p:spPr>
          <a:xfrm>
            <a:off x="373367" y="639471"/>
            <a:ext cx="3686719" cy="2372308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9CF81-F878-FEBC-242B-26333C68F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0277"/>
            <a:ext cx="4902908" cy="27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7F967A-3641-4254-5AF6-5E13A348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460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447F-6F40-F7CA-1243-A2921A00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B8C6-447E-F7A6-D769-F31A39E85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to Dr. Damiano Baccarella for his guidance and support. Thank you to Emma Elise Ferber for her mentorship and support as well.</a:t>
            </a:r>
          </a:p>
        </p:txBody>
      </p:sp>
    </p:spTree>
    <p:extLst>
      <p:ext uri="{BB962C8B-B14F-4D97-AF65-F5344CB8AC3E}">
        <p14:creationId xmlns:p14="http://schemas.microsoft.com/office/powerpoint/2010/main" val="5211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343C-43BD-2A56-2088-4317A3B4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73D3A-47D5-9456-3F41-79E8AC88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09" y="0"/>
            <a:ext cx="11277600" cy="112376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" pitchFamily="2" charset="77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6158E-2940-A43C-428B-C7EA0B2791F6}"/>
              </a:ext>
            </a:extLst>
          </p:cNvPr>
          <p:cNvSpPr txBox="1"/>
          <p:nvPr/>
        </p:nvSpPr>
        <p:spPr>
          <a:xfrm>
            <a:off x="383309" y="1123761"/>
            <a:ext cx="111298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K. Tripathy and J. Anuradha, Eds., Internet of things (IoT): technologies, applications, challenges and solutions. Taylor &amp; Francis, CRC Press, 2018. 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	O. M.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Bushnaq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Celik, H. Elsawy, M.-S.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Alouini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T. Y. Al-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Naffouri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"Aeronautical Data Aggregation and Field Estimation in IoT Networks: Hovering and Traveling Time Dilemma of UAVs," IEEE Transactions on Wireless Communications, vol. 18, no. 10, pp. 4620–4635, 2019.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10.1109/TWC.2019.2921955.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	"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IIoT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Enabling Your Factory via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Digitisation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," Irish Manufacturing Research, Jun. 10, 2019. [Online]. Available: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https://imr.ie/2019/06/10/project-industrial-internet-things-iiot/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 "Internet of Things: The Five Types of IoT," Syntegra, Aug. 22, 2022. [Online]. Available: https://syntegra.net/internet-of-things-the-five-types-of-iot/.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	D. Rodrigues, P. Carvalho, S. Rito Lima, E. Lima, and N. V. Lopes, "An IoT platform for production monitoring in the aerospace manufacturing industry," Journal of Cleaner Production, vol. 368, p. 133264, 2022.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10.1016/j.jclepro.2022.133264.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[6]	D. L. Andersen, C. S. A. Ashbrook, and N. B.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Karlborg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"Significance of big data analytics and the internet of things (IoT) aspects in industrial development, governance and sustainability,"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Journal of Intelligent Networks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pp. 107–111, 2020.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10.1016/j.ijin.2020.12.003.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[7]	:IoT: Aerospace’s Great New Connector,”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Airbus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Jul. 4, 2019. [Online]. Available: https://www.airbus.com/en/newsroom/stories/2019-07-iot-aerospaces-great-new-connector.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[8]	G. K. Panda, B. K. Tripathy, M. K. Padhi, and J. Anuradha, "Evolution of Social IoT World: Security Issues and Research Challenges," in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Internet of Things (IoT)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1st ed., CRC Press, 2018, pp. 77–98.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10.1201/9781315269849-5.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[9]	M.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Luglio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Marchese, F. Patrone, C.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Roseti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F.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Zampognaro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"Performance Evaluation of a Satellite Communication-Based MEC Architecture for IoT Applications,"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Transactions on Aerospace and Electronic Systems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58, no. 5, pp. 3775–3785, 2022.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[10]	R.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Rajora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Rajora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 Sharma, G. R. Kumar, P. Aggarwal, and S. Thapliyal, "Advancing Horizons: Exploring the Aerospace IoT Revolution - Analysis, Advancements, and Prospects for the Future," in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3rd International Conference for Innovation in Technology (INOCON)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pp. 1–5, 2024.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10.1109/INOCON60754.2024.10512339.</a:t>
            </a:r>
          </a:p>
          <a:p>
            <a:pPr marL="182880" marR="0" indent="-18288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[11] A. Al-Fuqaha, M.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Guizani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Mohammadi, M.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Aledhari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M. Ayyash, "Internet of Things: A survey on enabling technologies, protocols, and applications," IEEE Commun. Surveys Tuts., vol. 17, no. 4, pp. 2347–2376, 4th Quart., 2015.</a:t>
            </a:r>
          </a:p>
          <a:p>
            <a:pPr marL="0" marR="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[12]  "Internet of Things/Interdisciplinary Engineering," Office of the Vice Provost for Graduate Students and Postdoctoral Scholars - Purdue University, 2022. [Online]. Available: https://www.purdue.edu/gradschool/prospective/gradrequirements/westlafayette/inot.html.</a:t>
            </a:r>
          </a:p>
          <a:p>
            <a:pPr marL="285750" marR="0" indent="-28575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[13] "Online Course Industrial Internet of Things," MIT Professional Education, 2023. [Online]. Available: https://professionalprograms.mit.edu/online-program-internet-of-things/.</a:t>
            </a:r>
          </a:p>
          <a:p>
            <a:pPr marL="274320" marR="0" indent="-274320" algn="just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[14] J. Bernal and B. Sridhar, Industrial IoT for Architects and Engineers. PACKT Publishing Limited, 2023.</a:t>
            </a:r>
          </a:p>
        </p:txBody>
      </p:sp>
    </p:spTree>
    <p:extLst>
      <p:ext uri="{BB962C8B-B14F-4D97-AF65-F5344CB8AC3E}">
        <p14:creationId xmlns:p14="http://schemas.microsoft.com/office/powerpoint/2010/main" val="18202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DBC58-EBBC-3E6E-72FC-CC77AB7DDB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58E9B5-CA1C-D0C3-518A-9DB4AA074692}"/>
              </a:ext>
            </a:extLst>
          </p:cNvPr>
          <p:cNvSpPr txBox="1">
            <a:spLocks/>
          </p:cNvSpPr>
          <p:nvPr/>
        </p:nvSpPr>
        <p:spPr>
          <a:xfrm>
            <a:off x="228146" y="2489597"/>
            <a:ext cx="11735708" cy="187880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Montserrat" pitchFamily="2" charset="77"/>
              </a:rPr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A57C12-EA3F-BC37-45CC-DD3A8BDE1DA5}"/>
              </a:ext>
            </a:extLst>
          </p:cNvPr>
          <p:cNvSpPr>
            <a:spLocks/>
          </p:cNvSpPr>
          <p:nvPr/>
        </p:nvSpPr>
        <p:spPr>
          <a:xfrm>
            <a:off x="10299700" y="6222132"/>
            <a:ext cx="1892300" cy="63586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500101-12AB-8A11-1A8A-CECE9872E8E0}"/>
              </a:ext>
            </a:extLst>
          </p:cNvPr>
          <p:cNvGrpSpPr/>
          <p:nvPr/>
        </p:nvGrpSpPr>
        <p:grpSpPr>
          <a:xfrm>
            <a:off x="2752163" y="1574347"/>
            <a:ext cx="6637643" cy="2959449"/>
            <a:chOff x="2437882" y="1574347"/>
            <a:chExt cx="7316236" cy="295944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5BA048-445A-6CED-2BD4-84940F601564}"/>
                </a:ext>
              </a:extLst>
            </p:cNvPr>
            <p:cNvCxnSpPr/>
            <p:nvPr/>
          </p:nvCxnSpPr>
          <p:spPr bwMode="gray">
            <a:xfrm>
              <a:off x="2437882" y="1574347"/>
              <a:ext cx="7316236" cy="0"/>
            </a:xfrm>
            <a:prstGeom prst="line">
              <a:avLst/>
            </a:prstGeom>
            <a:ln w="412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BDC3DD-DAC9-98C2-8C9E-89FC41BE781D}"/>
                </a:ext>
              </a:extLst>
            </p:cNvPr>
            <p:cNvCxnSpPr/>
            <p:nvPr/>
          </p:nvCxnSpPr>
          <p:spPr bwMode="gray">
            <a:xfrm>
              <a:off x="2437882" y="4533796"/>
              <a:ext cx="7316236" cy="0"/>
            </a:xfrm>
            <a:prstGeom prst="line">
              <a:avLst/>
            </a:prstGeom>
            <a:ln w="412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38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729DD4-BF30-BFD8-0F37-9EA21E54314B}"/>
              </a:ext>
            </a:extLst>
          </p:cNvPr>
          <p:cNvSpPr txBox="1">
            <a:spLocks/>
          </p:cNvSpPr>
          <p:nvPr/>
        </p:nvSpPr>
        <p:spPr>
          <a:xfrm>
            <a:off x="457200" y="517714"/>
            <a:ext cx="11277600" cy="112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endParaRPr lang="en-US" dirty="0"/>
          </a:p>
          <a:p>
            <a:r>
              <a:rPr lang="en-US" sz="4000" dirty="0">
                <a:latin typeface="Montserrat" pitchFamily="2" charset="77"/>
              </a:rPr>
              <a:t>Internet of Things (IoT)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9333A8-2C4D-CD6A-036A-0E9B30E4201B}"/>
              </a:ext>
            </a:extLst>
          </p:cNvPr>
          <p:cNvSpPr txBox="1">
            <a:spLocks/>
          </p:cNvSpPr>
          <p:nvPr/>
        </p:nvSpPr>
        <p:spPr>
          <a:xfrm>
            <a:off x="457200" y="2114738"/>
            <a:ext cx="11277600" cy="4057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Montserrat" pitchFamily="2" charset="77"/>
              </a:rPr>
              <a:t>Connects physical devices, appliances, and objects to collect and exchange data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Montserrat" pitchFamily="2" charset="77"/>
              </a:rPr>
              <a:t>Embeds sensors and other detectors to relay information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6474-E4E3-BEBD-EAE5-E0A38215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9F55D55-F61D-C370-28F4-30C5C5458F83}"/>
              </a:ext>
            </a:extLst>
          </p:cNvPr>
          <p:cNvGrpSpPr/>
          <p:nvPr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BBB886-30D6-B9B0-12B9-D9933E0A3AC9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15FABE4-C6B6-52D7-F530-448C08251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A139D8D-2C62-ADBE-7CBA-799300437299}"/>
              </a:ext>
            </a:extLst>
          </p:cNvPr>
          <p:cNvSpPr txBox="1">
            <a:spLocks/>
          </p:cNvSpPr>
          <p:nvPr/>
        </p:nvSpPr>
        <p:spPr>
          <a:xfrm>
            <a:off x="930563" y="1630457"/>
            <a:ext cx="10330874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Montserrat" pitchFamily="2" charset="77"/>
              </a:rPr>
              <a:t>Records and Analyzes complex data more timely and efficiently than humans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 pitchFamily="2" charset="77"/>
              </a:rPr>
              <a:t>Manufacturing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 pitchFamily="2" charset="77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1723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C6FA4-6ABE-5F95-D6B2-B4DC658F1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8F5550C-80D9-6BA5-3D1C-AB06AB7FF668}"/>
              </a:ext>
            </a:extLst>
          </p:cNvPr>
          <p:cNvGrpSpPr/>
          <p:nvPr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B27BA1-EC0B-E012-441B-D4C8AF9429C0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713800B-CA04-34D6-1DE0-E9A429054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0630C8C-178E-BC0D-0B62-1CA80809B9C7}"/>
              </a:ext>
            </a:extLst>
          </p:cNvPr>
          <p:cNvSpPr txBox="1">
            <a:spLocks/>
          </p:cNvSpPr>
          <p:nvPr/>
        </p:nvSpPr>
        <p:spPr>
          <a:xfrm>
            <a:off x="457199" y="2282824"/>
            <a:ext cx="5617902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Montserrat" pitchFamily="2" charset="77"/>
              </a:rPr>
              <a:t>Consumer Internet of Things (</a:t>
            </a:r>
            <a:r>
              <a:rPr lang="en-US" sz="2400" dirty="0" err="1">
                <a:latin typeface="Montserrat" pitchFamily="2" charset="77"/>
              </a:rPr>
              <a:t>CIoT</a:t>
            </a:r>
            <a:r>
              <a:rPr lang="en-US" sz="2400" dirty="0">
                <a:latin typeface="Montserrat" pitchFamily="2" charset="7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Montserrat" pitchFamily="2" charset="77"/>
              </a:rPr>
              <a:t>Short Range Communication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Smartphones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Smart Assistants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Home Appliances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Wearables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501AB4-ADEA-2263-5111-47B6FCBEAF05}"/>
              </a:ext>
            </a:extLst>
          </p:cNvPr>
          <p:cNvSpPr txBox="1">
            <a:spLocks/>
          </p:cNvSpPr>
          <p:nvPr/>
        </p:nvSpPr>
        <p:spPr>
          <a:xfrm>
            <a:off x="457200" y="517713"/>
            <a:ext cx="11277600" cy="112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endParaRPr lang="en-US" dirty="0"/>
          </a:p>
          <a:p>
            <a:r>
              <a:rPr lang="en-US" sz="4000" dirty="0">
                <a:latin typeface="Montserrat" pitchFamily="2" charset="77"/>
              </a:rPr>
              <a:t>Various Subsets: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FD38EA-5984-AAF9-428D-ACCEF12BCDA7}"/>
              </a:ext>
            </a:extLst>
          </p:cNvPr>
          <p:cNvSpPr txBox="1">
            <a:spLocks/>
          </p:cNvSpPr>
          <p:nvPr/>
        </p:nvSpPr>
        <p:spPr>
          <a:xfrm>
            <a:off x="6324599" y="2282824"/>
            <a:ext cx="5617902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Montserrat" pitchFamily="2" charset="77"/>
              </a:rPr>
              <a:t>Commercial Internet of Things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Montserrat" pitchFamily="2" charset="77"/>
              </a:rPr>
              <a:t>Expands </a:t>
            </a:r>
            <a:r>
              <a:rPr lang="en-US" sz="2400" dirty="0" err="1">
                <a:latin typeface="Montserrat" pitchFamily="2" charset="77"/>
              </a:rPr>
              <a:t>CIoT</a:t>
            </a:r>
            <a:r>
              <a:rPr lang="en-US" sz="2400" dirty="0">
                <a:latin typeface="Montserrat" pitchFamily="2" charset="77"/>
              </a:rPr>
              <a:t> to Larger Venues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Supermarkets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Hotels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Montserrat" pitchFamily="2" charset="77"/>
              </a:rPr>
              <a:t>Healthcare Facilities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53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5F4C-8747-AD81-413D-C1FAA41E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622" y="1295346"/>
            <a:ext cx="4461394" cy="11237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Montserrat" pitchFamily="2" charset="77"/>
              </a:rPr>
              <a:t>Industrial Internet of Things (</a:t>
            </a:r>
            <a:r>
              <a:rPr lang="en-US" sz="3400" dirty="0" err="1">
                <a:latin typeface="Montserrat" pitchFamily="2" charset="77"/>
              </a:rPr>
              <a:t>IIoT</a:t>
            </a:r>
            <a:r>
              <a:rPr lang="en-US" sz="3400" dirty="0">
                <a:latin typeface="Montserrat" pitchFamily="2" charset="77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CDCBD-29DA-458C-76D4-980C7B7B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309" y="2807226"/>
            <a:ext cx="3833091" cy="22041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Montserrat" pitchFamily="2" charset="77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Montserrat" pitchFamily="2" charset="77"/>
              </a:rPr>
              <a:t>Industrial Systems and Factories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Montserrat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FCFE9-613F-7D47-AE62-A77F2957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1005131"/>
            <a:ext cx="6239366" cy="45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A0B2D2-1A53-B65D-3CE8-1DBE1B666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9053" y="3966705"/>
            <a:ext cx="2434693" cy="351312"/>
          </a:xfrm>
        </p:spPr>
        <p:txBody>
          <a:bodyPr/>
          <a:lstStyle/>
          <a:p>
            <a:pPr algn="ctr"/>
            <a:r>
              <a:rPr lang="en-US" b="1" dirty="0"/>
              <a:t>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2BE90-19CA-B952-B2ED-8A597DA000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8653" y="3965284"/>
            <a:ext cx="2434693" cy="351312"/>
          </a:xfrm>
        </p:spPr>
        <p:txBody>
          <a:bodyPr/>
          <a:lstStyle/>
          <a:p>
            <a:pPr algn="ctr"/>
            <a:r>
              <a:rPr lang="en-US" b="1" dirty="0"/>
              <a:t>Military</a:t>
            </a:r>
          </a:p>
          <a:p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8946A6-4F45-B2E8-80C4-9C9222CD29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58254" y="3965284"/>
            <a:ext cx="2434693" cy="351312"/>
          </a:xfrm>
        </p:spPr>
        <p:txBody>
          <a:bodyPr/>
          <a:lstStyle/>
          <a:p>
            <a:pPr algn="ctr"/>
            <a:r>
              <a:rPr lang="en-US" b="1" dirty="0"/>
              <a:t>Many More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7D8DF3-B9EB-4484-4C47-3E810E049663}"/>
              </a:ext>
            </a:extLst>
          </p:cNvPr>
          <p:cNvSpPr/>
          <p:nvPr/>
        </p:nvSpPr>
        <p:spPr>
          <a:xfrm>
            <a:off x="1071172" y="1042384"/>
            <a:ext cx="2490453" cy="24904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D78A3A-BCB5-A969-7728-9A09C2098A33}"/>
              </a:ext>
            </a:extLst>
          </p:cNvPr>
          <p:cNvSpPr/>
          <p:nvPr/>
        </p:nvSpPr>
        <p:spPr>
          <a:xfrm>
            <a:off x="4813902" y="1042382"/>
            <a:ext cx="2564196" cy="26104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050CB0-D6D4-B336-714A-56FBB0211873}"/>
              </a:ext>
            </a:extLst>
          </p:cNvPr>
          <p:cNvSpPr/>
          <p:nvPr/>
        </p:nvSpPr>
        <p:spPr>
          <a:xfrm>
            <a:off x="8574616" y="1042382"/>
            <a:ext cx="2490453" cy="24904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nfrastructure Icons - Free SVG &amp; PNG Infrastructure Images - Noun Project">
            <a:extLst>
              <a:ext uri="{FF2B5EF4-FFF2-40B4-BE49-F238E27FC236}">
                <a16:creationId xmlns:a16="http://schemas.microsoft.com/office/drawing/2014/main" id="{F3FA0FA4-66E7-7062-BE10-C9A7D8CC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9" y="1450795"/>
            <a:ext cx="1649443" cy="16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 army star png 10 free Cliparts | Download images on Clipground 2024">
            <a:extLst>
              <a:ext uri="{FF2B5EF4-FFF2-40B4-BE49-F238E27FC236}">
                <a16:creationId xmlns:a16="http://schemas.microsoft.com/office/drawing/2014/main" id="{2FEB5900-D677-FB4B-3579-864B72DA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52" y="1130265"/>
            <a:ext cx="2434694" cy="24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nections, graph, hierarchy, network, relations, structure icon ...">
            <a:extLst>
              <a:ext uri="{FF2B5EF4-FFF2-40B4-BE49-F238E27FC236}">
                <a16:creationId xmlns:a16="http://schemas.microsoft.com/office/drawing/2014/main" id="{E747C58D-34E5-AA74-BBD5-068A6381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51" y="1484121"/>
            <a:ext cx="1726982" cy="17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68C24-6562-1F62-76CF-A7B2AB35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A9FD3-596A-12EE-3530-DC1A60F9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itchFamily="2" charset="77"/>
              </a:rPr>
              <a:t>In the Aerospace Sector</a:t>
            </a:r>
          </a:p>
        </p:txBody>
      </p:sp>
    </p:spTree>
    <p:extLst>
      <p:ext uri="{BB962C8B-B14F-4D97-AF65-F5344CB8AC3E}">
        <p14:creationId xmlns:p14="http://schemas.microsoft.com/office/powerpoint/2010/main" val="8013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155DF-F16F-C49A-96CD-077C53E3D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BA9EAE2-A279-8BE4-6ABA-ED87CF99EE6B}"/>
              </a:ext>
            </a:extLst>
          </p:cNvPr>
          <p:cNvGrpSpPr/>
          <p:nvPr/>
        </p:nvGrpSpPr>
        <p:grpSpPr>
          <a:xfrm>
            <a:off x="0" y="6147881"/>
            <a:ext cx="12192000" cy="710119"/>
            <a:chOff x="0" y="6147881"/>
            <a:chExt cx="12192000" cy="7101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F4F2EB-21E8-CD4A-D50C-8D7EB28A3E0C}"/>
                </a:ext>
              </a:extLst>
            </p:cNvPr>
            <p:cNvSpPr/>
            <p:nvPr/>
          </p:nvSpPr>
          <p:spPr>
            <a:xfrm>
              <a:off x="0" y="6147881"/>
              <a:ext cx="12192000" cy="710119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905465B6-36CB-7307-422C-2B6D42CA0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2744" y="6222132"/>
              <a:ext cx="1989256" cy="635868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4DA5973-9131-ABC1-C0FB-A1F3AEF125B0}"/>
              </a:ext>
            </a:extLst>
          </p:cNvPr>
          <p:cNvSpPr txBox="1">
            <a:spLocks/>
          </p:cNvSpPr>
          <p:nvPr/>
        </p:nvSpPr>
        <p:spPr>
          <a:xfrm>
            <a:off x="457200" y="438009"/>
            <a:ext cx="11277600" cy="1123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ova" panose="020B0604020202020204" pitchFamily="34" charset="0"/>
                <a:ea typeface="UD Digi Kyokasho NK-B" panose="02020700000000000000" pitchFamily="18" charset="-128"/>
                <a:cs typeface="+mj-cs"/>
              </a:defRPr>
            </a:lvl1pPr>
          </a:lstStyle>
          <a:p>
            <a:endParaRPr lang="en-US" dirty="0"/>
          </a:p>
          <a:p>
            <a:r>
              <a:rPr lang="en-US" sz="4000" dirty="0">
                <a:latin typeface="Montserrat" pitchFamily="2" charset="77"/>
              </a:rPr>
              <a:t>Production: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5335AC3-D536-A8C0-8C88-A0D4F7209629}"/>
              </a:ext>
            </a:extLst>
          </p:cNvPr>
          <p:cNvSpPr txBox="1">
            <a:spLocks/>
          </p:cNvSpPr>
          <p:nvPr/>
        </p:nvSpPr>
        <p:spPr>
          <a:xfrm>
            <a:off x="357908" y="1970281"/>
            <a:ext cx="5617902" cy="4132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Roboto" pitchFamily="2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Montserrat" pitchFamily="2" charset="77"/>
              </a:rPr>
              <a:t>Proactive Maintenance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Montserrat" pitchFamily="2" charset="77"/>
              </a:rPr>
              <a:t>Minimize operational downtime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Montserrat" pitchFamily="2" charset="77"/>
              </a:rPr>
              <a:t>Improve system dependability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Montserrat" pitchFamily="2" charset="77"/>
              </a:rPr>
              <a:t>Streamline maintenance timetables</a:t>
            </a:r>
          </a:p>
        </p:txBody>
      </p:sp>
    </p:spTree>
    <p:extLst>
      <p:ext uri="{BB962C8B-B14F-4D97-AF65-F5344CB8AC3E}">
        <p14:creationId xmlns:p14="http://schemas.microsoft.com/office/powerpoint/2010/main" val="14665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T System Template">
  <a:themeElements>
    <a:clrScheme name="UT Smokey Theme">
      <a:dk1>
        <a:srgbClr val="4B4B4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2197A9"/>
      </a:accent2>
      <a:accent3>
        <a:srgbClr val="8D2048"/>
      </a:accent3>
      <a:accent4>
        <a:srgbClr val="FED535"/>
      </a:accent4>
      <a:accent5>
        <a:srgbClr val="E65933"/>
      </a:accent5>
      <a:accent6>
        <a:srgbClr val="006C93"/>
      </a:accent6>
      <a:hlink>
        <a:srgbClr val="4B4B4B"/>
      </a:hlink>
      <a:folHlink>
        <a:srgbClr val="4B4B4B"/>
      </a:folHlink>
    </a:clrScheme>
    <a:fontScheme name="UTK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4BDD4B-E6ED-4D8E-ADAB-ACF2250EB413}" vid="{F6A72376-E9A1-4622-A75D-C4211D8C73D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y of Tennessee">
      <a:dk1>
        <a:srgbClr val="58595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00746F"/>
      </a:accent2>
      <a:accent3>
        <a:srgbClr val="E65933"/>
      </a:accent3>
      <a:accent4>
        <a:srgbClr val="FED535"/>
      </a:accent4>
      <a:accent5>
        <a:srgbClr val="517C96"/>
      </a:accent5>
      <a:accent6>
        <a:srgbClr val="8D20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A8C6AB570D9459039B51A9DB8E6CA" ma:contentTypeVersion="3" ma:contentTypeDescription="Create a new document." ma:contentTypeScope="" ma:versionID="eab403dd94142b0fc0bed559c17edca5">
  <xsd:schema xmlns:xsd="http://www.w3.org/2001/XMLSchema" xmlns:xs="http://www.w3.org/2001/XMLSchema" xmlns:p="http://schemas.microsoft.com/office/2006/metadata/properties" xmlns:ns2="58f90558-142f-47fc-8895-8037ff58f1ad" targetNamespace="http://schemas.microsoft.com/office/2006/metadata/properties" ma:root="true" ma:fieldsID="d5e6996998ea466c06d39e67a711c3c3" ns2:_="">
    <xsd:import namespace="58f90558-142f-47fc-8895-8037ff58f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90558-142f-47fc-8895-8037ff58f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C6354-79F6-4C27-A216-04852E67EE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4EA56-7C81-42C2-9777-9BDEEF939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90558-142f-47fc-8895-8037ff58f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4EDB80-8291-42F4-AEE7-2E49570FCC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16894</TotalTime>
  <Words>1150</Words>
  <Application>Microsoft Office PowerPoint</Application>
  <PresentationFormat>Widescreen</PresentationFormat>
  <Paragraphs>107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Nova</vt:lpstr>
      <vt:lpstr>Arial Nova Light</vt:lpstr>
      <vt:lpstr>Calibri</vt:lpstr>
      <vt:lpstr>Calibri Light</vt:lpstr>
      <vt:lpstr>Montserrat</vt:lpstr>
      <vt:lpstr>Roboto</vt:lpstr>
      <vt:lpstr>Times New Roman</vt:lpstr>
      <vt:lpstr>Wingdings</vt:lpstr>
      <vt:lpstr>UT System Template</vt:lpstr>
      <vt:lpstr>Custom Design</vt:lpstr>
      <vt:lpstr>PowerPoint Presentation</vt:lpstr>
      <vt:lpstr>Introduction</vt:lpstr>
      <vt:lpstr>PowerPoint Presentation</vt:lpstr>
      <vt:lpstr>PowerPoint Presentation</vt:lpstr>
      <vt:lpstr>PowerPoint Presentation</vt:lpstr>
      <vt:lpstr>Industrial Internet of Things (IIoT)</vt:lpstr>
      <vt:lpstr>PowerPoint Presentation</vt:lpstr>
      <vt:lpstr>In the Aerospace Sector</vt:lpstr>
      <vt:lpstr>PowerPoint Presentation</vt:lpstr>
      <vt:lpstr>PowerPoint Presentation</vt:lpstr>
      <vt:lpstr>PowerPoint Presentation</vt:lpstr>
      <vt:lpstr>Risks</vt:lpstr>
      <vt:lpstr>Security Concerns</vt:lpstr>
      <vt:lpstr>Can resources manage massive amounts of IoT data?</vt:lpstr>
      <vt:lpstr>PowerPoint Presentation</vt:lpstr>
      <vt:lpstr>PowerPoint Presentation</vt:lpstr>
      <vt:lpstr>Future Directions</vt:lpstr>
      <vt:lpstr>PowerPoint Presentation</vt:lpstr>
      <vt:lpstr>PowerPoint Presentation</vt:lpstr>
      <vt:lpstr>Education</vt:lpstr>
      <vt:lpstr>Conclusion</vt:lpstr>
      <vt:lpstr>Acknowledgments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Peterson</dc:creator>
  <cp:lastModifiedBy>Nicole Kutcher</cp:lastModifiedBy>
  <cp:revision>190</cp:revision>
  <dcterms:created xsi:type="dcterms:W3CDTF">2019-10-24T14:01:45Z</dcterms:created>
  <dcterms:modified xsi:type="dcterms:W3CDTF">2025-04-03T00:59:40Z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32590308</vt:lpwstr>
  </property>
  <property fmtid="{D5CDD505-2E9C-101B-9397-08002B2CF9AE}" pid="3" name="NXPowerLiteSettings">
    <vt:lpwstr>C9000AA0054001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0x01010068FA8C6AB570D9459039B51A9DB8E6CA</vt:lpwstr>
  </property>
</Properties>
</file>