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2"/>
  </p:notesMasterIdLst>
  <p:handoutMasterIdLst>
    <p:handoutMasterId r:id="rId23"/>
  </p:handoutMasterIdLst>
  <p:sldIdLst>
    <p:sldId id="404" r:id="rId6"/>
    <p:sldId id="408" r:id="rId7"/>
    <p:sldId id="422" r:id="rId8"/>
    <p:sldId id="414" r:id="rId9"/>
    <p:sldId id="426" r:id="rId10"/>
    <p:sldId id="410" r:id="rId11"/>
    <p:sldId id="415" r:id="rId12"/>
    <p:sldId id="409" r:id="rId13"/>
    <p:sldId id="428" r:id="rId14"/>
    <p:sldId id="429" r:id="rId15"/>
    <p:sldId id="411" r:id="rId16"/>
    <p:sldId id="430" r:id="rId17"/>
    <p:sldId id="431" r:id="rId18"/>
    <p:sldId id="433" r:id="rId19"/>
    <p:sldId id="425" r:id="rId20"/>
    <p:sldId id="423" r:id="rId21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6D"/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3092B-15B9-C0E5-9960-99811A64529D}" v="11" dt="2025-04-02T22:22:16.564"/>
    <p1510:client id="{CB269D79-B33E-3544-B662-12B5924E9547}" v="53" dt="2025-04-03T00:47:12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4603"/>
  </p:normalViewPr>
  <p:slideViewPr>
    <p:cSldViewPr snapToGrid="0">
      <p:cViewPr>
        <p:scale>
          <a:sx n="120" d="100"/>
          <a:sy n="120" d="100"/>
        </p:scale>
        <p:origin x="200" y="9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sey, David" userId="S::tanseyd@my.erau.edu::5f856489-c5e5-41a3-bc0e-db2a506d1923" providerId="AD" clId="Web-{8213092B-15B9-C0E5-9960-99811A64529D}"/>
    <pc:docChg chg="modSld">
      <pc:chgData name="Tansey, David" userId="S::tanseyd@my.erau.edu::5f856489-c5e5-41a3-bc0e-db2a506d1923" providerId="AD" clId="Web-{8213092B-15B9-C0E5-9960-99811A64529D}" dt="2025-04-02T22:22:16.564" v="10" actId="20577"/>
      <pc:docMkLst>
        <pc:docMk/>
      </pc:docMkLst>
      <pc:sldChg chg="modSp">
        <pc:chgData name="Tansey, David" userId="S::tanseyd@my.erau.edu::5f856489-c5e5-41a3-bc0e-db2a506d1923" providerId="AD" clId="Web-{8213092B-15B9-C0E5-9960-99811A64529D}" dt="2025-04-02T22:22:16.564" v="10" actId="20577"/>
        <pc:sldMkLst>
          <pc:docMk/>
          <pc:sldMk cId="2264280304" sldId="415"/>
        </pc:sldMkLst>
        <pc:spChg chg="mod">
          <ac:chgData name="Tansey, David" userId="S::tanseyd@my.erau.edu::5f856489-c5e5-41a3-bc0e-db2a506d1923" providerId="AD" clId="Web-{8213092B-15B9-C0E5-9960-99811A64529D}" dt="2025-04-02T22:22:16.564" v="10" actId="20577"/>
          <ac:spMkLst>
            <pc:docMk/>
            <pc:sldMk cId="2264280304" sldId="415"/>
            <ac:spMk id="6" creationId="{F6FD74C8-2928-B563-38B3-D02FDB9DE91B}"/>
          </ac:spMkLst>
        </pc:spChg>
      </pc:sldChg>
    </pc:docChg>
  </pc:docChgLst>
  <pc:docChgLst>
    <pc:chgData name="Acharya, Om D." userId="abae8b63-983b-42be-a33d-7f5effa3b2ae" providerId="ADAL" clId="{CB269D79-B33E-3544-B662-12B5924E9547}"/>
    <pc:docChg chg="undo custSel addSld delSld modSld sldOrd">
      <pc:chgData name="Acharya, Om D." userId="abae8b63-983b-42be-a33d-7f5effa3b2ae" providerId="ADAL" clId="{CB269D79-B33E-3544-B662-12B5924E9547}" dt="2025-04-03T00:47:12.747" v="674" actId="1032"/>
      <pc:docMkLst>
        <pc:docMk/>
      </pc:docMkLst>
      <pc:sldChg chg="delSp">
        <pc:chgData name="Acharya, Om D." userId="abae8b63-983b-42be-a33d-7f5effa3b2ae" providerId="ADAL" clId="{CB269D79-B33E-3544-B662-12B5924E9547}" dt="2025-04-02T22:18:56.294" v="0" actId="478"/>
        <pc:sldMkLst>
          <pc:docMk/>
          <pc:sldMk cId="324064373" sldId="404"/>
        </pc:sldMkLst>
        <pc:picChg chg="del">
          <ac:chgData name="Acharya, Om D." userId="abae8b63-983b-42be-a33d-7f5effa3b2ae" providerId="ADAL" clId="{CB269D79-B33E-3544-B662-12B5924E9547}" dt="2025-04-02T22:18:56.294" v="0" actId="478"/>
          <ac:picMkLst>
            <pc:docMk/>
            <pc:sldMk cId="324064373" sldId="404"/>
            <ac:picMk id="2052" creationId="{F1824DF5-6128-96A4-B648-182928A5326E}"/>
          </ac:picMkLst>
        </pc:picChg>
      </pc:sldChg>
      <pc:sldChg chg="del">
        <pc:chgData name="Acharya, Om D." userId="abae8b63-983b-42be-a33d-7f5effa3b2ae" providerId="ADAL" clId="{CB269D79-B33E-3544-B662-12B5924E9547}" dt="2025-04-03T00:29:59.783" v="335" actId="2696"/>
        <pc:sldMkLst>
          <pc:docMk/>
          <pc:sldMk cId="1256622331" sldId="405"/>
        </pc:sldMkLst>
      </pc:sldChg>
      <pc:sldChg chg="del">
        <pc:chgData name="Acharya, Om D." userId="abae8b63-983b-42be-a33d-7f5effa3b2ae" providerId="ADAL" clId="{CB269D79-B33E-3544-B662-12B5924E9547}" dt="2025-04-03T00:29:49.609" v="328" actId="2696"/>
        <pc:sldMkLst>
          <pc:docMk/>
          <pc:sldMk cId="3186760328" sldId="407"/>
        </pc:sldMkLst>
      </pc:sldChg>
      <pc:sldChg chg="addSp delSp modSp mod">
        <pc:chgData name="Acharya, Om D." userId="abae8b63-983b-42be-a33d-7f5effa3b2ae" providerId="ADAL" clId="{CB269D79-B33E-3544-B662-12B5924E9547}" dt="2025-04-03T00:47:12.747" v="674" actId="1032"/>
        <pc:sldMkLst>
          <pc:docMk/>
          <pc:sldMk cId="3338162114" sldId="408"/>
        </pc:sldMkLst>
        <pc:spChg chg="mod">
          <ac:chgData name="Acharya, Om D." userId="abae8b63-983b-42be-a33d-7f5effa3b2ae" providerId="ADAL" clId="{CB269D79-B33E-3544-B662-12B5924E9547}" dt="2025-04-03T00:42:21.007" v="669" actId="14100"/>
          <ac:spMkLst>
            <pc:docMk/>
            <pc:sldMk cId="3338162114" sldId="408"/>
            <ac:spMk id="3" creationId="{C6D307EB-832C-4E2D-92A7-25F9C68A0433}"/>
          </ac:spMkLst>
        </pc:spChg>
        <pc:graphicFrameChg chg="add del mod modGraphic">
          <ac:chgData name="Acharya, Om D." userId="abae8b63-983b-42be-a33d-7f5effa3b2ae" providerId="ADAL" clId="{CB269D79-B33E-3544-B662-12B5924E9547}" dt="2025-04-03T00:47:12.747" v="674" actId="1032"/>
          <ac:graphicFrameMkLst>
            <pc:docMk/>
            <pc:sldMk cId="3338162114" sldId="408"/>
            <ac:graphicFrameMk id="8" creationId="{D45689CD-D516-7418-332E-8DE1E3AB65FD}"/>
          </ac:graphicFrameMkLst>
        </pc:graphicFrameChg>
        <pc:picChg chg="add mod">
          <ac:chgData name="Acharya, Om D." userId="abae8b63-983b-42be-a33d-7f5effa3b2ae" providerId="ADAL" clId="{CB269D79-B33E-3544-B662-12B5924E9547}" dt="2025-04-03T00:18:46.319" v="52" actId="1076"/>
          <ac:picMkLst>
            <pc:docMk/>
            <pc:sldMk cId="3338162114" sldId="408"/>
            <ac:picMk id="7" creationId="{C6A08EE6-3297-E8FE-4288-FBE272C5A8A7}"/>
          </ac:picMkLst>
        </pc:picChg>
      </pc:sldChg>
      <pc:sldChg chg="addSp delSp modSp mod">
        <pc:chgData name="Acharya, Om D." userId="abae8b63-983b-42be-a33d-7f5effa3b2ae" providerId="ADAL" clId="{CB269D79-B33E-3544-B662-12B5924E9547}" dt="2025-04-03T00:21:11.830" v="68" actId="20577"/>
        <pc:sldMkLst>
          <pc:docMk/>
          <pc:sldMk cId="3567521424" sldId="409"/>
        </pc:sldMkLst>
        <pc:spChg chg="mod">
          <ac:chgData name="Acharya, Om D." userId="abae8b63-983b-42be-a33d-7f5effa3b2ae" providerId="ADAL" clId="{CB269D79-B33E-3544-B662-12B5924E9547}" dt="2025-04-03T00:21:11.830" v="68" actId="20577"/>
          <ac:spMkLst>
            <pc:docMk/>
            <pc:sldMk cId="3567521424" sldId="409"/>
            <ac:spMk id="2" creationId="{639FDB61-BB02-82CF-1A36-CC2668918D7D}"/>
          </ac:spMkLst>
        </pc:spChg>
        <pc:spChg chg="add del mod">
          <ac:chgData name="Acharya, Om D." userId="abae8b63-983b-42be-a33d-7f5effa3b2ae" providerId="ADAL" clId="{CB269D79-B33E-3544-B662-12B5924E9547}" dt="2025-04-03T00:21:10.261" v="67"/>
          <ac:spMkLst>
            <pc:docMk/>
            <pc:sldMk cId="3567521424" sldId="409"/>
            <ac:spMk id="5" creationId="{FC4D904C-4546-78A7-F524-743771418DFD}"/>
          </ac:spMkLst>
        </pc:spChg>
      </pc:sldChg>
      <pc:sldChg chg="addSp delSp modSp mod ord">
        <pc:chgData name="Acharya, Om D." userId="abae8b63-983b-42be-a33d-7f5effa3b2ae" providerId="ADAL" clId="{CB269D79-B33E-3544-B662-12B5924E9547}" dt="2025-04-03T00:27:05.688" v="237" actId="20578"/>
        <pc:sldMkLst>
          <pc:docMk/>
          <pc:sldMk cId="2622755425" sldId="411"/>
        </pc:sldMkLst>
        <pc:spChg chg="mod">
          <ac:chgData name="Acharya, Om D." userId="abae8b63-983b-42be-a33d-7f5effa3b2ae" providerId="ADAL" clId="{CB269D79-B33E-3544-B662-12B5924E9547}" dt="2025-04-03T00:25:12.007" v="148" actId="207"/>
          <ac:spMkLst>
            <pc:docMk/>
            <pc:sldMk cId="2622755425" sldId="411"/>
            <ac:spMk id="2" creationId="{D85841FE-2A46-AE34-C77D-41B5DA6EFD15}"/>
          </ac:spMkLst>
        </pc:spChg>
        <pc:spChg chg="add del mod">
          <ac:chgData name="Acharya, Om D." userId="abae8b63-983b-42be-a33d-7f5effa3b2ae" providerId="ADAL" clId="{CB269D79-B33E-3544-B662-12B5924E9547}" dt="2025-04-03T00:25:13.692" v="150"/>
          <ac:spMkLst>
            <pc:docMk/>
            <pc:sldMk cId="2622755425" sldId="411"/>
            <ac:spMk id="5" creationId="{453799FB-27E6-7928-63B0-11AAFE82ABC7}"/>
          </ac:spMkLst>
        </pc:spChg>
      </pc:sldChg>
      <pc:sldChg chg="modSp del mod">
        <pc:chgData name="Acharya, Om D." userId="abae8b63-983b-42be-a33d-7f5effa3b2ae" providerId="ADAL" clId="{CB269D79-B33E-3544-B662-12B5924E9547}" dt="2025-04-03T00:26:13.692" v="188" actId="2696"/>
        <pc:sldMkLst>
          <pc:docMk/>
          <pc:sldMk cId="1501300102" sldId="412"/>
        </pc:sldMkLst>
        <pc:spChg chg="mod">
          <ac:chgData name="Acharya, Om D." userId="abae8b63-983b-42be-a33d-7f5effa3b2ae" providerId="ADAL" clId="{CB269D79-B33E-3544-B662-12B5924E9547}" dt="2025-04-03T00:26:11.504" v="187" actId="20577"/>
          <ac:spMkLst>
            <pc:docMk/>
            <pc:sldMk cId="1501300102" sldId="412"/>
            <ac:spMk id="2" creationId="{7A3261B1-0DF2-9C03-2BB6-469C917D438A}"/>
          </ac:spMkLst>
        </pc:spChg>
      </pc:sldChg>
      <pc:sldChg chg="del">
        <pc:chgData name="Acharya, Om D." userId="abae8b63-983b-42be-a33d-7f5effa3b2ae" providerId="ADAL" clId="{CB269D79-B33E-3544-B662-12B5924E9547}" dt="2025-04-03T00:29:57.237" v="329" actId="2696"/>
        <pc:sldMkLst>
          <pc:docMk/>
          <pc:sldMk cId="2844567309" sldId="413"/>
        </pc:sldMkLst>
      </pc:sldChg>
      <pc:sldChg chg="addSp delSp modSp mod">
        <pc:chgData name="Acharya, Om D." userId="abae8b63-983b-42be-a33d-7f5effa3b2ae" providerId="ADAL" clId="{CB269D79-B33E-3544-B662-12B5924E9547}" dt="2025-04-03T00:08:03.553" v="31"/>
        <pc:sldMkLst>
          <pc:docMk/>
          <pc:sldMk cId="1251903226" sldId="414"/>
        </pc:sldMkLst>
        <pc:spChg chg="add del mod">
          <ac:chgData name="Acharya, Om D." userId="abae8b63-983b-42be-a33d-7f5effa3b2ae" providerId="ADAL" clId="{CB269D79-B33E-3544-B662-12B5924E9547}" dt="2025-04-02T22:26:31.772" v="3"/>
          <ac:spMkLst>
            <pc:docMk/>
            <pc:sldMk cId="1251903226" sldId="414"/>
            <ac:spMk id="12" creationId="{73913B6E-D107-AE72-3249-C3868B4B1583}"/>
          </ac:spMkLst>
        </pc:spChg>
        <pc:graphicFrameChg chg="mod">
          <ac:chgData name="Acharya, Om D." userId="abae8b63-983b-42be-a33d-7f5effa3b2ae" providerId="ADAL" clId="{CB269D79-B33E-3544-B662-12B5924E9547}" dt="2025-04-03T00:08:03.553" v="31"/>
          <ac:graphicFrameMkLst>
            <pc:docMk/>
            <pc:sldMk cId="1251903226" sldId="414"/>
            <ac:graphicFrameMk id="8" creationId="{612D4F88-590B-93FC-FCF6-6165A5E533E9}"/>
          </ac:graphicFrameMkLst>
        </pc:graphicFrameChg>
      </pc:sldChg>
      <pc:sldChg chg="del">
        <pc:chgData name="Acharya, Om D." userId="abae8b63-983b-42be-a33d-7f5effa3b2ae" providerId="ADAL" clId="{CB269D79-B33E-3544-B662-12B5924E9547}" dt="2025-04-03T00:29:57.259" v="334" actId="2696"/>
        <pc:sldMkLst>
          <pc:docMk/>
          <pc:sldMk cId="2214803837" sldId="417"/>
        </pc:sldMkLst>
      </pc:sldChg>
      <pc:sldChg chg="del">
        <pc:chgData name="Acharya, Om D." userId="abae8b63-983b-42be-a33d-7f5effa3b2ae" providerId="ADAL" clId="{CB269D79-B33E-3544-B662-12B5924E9547}" dt="2025-04-03T00:29:57.241" v="331" actId="2696"/>
        <pc:sldMkLst>
          <pc:docMk/>
          <pc:sldMk cId="2892690652" sldId="418"/>
        </pc:sldMkLst>
      </pc:sldChg>
      <pc:sldChg chg="del">
        <pc:chgData name="Acharya, Om D." userId="abae8b63-983b-42be-a33d-7f5effa3b2ae" providerId="ADAL" clId="{CB269D79-B33E-3544-B662-12B5924E9547}" dt="2025-04-03T00:29:57.240" v="330" actId="2696"/>
        <pc:sldMkLst>
          <pc:docMk/>
          <pc:sldMk cId="3828883406" sldId="419"/>
        </pc:sldMkLst>
      </pc:sldChg>
      <pc:sldChg chg="del">
        <pc:chgData name="Acharya, Om D." userId="abae8b63-983b-42be-a33d-7f5effa3b2ae" providerId="ADAL" clId="{CB269D79-B33E-3544-B662-12B5924E9547}" dt="2025-04-03T00:29:57.243" v="332" actId="2696"/>
        <pc:sldMkLst>
          <pc:docMk/>
          <pc:sldMk cId="3338461701" sldId="420"/>
        </pc:sldMkLst>
      </pc:sldChg>
      <pc:sldChg chg="addSp delSp modSp mod">
        <pc:chgData name="Acharya, Om D." userId="abae8b63-983b-42be-a33d-7f5effa3b2ae" providerId="ADAL" clId="{CB269D79-B33E-3544-B662-12B5924E9547}" dt="2025-04-03T00:18:31.824" v="47" actId="21"/>
        <pc:sldMkLst>
          <pc:docMk/>
          <pc:sldMk cId="992507344" sldId="422"/>
        </pc:sldMkLst>
        <pc:spChg chg="del mod">
          <ac:chgData name="Acharya, Om D." userId="abae8b63-983b-42be-a33d-7f5effa3b2ae" providerId="ADAL" clId="{CB269D79-B33E-3544-B662-12B5924E9547}" dt="2025-04-03T00:18:19.682" v="46"/>
          <ac:spMkLst>
            <pc:docMk/>
            <pc:sldMk cId="992507344" sldId="422"/>
            <ac:spMk id="6" creationId="{CF5AEBF2-114B-A092-E023-7A387E37888E}"/>
          </ac:spMkLst>
        </pc:spChg>
        <pc:picChg chg="add mod">
          <ac:chgData name="Acharya, Om D." userId="abae8b63-983b-42be-a33d-7f5effa3b2ae" providerId="ADAL" clId="{CB269D79-B33E-3544-B662-12B5924E9547}" dt="2025-04-03T00:17:26.543" v="44" actId="1076"/>
          <ac:picMkLst>
            <pc:docMk/>
            <pc:sldMk cId="992507344" sldId="422"/>
            <ac:picMk id="3" creationId="{89101CBF-F68B-9871-25AC-557400E8B843}"/>
          </ac:picMkLst>
        </pc:picChg>
        <pc:picChg chg="add del mod">
          <ac:chgData name="Acharya, Om D." userId="abae8b63-983b-42be-a33d-7f5effa3b2ae" providerId="ADAL" clId="{CB269D79-B33E-3544-B662-12B5924E9547}" dt="2025-04-03T00:18:31.824" v="47" actId="21"/>
          <ac:picMkLst>
            <pc:docMk/>
            <pc:sldMk cId="992507344" sldId="422"/>
            <ac:picMk id="5" creationId="{56F9CD79-7352-FE2E-FEE0-B301BA83ABDB}"/>
          </ac:picMkLst>
        </pc:picChg>
      </pc:sldChg>
      <pc:sldChg chg="del">
        <pc:chgData name="Acharya, Om D." userId="abae8b63-983b-42be-a33d-7f5effa3b2ae" providerId="ADAL" clId="{CB269D79-B33E-3544-B662-12B5924E9547}" dt="2025-04-03T00:29:57.252" v="333" actId="2696"/>
        <pc:sldMkLst>
          <pc:docMk/>
          <pc:sldMk cId="1449216456" sldId="424"/>
        </pc:sldMkLst>
      </pc:sldChg>
      <pc:sldChg chg="modSp mod">
        <pc:chgData name="Acharya, Om D." userId="abae8b63-983b-42be-a33d-7f5effa3b2ae" providerId="ADAL" clId="{CB269D79-B33E-3544-B662-12B5924E9547}" dt="2025-04-03T00:32:44.846" v="336"/>
        <pc:sldMkLst>
          <pc:docMk/>
          <pc:sldMk cId="2249746242" sldId="425"/>
        </pc:sldMkLst>
        <pc:spChg chg="mod">
          <ac:chgData name="Acharya, Om D." userId="abae8b63-983b-42be-a33d-7f5effa3b2ae" providerId="ADAL" clId="{CB269D79-B33E-3544-B662-12B5924E9547}" dt="2025-04-03T00:32:44.846" v="336"/>
          <ac:spMkLst>
            <pc:docMk/>
            <pc:sldMk cId="2249746242" sldId="425"/>
            <ac:spMk id="2" creationId="{C6366BAE-3666-A02B-E529-45922E2D7571}"/>
          </ac:spMkLst>
        </pc:spChg>
      </pc:sldChg>
      <pc:sldChg chg="modSp add mod">
        <pc:chgData name="Acharya, Om D." userId="abae8b63-983b-42be-a33d-7f5effa3b2ae" providerId="ADAL" clId="{CB269D79-B33E-3544-B662-12B5924E9547}" dt="2025-04-03T00:25:49.023" v="177" actId="20577"/>
        <pc:sldMkLst>
          <pc:docMk/>
          <pc:sldMk cId="758893140" sldId="427"/>
        </pc:sldMkLst>
        <pc:spChg chg="mod">
          <ac:chgData name="Acharya, Om D." userId="abae8b63-983b-42be-a33d-7f5effa3b2ae" providerId="ADAL" clId="{CB269D79-B33E-3544-B662-12B5924E9547}" dt="2025-04-03T00:25:49.023" v="177" actId="20577"/>
          <ac:spMkLst>
            <pc:docMk/>
            <pc:sldMk cId="758893140" sldId="427"/>
            <ac:spMk id="2" creationId="{EB8E0DF1-8EC0-8C79-C39A-DF04268DCB33}"/>
          </ac:spMkLst>
        </pc:spChg>
      </pc:sldChg>
      <pc:sldChg chg="add del">
        <pc:chgData name="Acharya, Om D." userId="abae8b63-983b-42be-a33d-7f5effa3b2ae" providerId="ADAL" clId="{CB269D79-B33E-3544-B662-12B5924E9547}" dt="2025-04-03T00:25:35.552" v="153"/>
        <pc:sldMkLst>
          <pc:docMk/>
          <pc:sldMk cId="1521370647" sldId="428"/>
        </pc:sldMkLst>
      </pc:sldChg>
      <pc:sldChg chg="add">
        <pc:chgData name="Acharya, Om D." userId="abae8b63-983b-42be-a33d-7f5effa3b2ae" providerId="ADAL" clId="{CB269D79-B33E-3544-B662-12B5924E9547}" dt="2025-04-03T00:26:07.408" v="179"/>
        <pc:sldMkLst>
          <pc:docMk/>
          <pc:sldMk cId="1838873632" sldId="428"/>
        </pc:sldMkLst>
      </pc:sldChg>
      <pc:sldChg chg="modSp add mod">
        <pc:chgData name="Acharya, Om D." userId="abae8b63-983b-42be-a33d-7f5effa3b2ae" providerId="ADAL" clId="{CB269D79-B33E-3544-B662-12B5924E9547}" dt="2025-04-03T00:26:50.106" v="236" actId="20577"/>
        <pc:sldMkLst>
          <pc:docMk/>
          <pc:sldMk cId="3766668021" sldId="429"/>
        </pc:sldMkLst>
        <pc:spChg chg="mod">
          <ac:chgData name="Acharya, Om D." userId="abae8b63-983b-42be-a33d-7f5effa3b2ae" providerId="ADAL" clId="{CB269D79-B33E-3544-B662-12B5924E9547}" dt="2025-04-03T00:26:50.106" v="236" actId="20577"/>
          <ac:spMkLst>
            <pc:docMk/>
            <pc:sldMk cId="3766668021" sldId="429"/>
            <ac:spMk id="2" creationId="{C67D160B-4B02-B11C-24BB-5512BDB3CB0E}"/>
          </ac:spMkLst>
        </pc:spChg>
      </pc:sldChg>
      <pc:sldChg chg="modSp add mod">
        <pc:chgData name="Acharya, Om D." userId="abae8b63-983b-42be-a33d-7f5effa3b2ae" providerId="ADAL" clId="{CB269D79-B33E-3544-B662-12B5924E9547}" dt="2025-04-03T00:27:50.911" v="288" actId="20577"/>
        <pc:sldMkLst>
          <pc:docMk/>
          <pc:sldMk cId="521845614" sldId="430"/>
        </pc:sldMkLst>
        <pc:spChg chg="mod">
          <ac:chgData name="Acharya, Om D." userId="abae8b63-983b-42be-a33d-7f5effa3b2ae" providerId="ADAL" clId="{CB269D79-B33E-3544-B662-12B5924E9547}" dt="2025-04-03T00:27:50.911" v="288" actId="20577"/>
          <ac:spMkLst>
            <pc:docMk/>
            <pc:sldMk cId="521845614" sldId="430"/>
            <ac:spMk id="2" creationId="{410D0762-C9B4-C6B4-D04B-824F0C13E06B}"/>
          </ac:spMkLst>
        </pc:spChg>
      </pc:sldChg>
      <pc:sldChg chg="modSp add mod">
        <pc:chgData name="Acharya, Om D." userId="abae8b63-983b-42be-a33d-7f5effa3b2ae" providerId="ADAL" clId="{CB269D79-B33E-3544-B662-12B5924E9547}" dt="2025-04-03T00:28:06.630" v="309" actId="20577"/>
        <pc:sldMkLst>
          <pc:docMk/>
          <pc:sldMk cId="2299798454" sldId="431"/>
        </pc:sldMkLst>
        <pc:spChg chg="mod">
          <ac:chgData name="Acharya, Om D." userId="abae8b63-983b-42be-a33d-7f5effa3b2ae" providerId="ADAL" clId="{CB269D79-B33E-3544-B662-12B5924E9547}" dt="2025-04-03T00:28:06.630" v="309" actId="20577"/>
          <ac:spMkLst>
            <pc:docMk/>
            <pc:sldMk cId="2299798454" sldId="431"/>
            <ac:spMk id="2" creationId="{55201905-CAA7-D7E3-7661-E66EC74FA3CE}"/>
          </ac:spMkLst>
        </pc:spChg>
      </pc:sldChg>
      <pc:sldChg chg="modSp add mod">
        <pc:chgData name="Acharya, Om D." userId="abae8b63-983b-42be-a33d-7f5effa3b2ae" providerId="ADAL" clId="{CB269D79-B33E-3544-B662-12B5924E9547}" dt="2025-04-03T00:28:25.873" v="326" actId="20577"/>
        <pc:sldMkLst>
          <pc:docMk/>
          <pc:sldMk cId="613216655" sldId="432"/>
        </pc:sldMkLst>
        <pc:spChg chg="mod">
          <ac:chgData name="Acharya, Om D." userId="abae8b63-983b-42be-a33d-7f5effa3b2ae" providerId="ADAL" clId="{CB269D79-B33E-3544-B662-12B5924E9547}" dt="2025-04-03T00:28:25.873" v="326" actId="20577"/>
          <ac:spMkLst>
            <pc:docMk/>
            <pc:sldMk cId="613216655" sldId="432"/>
            <ac:spMk id="2" creationId="{8D60E9EB-6ED0-0991-D6D0-5CF39CAC20B2}"/>
          </ac:spMkLst>
        </pc:spChg>
      </pc:sldChg>
      <pc:sldChg chg="add">
        <pc:chgData name="Acharya, Om D." userId="abae8b63-983b-42be-a33d-7f5effa3b2ae" providerId="ADAL" clId="{CB269D79-B33E-3544-B662-12B5924E9547}" dt="2025-04-03T00:29:48.101" v="327"/>
        <pc:sldMkLst>
          <pc:docMk/>
          <pc:sldMk cId="851067311" sldId="433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Communication in ancient times of space: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4104B928-6601-D940-8B93-0233CEFFFFA5}">
      <dgm:prSet/>
      <dgm:spPr/>
      <dgm:t>
        <a:bodyPr/>
        <a:lstStyle/>
        <a:p>
          <a:r>
            <a:rPr lang="en-US"/>
            <a:t>RF systems: Transmission systems for Space Communications. </a:t>
          </a:r>
          <a:endParaRPr lang="en-IN"/>
        </a:p>
      </dgm:t>
    </dgm:pt>
    <dgm:pt modelId="{E3CB4FF3-7B89-4547-93A6-C76CD231664E}" type="parTrans" cxnId="{3D02AC41-3B7D-D249-91D0-5DC04B98370E}">
      <dgm:prSet/>
      <dgm:spPr/>
      <dgm:t>
        <a:bodyPr/>
        <a:lstStyle/>
        <a:p>
          <a:endParaRPr lang="en-GB"/>
        </a:p>
      </dgm:t>
    </dgm:pt>
    <dgm:pt modelId="{7505B671-EBAF-D641-BC05-8927BFAE1665}" type="sibTrans" cxnId="{3D02AC41-3B7D-D249-91D0-5DC04B98370E}">
      <dgm:prSet/>
      <dgm:spPr/>
      <dgm:t>
        <a:bodyPr/>
        <a:lstStyle/>
        <a:p>
          <a:endParaRPr lang="en-GB"/>
        </a:p>
      </dgm:t>
    </dgm:pt>
    <dgm:pt modelId="{6B4F111D-4C28-D04D-9D81-4B4160E83FA8}">
      <dgm:prSet/>
      <dgm:spPr/>
      <dgm:t>
        <a:bodyPr/>
        <a:lstStyle/>
        <a:p>
          <a:r>
            <a:rPr lang="en-US"/>
            <a:t>S-band Operation: 2 to 4 GHz. </a:t>
          </a:r>
          <a:endParaRPr lang="en-IN"/>
        </a:p>
      </dgm:t>
    </dgm:pt>
    <dgm:pt modelId="{826067FD-49DB-7A4D-83E1-7FB40DE310D3}" type="parTrans" cxnId="{7E6816FD-392D-A545-9181-B84AA8085314}">
      <dgm:prSet/>
      <dgm:spPr/>
      <dgm:t>
        <a:bodyPr/>
        <a:lstStyle/>
        <a:p>
          <a:endParaRPr lang="en-GB"/>
        </a:p>
      </dgm:t>
    </dgm:pt>
    <dgm:pt modelId="{06C2E7DE-069F-2C45-8273-1A67DBC05D52}" type="sibTrans" cxnId="{7E6816FD-392D-A545-9181-B84AA8085314}">
      <dgm:prSet/>
      <dgm:spPr/>
      <dgm:t>
        <a:bodyPr/>
        <a:lstStyle/>
        <a:p>
          <a:endParaRPr lang="en-GB"/>
        </a:p>
      </dgm:t>
    </dgm:pt>
    <dgm:pt modelId="{1D6EED0F-F932-EE46-9933-E540A58CE69D}">
      <dgm:prSet/>
      <dgm:spPr/>
      <dgm:t>
        <a:bodyPr/>
        <a:lstStyle/>
        <a:p>
          <a:r>
            <a:rPr lang="en-US"/>
            <a:t>Apollo missions: telemetry and transmissions. </a:t>
          </a:r>
          <a:endParaRPr lang="en-IN"/>
        </a:p>
      </dgm:t>
    </dgm:pt>
    <dgm:pt modelId="{74D1017C-BD06-F94C-8D63-3AE43B6FCAF6}" type="parTrans" cxnId="{452A2BD2-053A-FE45-BC7A-CF65C7EAD1B5}">
      <dgm:prSet/>
      <dgm:spPr/>
      <dgm:t>
        <a:bodyPr/>
        <a:lstStyle/>
        <a:p>
          <a:endParaRPr lang="en-GB"/>
        </a:p>
      </dgm:t>
    </dgm:pt>
    <dgm:pt modelId="{32A78414-7A3A-CA42-B768-91A0C12B7820}" type="sibTrans" cxnId="{452A2BD2-053A-FE45-BC7A-CF65C7EAD1B5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The Communication Bottleneck in Deep Space Missions: 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A0CCA6B9-7BAF-8D4A-BB8E-3EEBE639FBF9}">
      <dgm:prSet/>
      <dgm:spPr/>
      <dgm:t>
        <a:bodyPr/>
        <a:lstStyle/>
        <a:p>
          <a:r>
            <a:rPr lang="en-IN"/>
            <a:t>Growing data demands in Mars missions</a:t>
          </a:r>
        </a:p>
      </dgm:t>
    </dgm:pt>
    <dgm:pt modelId="{165DC557-FFE5-FE4C-A1C1-D08768F53EEB}" type="parTrans" cxnId="{491CED66-E25B-8045-BFA5-3F61C59B9043}">
      <dgm:prSet/>
      <dgm:spPr/>
      <dgm:t>
        <a:bodyPr/>
        <a:lstStyle/>
        <a:p>
          <a:endParaRPr lang="en-GB"/>
        </a:p>
      </dgm:t>
    </dgm:pt>
    <dgm:pt modelId="{181A2010-6DBD-444B-8F32-4D37B6FC145A}" type="sibTrans" cxnId="{491CED66-E25B-8045-BFA5-3F61C59B9043}">
      <dgm:prSet/>
      <dgm:spPr/>
      <dgm:t>
        <a:bodyPr/>
        <a:lstStyle/>
        <a:p>
          <a:endParaRPr lang="en-GB"/>
        </a:p>
      </dgm:t>
    </dgm:pt>
    <dgm:pt modelId="{98DB7D07-140A-8748-A177-D969B4028868}">
      <dgm:prSet/>
      <dgm:spPr/>
      <dgm:t>
        <a:bodyPr/>
        <a:lstStyle/>
        <a:p>
          <a:r>
            <a:rPr lang="en-US" dirty="0"/>
            <a:t>N</a:t>
          </a:r>
          <a:r>
            <a:rPr lang="en-IN" dirty="0" err="1"/>
            <a:t>eed</a:t>
          </a:r>
          <a:r>
            <a:rPr lang="en-IN" dirty="0"/>
            <a:t> for faster, secure, and energy-efficient alternatives</a:t>
          </a:r>
        </a:p>
      </dgm:t>
    </dgm:pt>
    <dgm:pt modelId="{0DAC3766-755E-2B4F-BDB9-0EECC365DB54}" type="parTrans" cxnId="{C4B0FF34-F6F2-7E48-AB73-867CA14026F8}">
      <dgm:prSet/>
      <dgm:spPr/>
      <dgm:t>
        <a:bodyPr/>
        <a:lstStyle/>
        <a:p>
          <a:endParaRPr lang="en-GB"/>
        </a:p>
      </dgm:t>
    </dgm:pt>
    <dgm:pt modelId="{E2BFFBD7-64B4-7A4D-8A16-906CF96E2DA5}" type="sibTrans" cxnId="{C4B0FF34-F6F2-7E48-AB73-867CA14026F8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Beyond RF: The Future of Mars Data Transmission: 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5A0B0228-1C5A-8E45-A5ED-F53AFDA63633}">
      <dgm:prSet/>
      <dgm:spPr/>
      <dgm:t>
        <a:bodyPr/>
        <a:lstStyle/>
        <a:p>
          <a:r>
            <a:rPr lang="en-US" dirty="0"/>
            <a:t>Optical/Laser communication systems</a:t>
          </a:r>
          <a:endParaRPr lang="en-IN" dirty="0"/>
        </a:p>
      </dgm:t>
    </dgm:pt>
    <dgm:pt modelId="{AD78FA31-2A2A-104B-8D8A-87DAB2AA1332}" type="parTrans" cxnId="{495A18F8-1CC8-E140-A674-706180B4AE02}">
      <dgm:prSet/>
      <dgm:spPr/>
      <dgm:t>
        <a:bodyPr/>
        <a:lstStyle/>
        <a:p>
          <a:endParaRPr lang="en-GB"/>
        </a:p>
      </dgm:t>
    </dgm:pt>
    <dgm:pt modelId="{6AF4D7BA-6521-E244-8BB1-0717C27C2B5B}" type="sibTrans" cxnId="{495A18F8-1CC8-E140-A674-706180B4AE02}">
      <dgm:prSet/>
      <dgm:spPr/>
      <dgm:t>
        <a:bodyPr/>
        <a:lstStyle/>
        <a:p>
          <a:endParaRPr lang="en-GB"/>
        </a:p>
      </dgm:t>
    </dgm:pt>
    <dgm:pt modelId="{D0DBE855-C117-4346-A04A-68ED0054FF73}">
      <dgm:prSet/>
      <dgm:spPr/>
      <dgm:t>
        <a:bodyPr/>
        <a:lstStyle/>
        <a:p>
          <a:r>
            <a:rPr lang="en-US" dirty="0"/>
            <a:t>L-band Frequencies: 1 to 2 GHz</a:t>
          </a:r>
          <a:endParaRPr lang="en-IN" dirty="0"/>
        </a:p>
      </dgm:t>
    </dgm:pt>
    <dgm:pt modelId="{AF584AE6-DC1D-D74D-B9CB-712704376B4C}" type="parTrans" cxnId="{191AE53F-DC03-EC48-B584-92A536A0CEC0}">
      <dgm:prSet/>
      <dgm:spPr/>
      <dgm:t>
        <a:bodyPr/>
        <a:lstStyle/>
        <a:p>
          <a:endParaRPr lang="en-GB"/>
        </a:p>
      </dgm:t>
    </dgm:pt>
    <dgm:pt modelId="{067EDDB3-47EF-0D4D-AD81-FC22C2EBD5F1}" type="sibTrans" cxnId="{191AE53F-DC03-EC48-B584-92A536A0CEC0}">
      <dgm:prSet/>
      <dgm:spPr/>
      <dgm:t>
        <a:bodyPr/>
        <a:lstStyle/>
        <a:p>
          <a:endParaRPr lang="en-GB"/>
        </a:p>
      </dgm:t>
    </dgm:pt>
    <dgm:pt modelId="{927B57DE-B57B-494E-B475-9AAA5CE37010}">
      <dgm:prSet/>
      <dgm:spPr/>
      <dgm:t>
        <a:bodyPr/>
        <a:lstStyle/>
        <a:p>
          <a:r>
            <a:rPr lang="en-US" dirty="0" err="1"/>
            <a:t>Seemless</a:t>
          </a:r>
          <a:r>
            <a:rPr lang="en-US" dirty="0"/>
            <a:t>, efficient and secure communication system</a:t>
          </a:r>
          <a:endParaRPr lang="en-IN" dirty="0"/>
        </a:p>
      </dgm:t>
    </dgm:pt>
    <dgm:pt modelId="{2EF23267-9C68-2445-8A30-89CF89306AB3}" type="parTrans" cxnId="{046770D3-ED49-AA49-8952-5C9431FF20AE}">
      <dgm:prSet/>
      <dgm:spPr/>
      <dgm:t>
        <a:bodyPr/>
        <a:lstStyle/>
        <a:p>
          <a:endParaRPr lang="en-GB"/>
        </a:p>
      </dgm:t>
    </dgm:pt>
    <dgm:pt modelId="{076DEFD3-F224-CA4A-958C-E1F8880A09AB}" type="sibTrans" cxnId="{046770D3-ED49-AA49-8952-5C9431FF20AE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EA111E-2A1D-9746-93EA-7FC7B791E2EA}" type="pres">
      <dgm:prSet presAssocID="{8B7F6606-7EDB-9946-94FB-0747D4FE7B52}" presName="descendantText" presStyleLbl="alignAccFollowNode1" presStyleIdx="0" presStyleCnt="3">
        <dgm:presLayoutVars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EF50FA-DABA-814C-9F06-93D7646E30CE}" type="pres">
      <dgm:prSet presAssocID="{C486B089-7DE3-DB4B-8B3D-01F1DBA4BD7A}" presName="descendantText" presStyleLbl="alignAccFollowNode1" presStyleIdx="1" presStyleCnt="3">
        <dgm:presLayoutVars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DE05D1-B24A-DC4B-965C-01EE3D6E7D9B}" type="pres">
      <dgm:prSet presAssocID="{F5623D60-DDD5-1747-B85B-52561B6189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DDE216-7D3C-E945-8CD9-C0FA9F68D983}" type="presOf" srcId="{4104B928-6601-D940-8B93-0233CEFFFFA5}" destId="{95EA111E-2A1D-9746-93EA-7FC7B791E2EA}" srcOrd="0" destOrd="0" presId="urn:microsoft.com/office/officeart/2005/8/layout/vList5"/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C4B0FF34-F6F2-7E48-AB73-867CA14026F8}" srcId="{C486B089-7DE3-DB4B-8B3D-01F1DBA4BD7A}" destId="{98DB7D07-140A-8748-A177-D969B4028868}" srcOrd="1" destOrd="0" parTransId="{0DAC3766-755E-2B4F-BDB9-0EECC365DB54}" sibTransId="{E2BFFBD7-64B4-7A4D-8A16-906CF96E2DA5}"/>
    <dgm:cxn modelId="{191AE53F-DC03-EC48-B584-92A536A0CEC0}" srcId="{F5623D60-DDD5-1747-B85B-52561B61894C}" destId="{D0DBE855-C117-4346-A04A-68ED0054FF73}" srcOrd="1" destOrd="0" parTransId="{AF584AE6-DC1D-D74D-B9CB-712704376B4C}" sibTransId="{067EDDB3-47EF-0D4D-AD81-FC22C2EBD5F1}"/>
    <dgm:cxn modelId="{3D02AC41-3B7D-D249-91D0-5DC04B98370E}" srcId="{8B7F6606-7EDB-9946-94FB-0747D4FE7B52}" destId="{4104B928-6601-D940-8B93-0233CEFFFFA5}" srcOrd="0" destOrd="0" parTransId="{E3CB4FF3-7B89-4547-93A6-C76CD231664E}" sibTransId="{7505B671-EBAF-D641-BC05-8927BFAE1665}"/>
    <dgm:cxn modelId="{19328F44-9388-D741-9443-EFAE57D46C70}" type="presOf" srcId="{6B4F111D-4C28-D04D-9D81-4B4160E83FA8}" destId="{95EA111E-2A1D-9746-93EA-7FC7B791E2EA}" srcOrd="0" destOrd="1" presId="urn:microsoft.com/office/officeart/2005/8/layout/vList5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491CED66-E25B-8045-BFA5-3F61C59B9043}" srcId="{C486B089-7DE3-DB4B-8B3D-01F1DBA4BD7A}" destId="{A0CCA6B9-7BAF-8D4A-BB8E-3EEBE639FBF9}" srcOrd="0" destOrd="0" parTransId="{165DC557-FFE5-FE4C-A1C1-D08768F53EEB}" sibTransId="{181A2010-6DBD-444B-8F32-4D37B6FC145A}"/>
    <dgm:cxn modelId="{EF144F84-9BD5-9045-A4F6-EDCEF73E25E2}" type="presOf" srcId="{D0DBE855-C117-4346-A04A-68ED0054FF73}" destId="{7CDE05D1-B24A-DC4B-965C-01EE3D6E7D9B}" srcOrd="0" destOrd="1" presId="urn:microsoft.com/office/officeart/2005/8/layout/vList5"/>
    <dgm:cxn modelId="{282DC69E-5216-334C-93F0-D0A5FE9A5797}" type="presOf" srcId="{5A0B0228-1C5A-8E45-A5ED-F53AFDA63633}" destId="{7CDE05D1-B24A-DC4B-965C-01EE3D6E7D9B}" srcOrd="0" destOrd="0" presId="urn:microsoft.com/office/officeart/2005/8/layout/vList5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4F2E58C3-BEFE-0940-9B68-DA36520EE4BD}" type="presOf" srcId="{A0CCA6B9-7BAF-8D4A-BB8E-3EEBE639FBF9}" destId="{74EF50FA-DABA-814C-9F06-93D7646E30CE}" srcOrd="0" destOrd="0" presId="urn:microsoft.com/office/officeart/2005/8/layout/vList5"/>
    <dgm:cxn modelId="{452A2BD2-053A-FE45-BC7A-CF65C7EAD1B5}" srcId="{8B7F6606-7EDB-9946-94FB-0747D4FE7B52}" destId="{1D6EED0F-F932-EE46-9933-E540A58CE69D}" srcOrd="2" destOrd="0" parTransId="{74D1017C-BD06-F94C-8D63-3AE43B6FCAF6}" sibTransId="{32A78414-7A3A-CA42-B768-91A0C12B7820}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46770D3-ED49-AA49-8952-5C9431FF20AE}" srcId="{F5623D60-DDD5-1747-B85B-52561B61894C}" destId="{927B57DE-B57B-494E-B475-9AAA5CE37010}" srcOrd="2" destOrd="0" parTransId="{2EF23267-9C68-2445-8A30-89CF89306AB3}" sibTransId="{076DEFD3-F224-CA4A-958C-E1F8880A09AB}"/>
    <dgm:cxn modelId="{6966C7D3-FA27-024B-B605-592A64F92C11}" type="presOf" srcId="{98DB7D07-140A-8748-A177-D969B4028868}" destId="{74EF50FA-DABA-814C-9F06-93D7646E30CE}" srcOrd="0" destOrd="1" presId="urn:microsoft.com/office/officeart/2005/8/layout/vList5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6C97EAEE-B481-8540-BF4D-71DFE3B0A230}" type="presOf" srcId="{927B57DE-B57B-494E-B475-9AAA5CE37010}" destId="{7CDE05D1-B24A-DC4B-965C-01EE3D6E7D9B}" srcOrd="0" destOrd="2" presId="urn:microsoft.com/office/officeart/2005/8/layout/vList5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495A18F8-1CC8-E140-A674-706180B4AE02}" srcId="{F5623D60-DDD5-1747-B85B-52561B61894C}" destId="{5A0B0228-1C5A-8E45-A5ED-F53AFDA63633}" srcOrd="0" destOrd="0" parTransId="{AD78FA31-2A2A-104B-8D8A-87DAB2AA1332}" sibTransId="{6AF4D7BA-6521-E244-8BB1-0717C27C2B5B}"/>
    <dgm:cxn modelId="{7E6816FD-392D-A545-9181-B84AA8085314}" srcId="{8B7F6606-7EDB-9946-94FB-0747D4FE7B52}" destId="{6B4F111D-4C28-D04D-9D81-4B4160E83FA8}" srcOrd="1" destOrd="0" parTransId="{826067FD-49DB-7A4D-83E1-7FB40DE310D3}" sibTransId="{06C2E7DE-069F-2C45-8273-1A67DBC05D52}"/>
    <dgm:cxn modelId="{7C92B9FF-D28E-3748-A0E8-47927085FE58}" type="presOf" srcId="{1D6EED0F-F932-EE46-9933-E540A58CE69D}" destId="{95EA111E-2A1D-9746-93EA-7FC7B791E2EA}" srcOrd="0" destOrd="2" presId="urn:microsoft.com/office/officeart/2005/8/layout/vList5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D5CE9056-6F5B-5040-91CF-DD51D533DCD0}" type="presParOf" srcId="{4C4C3B85-495D-444C-9FE3-A34F1F56CBE2}" destId="{95EA111E-2A1D-9746-93EA-7FC7B791E2EA}" srcOrd="1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AF50E125-2BEC-4448-ABC0-43BC37A6E91C}" type="presParOf" srcId="{44FE2D4A-3F7C-AF4C-BF64-5004DB571617}" destId="{74EF50FA-DABA-814C-9F06-93D7646E30CE}" srcOrd="1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  <dgm:cxn modelId="{B0AA3F74-E0EF-D44C-85B3-6C74D293651E}" type="presParOf" srcId="{7BA0355E-930A-E74E-8018-5982346EA9B2}" destId="{7CDE05D1-B24A-DC4B-965C-01EE3D6E7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B09A7C-9119-9249-8DDD-12338B4054B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6DA4EC03-27D0-E740-BD38-F88CBC0B1E26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Initial Pointing </a:t>
          </a:r>
          <a:endParaRPr lang="en-GB" dirty="0">
            <a:solidFill>
              <a:srgbClr val="FF0000"/>
            </a:solidFill>
          </a:endParaRPr>
        </a:p>
      </dgm:t>
    </dgm:pt>
    <dgm:pt modelId="{15F4DA60-0A7E-F143-B942-7E35B3C73E8E}" type="parTrans" cxnId="{D0219518-4FF0-FE41-850A-46BD79E7C3B9}">
      <dgm:prSet/>
      <dgm:spPr/>
      <dgm:t>
        <a:bodyPr/>
        <a:lstStyle/>
        <a:p>
          <a:endParaRPr lang="en-GB"/>
        </a:p>
      </dgm:t>
    </dgm:pt>
    <dgm:pt modelId="{59B9DC9B-3EC6-BD44-A25C-A7622A3220E0}" type="sibTrans" cxnId="{D0219518-4FF0-FE41-850A-46BD79E7C3B9}">
      <dgm:prSet/>
      <dgm:spPr/>
      <dgm:t>
        <a:bodyPr/>
        <a:lstStyle/>
        <a:p>
          <a:endParaRPr lang="en-GB"/>
        </a:p>
      </dgm:t>
    </dgm:pt>
    <dgm:pt modelId="{952B8079-4810-D642-9AE1-D3DAFC7B2ADF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Scanning and Acquisition </a:t>
          </a:r>
          <a:endParaRPr lang="en-GB" dirty="0">
            <a:solidFill>
              <a:srgbClr val="FF0000"/>
            </a:solidFill>
          </a:endParaRPr>
        </a:p>
      </dgm:t>
    </dgm:pt>
    <dgm:pt modelId="{791BD8DD-4D1A-664B-A693-262E9D5F047E}" type="parTrans" cxnId="{FFDF9BF8-A7D8-1544-8A7B-77337F15F0EC}">
      <dgm:prSet/>
      <dgm:spPr/>
      <dgm:t>
        <a:bodyPr/>
        <a:lstStyle/>
        <a:p>
          <a:endParaRPr lang="en-GB"/>
        </a:p>
      </dgm:t>
    </dgm:pt>
    <dgm:pt modelId="{423B8395-EC1F-9446-A6D8-0E2BA22FCA3A}" type="sibTrans" cxnId="{FFDF9BF8-A7D8-1544-8A7B-77337F15F0EC}">
      <dgm:prSet/>
      <dgm:spPr/>
      <dgm:t>
        <a:bodyPr/>
        <a:lstStyle/>
        <a:p>
          <a:endParaRPr lang="en-GB"/>
        </a:p>
      </dgm:t>
    </dgm:pt>
    <dgm:pt modelId="{8C75158F-7137-D449-8A68-A73BC3445B05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Communication Tracking </a:t>
          </a:r>
          <a:endParaRPr lang="en-GB" dirty="0">
            <a:solidFill>
              <a:srgbClr val="FF0000"/>
            </a:solidFill>
          </a:endParaRPr>
        </a:p>
      </dgm:t>
    </dgm:pt>
    <dgm:pt modelId="{E5D485AD-FA43-D240-87B6-195CC2F01114}" type="parTrans" cxnId="{1A038E5E-513A-1E42-94F7-882F69C3497B}">
      <dgm:prSet/>
      <dgm:spPr/>
      <dgm:t>
        <a:bodyPr/>
        <a:lstStyle/>
        <a:p>
          <a:endParaRPr lang="en-GB"/>
        </a:p>
      </dgm:t>
    </dgm:pt>
    <dgm:pt modelId="{78528DB4-5569-FB47-B078-4635BDE0DB47}" type="sibTrans" cxnId="{1A038E5E-513A-1E42-94F7-882F69C3497B}">
      <dgm:prSet/>
      <dgm:spPr/>
      <dgm:t>
        <a:bodyPr/>
        <a:lstStyle/>
        <a:p>
          <a:endParaRPr lang="en-GB"/>
        </a:p>
      </dgm:t>
    </dgm:pt>
    <dgm:pt modelId="{32BCB7C8-183F-EA44-A87F-1C4F2FD98FB0}" type="pres">
      <dgm:prSet presAssocID="{66B09A7C-9119-9249-8DDD-12338B4054B7}" presName="Name0" presStyleCnt="0">
        <dgm:presLayoutVars>
          <dgm:dir/>
          <dgm:animLvl val="lvl"/>
          <dgm:resizeHandles val="exact"/>
        </dgm:presLayoutVars>
      </dgm:prSet>
      <dgm:spPr/>
    </dgm:pt>
    <dgm:pt modelId="{E5A9731A-B1D3-524E-91E1-E8534E53FCB9}" type="pres">
      <dgm:prSet presAssocID="{6DA4EC03-27D0-E740-BD38-F88CBC0B1E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FA4103-3B05-F34D-9145-EDBE59AC88D7}" type="pres">
      <dgm:prSet presAssocID="{59B9DC9B-3EC6-BD44-A25C-A7622A3220E0}" presName="parTxOnlySpace" presStyleCnt="0"/>
      <dgm:spPr/>
    </dgm:pt>
    <dgm:pt modelId="{3C93C708-8727-0A40-B982-685E86323E08}" type="pres">
      <dgm:prSet presAssocID="{952B8079-4810-D642-9AE1-D3DAFC7B2AD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ACA7D4-0A54-0449-AC2E-DD321EECB69B}" type="pres">
      <dgm:prSet presAssocID="{423B8395-EC1F-9446-A6D8-0E2BA22FCA3A}" presName="parTxOnlySpace" presStyleCnt="0"/>
      <dgm:spPr/>
    </dgm:pt>
    <dgm:pt modelId="{DC12E6DE-9BDD-DE4C-8933-982A65820811}" type="pres">
      <dgm:prSet presAssocID="{8C75158F-7137-D449-8A68-A73BC3445B0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0219518-4FF0-FE41-850A-46BD79E7C3B9}" srcId="{66B09A7C-9119-9249-8DDD-12338B4054B7}" destId="{6DA4EC03-27D0-E740-BD38-F88CBC0B1E26}" srcOrd="0" destOrd="0" parTransId="{15F4DA60-0A7E-F143-B942-7E35B3C73E8E}" sibTransId="{59B9DC9B-3EC6-BD44-A25C-A7622A3220E0}"/>
    <dgm:cxn modelId="{771B9E56-727B-5C44-810A-02E45726DFBE}" type="presOf" srcId="{6DA4EC03-27D0-E740-BD38-F88CBC0B1E26}" destId="{E5A9731A-B1D3-524E-91E1-E8534E53FCB9}" srcOrd="0" destOrd="0" presId="urn:microsoft.com/office/officeart/2005/8/layout/chevron1"/>
    <dgm:cxn modelId="{E13E5D5C-BD13-3140-BB0B-1C58C9AFA349}" type="presOf" srcId="{952B8079-4810-D642-9AE1-D3DAFC7B2ADF}" destId="{3C93C708-8727-0A40-B982-685E86323E08}" srcOrd="0" destOrd="0" presId="urn:microsoft.com/office/officeart/2005/8/layout/chevron1"/>
    <dgm:cxn modelId="{1A038E5E-513A-1E42-94F7-882F69C3497B}" srcId="{66B09A7C-9119-9249-8DDD-12338B4054B7}" destId="{8C75158F-7137-D449-8A68-A73BC3445B05}" srcOrd="2" destOrd="0" parTransId="{E5D485AD-FA43-D240-87B6-195CC2F01114}" sibTransId="{78528DB4-5569-FB47-B078-4635BDE0DB47}"/>
    <dgm:cxn modelId="{0171B18B-BF79-4B4F-933C-F90097A62F67}" type="presOf" srcId="{66B09A7C-9119-9249-8DDD-12338B4054B7}" destId="{32BCB7C8-183F-EA44-A87F-1C4F2FD98FB0}" srcOrd="0" destOrd="0" presId="urn:microsoft.com/office/officeart/2005/8/layout/chevron1"/>
    <dgm:cxn modelId="{35DF7292-2C82-7B42-BC27-E64FE057D2BE}" type="presOf" srcId="{8C75158F-7137-D449-8A68-A73BC3445B05}" destId="{DC12E6DE-9BDD-DE4C-8933-982A65820811}" srcOrd="0" destOrd="0" presId="urn:microsoft.com/office/officeart/2005/8/layout/chevron1"/>
    <dgm:cxn modelId="{FFDF9BF8-A7D8-1544-8A7B-77337F15F0EC}" srcId="{66B09A7C-9119-9249-8DDD-12338B4054B7}" destId="{952B8079-4810-D642-9AE1-D3DAFC7B2ADF}" srcOrd="1" destOrd="0" parTransId="{791BD8DD-4D1A-664B-A693-262E9D5F047E}" sibTransId="{423B8395-EC1F-9446-A6D8-0E2BA22FCA3A}"/>
    <dgm:cxn modelId="{DC126507-E533-B84A-BCD6-F9A2A512AAF6}" type="presParOf" srcId="{32BCB7C8-183F-EA44-A87F-1C4F2FD98FB0}" destId="{E5A9731A-B1D3-524E-91E1-E8534E53FCB9}" srcOrd="0" destOrd="0" presId="urn:microsoft.com/office/officeart/2005/8/layout/chevron1"/>
    <dgm:cxn modelId="{F5525F6E-AB99-B341-A006-338F14284AB7}" type="presParOf" srcId="{32BCB7C8-183F-EA44-A87F-1C4F2FD98FB0}" destId="{85FA4103-3B05-F34D-9145-EDBE59AC88D7}" srcOrd="1" destOrd="0" presId="urn:microsoft.com/office/officeart/2005/8/layout/chevron1"/>
    <dgm:cxn modelId="{1EA7F834-F15B-DE4E-B98F-41F3E035FC3B}" type="presParOf" srcId="{32BCB7C8-183F-EA44-A87F-1C4F2FD98FB0}" destId="{3C93C708-8727-0A40-B982-685E86323E08}" srcOrd="2" destOrd="0" presId="urn:microsoft.com/office/officeart/2005/8/layout/chevron1"/>
    <dgm:cxn modelId="{B8906FFF-5B5C-E44C-8DD6-B1CF18F2897F}" type="presParOf" srcId="{32BCB7C8-183F-EA44-A87F-1C4F2FD98FB0}" destId="{27ACA7D4-0A54-0449-AC2E-DD321EECB69B}" srcOrd="3" destOrd="0" presId="urn:microsoft.com/office/officeart/2005/8/layout/chevron1"/>
    <dgm:cxn modelId="{6EA69CB1-E6A9-8A4F-A759-954355560671}" type="presParOf" srcId="{32BCB7C8-183F-EA44-A87F-1C4F2FD98FB0}" destId="{DC12E6DE-9BDD-DE4C-8933-982A658208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4104B928-6601-D940-8B93-0233CEFFFFA5}">
      <dgm:prSet/>
      <dgm:spPr/>
      <dgm:t>
        <a:bodyPr/>
        <a:lstStyle/>
        <a:p>
          <a:r>
            <a:rPr lang="en-IN" b="1" dirty="0"/>
            <a:t>ILLUMA-T</a:t>
          </a:r>
          <a:r>
            <a:rPr lang="en-IN" dirty="0"/>
            <a:t> is a laser payload on the ISS that transmits high-speed data to Earth via NASA’s LCRD.</a:t>
          </a:r>
        </a:p>
      </dgm:t>
    </dgm:pt>
    <dgm:pt modelId="{E3CB4FF3-7B89-4547-93A6-C76CD231664E}" type="parTrans" cxnId="{3D02AC41-3B7D-D249-91D0-5DC04B98370E}">
      <dgm:prSet/>
      <dgm:spPr/>
      <dgm:t>
        <a:bodyPr/>
        <a:lstStyle/>
        <a:p>
          <a:endParaRPr lang="en-GB"/>
        </a:p>
      </dgm:t>
    </dgm:pt>
    <dgm:pt modelId="{7505B671-EBAF-D641-BC05-8927BFAE1665}" type="sibTrans" cxnId="{3D02AC41-3B7D-D249-91D0-5DC04B98370E}">
      <dgm:prSet/>
      <dgm:spPr/>
      <dgm:t>
        <a:bodyPr/>
        <a:lstStyle/>
        <a:p>
          <a:endParaRPr lang="en-GB"/>
        </a:p>
      </dgm:t>
    </dgm:pt>
    <dgm:pt modelId="{6B4F111D-4C28-D04D-9D81-4B4160E83FA8}">
      <dgm:prSet/>
      <dgm:spPr/>
      <dgm:t>
        <a:bodyPr/>
        <a:lstStyle/>
        <a:p>
          <a:r>
            <a:rPr lang="en-IN" dirty="0"/>
            <a:t>Its success will support </a:t>
          </a:r>
          <a:r>
            <a:rPr lang="en-IN" b="1" dirty="0"/>
            <a:t>future deep-space missions</a:t>
          </a:r>
          <a:r>
            <a:rPr lang="en-IN" dirty="0"/>
            <a:t> with scalable, energy-efficient data links.</a:t>
          </a:r>
        </a:p>
      </dgm:t>
    </dgm:pt>
    <dgm:pt modelId="{826067FD-49DB-7A4D-83E1-7FB40DE310D3}" type="parTrans" cxnId="{7E6816FD-392D-A545-9181-B84AA8085314}">
      <dgm:prSet/>
      <dgm:spPr/>
      <dgm:t>
        <a:bodyPr/>
        <a:lstStyle/>
        <a:p>
          <a:endParaRPr lang="en-GB"/>
        </a:p>
      </dgm:t>
    </dgm:pt>
    <dgm:pt modelId="{06C2E7DE-069F-2C45-8273-1A67DBC05D52}" type="sibTrans" cxnId="{7E6816FD-392D-A545-9181-B84AA8085314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2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A0CCA6B9-7BAF-8D4A-BB8E-3EEBE639FBF9}">
      <dgm:prSet/>
      <dgm:spPr/>
      <dgm:t>
        <a:bodyPr/>
        <a:lstStyle/>
        <a:p>
          <a:r>
            <a:rPr lang="en-IN" dirty="0"/>
            <a:t>It enables </a:t>
          </a:r>
          <a:r>
            <a:rPr lang="en-IN" b="1" dirty="0"/>
            <a:t>low-latency, high-bandwidth</a:t>
          </a:r>
          <a:r>
            <a:rPr lang="en-IN" dirty="0"/>
            <a:t> optical communication, reducing reliance on RF systems.</a:t>
          </a:r>
        </a:p>
      </dgm:t>
    </dgm:pt>
    <dgm:pt modelId="{165DC557-FFE5-FE4C-A1C1-D08768F53EEB}" type="parTrans" cxnId="{491CED66-E25B-8045-BFA5-3F61C59B9043}">
      <dgm:prSet/>
      <dgm:spPr/>
      <dgm:t>
        <a:bodyPr/>
        <a:lstStyle/>
        <a:p>
          <a:endParaRPr lang="en-GB"/>
        </a:p>
      </dgm:t>
    </dgm:pt>
    <dgm:pt modelId="{181A2010-6DBD-444B-8F32-4D37B6FC145A}" type="sibTrans" cxnId="{491CED66-E25B-8045-BFA5-3F61C59B9043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3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5A0B0228-1C5A-8E45-A5ED-F53AFDA63633}">
      <dgm:prSet/>
      <dgm:spPr/>
      <dgm:t>
        <a:bodyPr/>
        <a:lstStyle/>
        <a:p>
          <a:r>
            <a:rPr lang="en-IN" dirty="0"/>
            <a:t>Optical Modem </a:t>
          </a:r>
        </a:p>
      </dgm:t>
    </dgm:pt>
    <dgm:pt modelId="{AD78FA31-2A2A-104B-8D8A-87DAB2AA1332}" type="parTrans" cxnId="{495A18F8-1CC8-E140-A674-706180B4AE02}">
      <dgm:prSet/>
      <dgm:spPr/>
      <dgm:t>
        <a:bodyPr/>
        <a:lstStyle/>
        <a:p>
          <a:endParaRPr lang="en-GB"/>
        </a:p>
      </dgm:t>
    </dgm:pt>
    <dgm:pt modelId="{6AF4D7BA-6521-E244-8BB1-0717C27C2B5B}" type="sibTrans" cxnId="{495A18F8-1CC8-E140-A674-706180B4AE02}">
      <dgm:prSet/>
      <dgm:spPr/>
      <dgm:t>
        <a:bodyPr/>
        <a:lstStyle/>
        <a:p>
          <a:endParaRPr lang="en-GB"/>
        </a:p>
      </dgm:t>
    </dgm:pt>
    <dgm:pt modelId="{D0DBE855-C117-4346-A04A-68ED0054FF73}">
      <dgm:prSet/>
      <dgm:spPr/>
      <dgm:t>
        <a:bodyPr/>
        <a:lstStyle/>
        <a:p>
          <a:r>
            <a:rPr lang="en-IN" dirty="0"/>
            <a:t>Amplifier Terminal </a:t>
          </a:r>
        </a:p>
      </dgm:t>
    </dgm:pt>
    <dgm:pt modelId="{AF584AE6-DC1D-D74D-B9CB-712704376B4C}" type="parTrans" cxnId="{191AE53F-DC03-EC48-B584-92A536A0CEC0}">
      <dgm:prSet/>
      <dgm:spPr/>
      <dgm:t>
        <a:bodyPr/>
        <a:lstStyle/>
        <a:p>
          <a:endParaRPr lang="en-GB"/>
        </a:p>
      </dgm:t>
    </dgm:pt>
    <dgm:pt modelId="{067EDDB3-47EF-0D4D-AD81-FC22C2EBD5F1}" type="sibTrans" cxnId="{191AE53F-DC03-EC48-B584-92A536A0CEC0}">
      <dgm:prSet/>
      <dgm:spPr/>
      <dgm:t>
        <a:bodyPr/>
        <a:lstStyle/>
        <a:p>
          <a:endParaRPr lang="en-GB"/>
        </a:p>
      </dgm:t>
    </dgm:pt>
    <dgm:pt modelId="{927B57DE-B57B-494E-B475-9AAA5CE37010}">
      <dgm:prSet/>
      <dgm:spPr/>
      <dgm:t>
        <a:bodyPr/>
        <a:lstStyle/>
        <a:p>
          <a:r>
            <a:rPr lang="en-IN" dirty="0"/>
            <a:t>Precision Beam Steering </a:t>
          </a:r>
        </a:p>
      </dgm:t>
    </dgm:pt>
    <dgm:pt modelId="{2EF23267-9C68-2445-8A30-89CF89306AB3}" type="parTrans" cxnId="{046770D3-ED49-AA49-8952-5C9431FF20AE}">
      <dgm:prSet/>
      <dgm:spPr/>
      <dgm:t>
        <a:bodyPr/>
        <a:lstStyle/>
        <a:p>
          <a:endParaRPr lang="en-GB"/>
        </a:p>
      </dgm:t>
    </dgm:pt>
    <dgm:pt modelId="{076DEFD3-F224-CA4A-958C-E1F8880A09AB}" type="sibTrans" cxnId="{046770D3-ED49-AA49-8952-5C9431FF20AE}">
      <dgm:prSet/>
      <dgm:spPr/>
      <dgm:t>
        <a:bodyPr/>
        <a:lstStyle/>
        <a:p>
          <a:endParaRPr lang="en-GB"/>
        </a:p>
      </dgm:t>
    </dgm:pt>
    <dgm:pt modelId="{4722172D-9DA9-FE4E-931A-6DDCCF7A5C8D}">
      <dgm:prSet/>
      <dgm:spPr/>
      <dgm:t>
        <a:bodyPr/>
        <a:lstStyle/>
        <a:p>
          <a:r>
            <a:rPr lang="en-IN" dirty="0"/>
            <a:t>Ground Stations </a:t>
          </a:r>
        </a:p>
      </dgm:t>
    </dgm:pt>
    <dgm:pt modelId="{D38047AA-8295-A141-B7C8-9D9EAC121490}" type="parTrans" cxnId="{3A84F8B1-E479-C44F-9EBC-9CD8F76DBE1F}">
      <dgm:prSet/>
      <dgm:spPr/>
      <dgm:t>
        <a:bodyPr/>
        <a:lstStyle/>
        <a:p>
          <a:endParaRPr lang="en-GB"/>
        </a:p>
      </dgm:t>
    </dgm:pt>
    <dgm:pt modelId="{FC9248A9-5FCA-3B44-8FC2-43F3727E0184}" type="sibTrans" cxnId="{3A84F8B1-E479-C44F-9EBC-9CD8F76DBE1F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EA111E-2A1D-9746-93EA-7FC7B791E2EA}" type="pres">
      <dgm:prSet presAssocID="{8B7F6606-7EDB-9946-94FB-0747D4FE7B52}" presName="descendantText" presStyleLbl="alignAccFollowNode1" presStyleIdx="0" presStyleCnt="3">
        <dgm:presLayoutVars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EF50FA-DABA-814C-9F06-93D7646E30CE}" type="pres">
      <dgm:prSet presAssocID="{C486B089-7DE3-DB4B-8B3D-01F1DBA4BD7A}" presName="descendantText" presStyleLbl="alignAccFollowNode1" presStyleIdx="1" presStyleCnt="3">
        <dgm:presLayoutVars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DE05D1-B24A-DC4B-965C-01EE3D6E7D9B}" type="pres">
      <dgm:prSet presAssocID="{F5623D60-DDD5-1747-B85B-52561B6189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DDE216-7D3C-E945-8CD9-C0FA9F68D983}" type="presOf" srcId="{4104B928-6601-D940-8B93-0233CEFFFFA5}" destId="{95EA111E-2A1D-9746-93EA-7FC7B791E2EA}" srcOrd="0" destOrd="0" presId="urn:microsoft.com/office/officeart/2005/8/layout/vList5"/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191AE53F-DC03-EC48-B584-92A536A0CEC0}" srcId="{F5623D60-DDD5-1747-B85B-52561B61894C}" destId="{D0DBE855-C117-4346-A04A-68ED0054FF73}" srcOrd="1" destOrd="0" parTransId="{AF584AE6-DC1D-D74D-B9CB-712704376B4C}" sibTransId="{067EDDB3-47EF-0D4D-AD81-FC22C2EBD5F1}"/>
    <dgm:cxn modelId="{3D02AC41-3B7D-D249-91D0-5DC04B98370E}" srcId="{8B7F6606-7EDB-9946-94FB-0747D4FE7B52}" destId="{4104B928-6601-D940-8B93-0233CEFFFFA5}" srcOrd="0" destOrd="0" parTransId="{E3CB4FF3-7B89-4547-93A6-C76CD231664E}" sibTransId="{7505B671-EBAF-D641-BC05-8927BFAE1665}"/>
    <dgm:cxn modelId="{19328F44-9388-D741-9443-EFAE57D46C70}" type="presOf" srcId="{6B4F111D-4C28-D04D-9D81-4B4160E83FA8}" destId="{95EA111E-2A1D-9746-93EA-7FC7B791E2EA}" srcOrd="0" destOrd="1" presId="urn:microsoft.com/office/officeart/2005/8/layout/vList5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491CED66-E25B-8045-BFA5-3F61C59B9043}" srcId="{C486B089-7DE3-DB4B-8B3D-01F1DBA4BD7A}" destId="{A0CCA6B9-7BAF-8D4A-BB8E-3EEBE639FBF9}" srcOrd="0" destOrd="0" parTransId="{165DC557-FFE5-FE4C-A1C1-D08768F53EEB}" sibTransId="{181A2010-6DBD-444B-8F32-4D37B6FC145A}"/>
    <dgm:cxn modelId="{EF144F84-9BD5-9045-A4F6-EDCEF73E25E2}" type="presOf" srcId="{D0DBE855-C117-4346-A04A-68ED0054FF73}" destId="{7CDE05D1-B24A-DC4B-965C-01EE3D6E7D9B}" srcOrd="0" destOrd="1" presId="urn:microsoft.com/office/officeart/2005/8/layout/vList5"/>
    <dgm:cxn modelId="{282DC69E-5216-334C-93F0-D0A5FE9A5797}" type="presOf" srcId="{5A0B0228-1C5A-8E45-A5ED-F53AFDA63633}" destId="{7CDE05D1-B24A-DC4B-965C-01EE3D6E7D9B}" srcOrd="0" destOrd="0" presId="urn:microsoft.com/office/officeart/2005/8/layout/vList5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3A84F8B1-E479-C44F-9EBC-9CD8F76DBE1F}" srcId="{F5623D60-DDD5-1747-B85B-52561B61894C}" destId="{4722172D-9DA9-FE4E-931A-6DDCCF7A5C8D}" srcOrd="3" destOrd="0" parTransId="{D38047AA-8295-A141-B7C8-9D9EAC121490}" sibTransId="{FC9248A9-5FCA-3B44-8FC2-43F3727E0184}"/>
    <dgm:cxn modelId="{DFF84BBA-198C-B543-97FA-C21BB9866374}" type="presOf" srcId="{4722172D-9DA9-FE4E-931A-6DDCCF7A5C8D}" destId="{7CDE05D1-B24A-DC4B-965C-01EE3D6E7D9B}" srcOrd="0" destOrd="3" presId="urn:microsoft.com/office/officeart/2005/8/layout/vList5"/>
    <dgm:cxn modelId="{4F2E58C3-BEFE-0940-9B68-DA36520EE4BD}" type="presOf" srcId="{A0CCA6B9-7BAF-8D4A-BB8E-3EEBE639FBF9}" destId="{74EF50FA-DABA-814C-9F06-93D7646E30CE}" srcOrd="0" destOrd="0" presId="urn:microsoft.com/office/officeart/2005/8/layout/vList5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46770D3-ED49-AA49-8952-5C9431FF20AE}" srcId="{F5623D60-DDD5-1747-B85B-52561B61894C}" destId="{927B57DE-B57B-494E-B475-9AAA5CE37010}" srcOrd="2" destOrd="0" parTransId="{2EF23267-9C68-2445-8A30-89CF89306AB3}" sibTransId="{076DEFD3-F224-CA4A-958C-E1F8880A09AB}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6C97EAEE-B481-8540-BF4D-71DFE3B0A230}" type="presOf" srcId="{927B57DE-B57B-494E-B475-9AAA5CE37010}" destId="{7CDE05D1-B24A-DC4B-965C-01EE3D6E7D9B}" srcOrd="0" destOrd="2" presId="urn:microsoft.com/office/officeart/2005/8/layout/vList5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495A18F8-1CC8-E140-A674-706180B4AE02}" srcId="{F5623D60-DDD5-1747-B85B-52561B61894C}" destId="{5A0B0228-1C5A-8E45-A5ED-F53AFDA63633}" srcOrd="0" destOrd="0" parTransId="{AD78FA31-2A2A-104B-8D8A-87DAB2AA1332}" sibTransId="{6AF4D7BA-6521-E244-8BB1-0717C27C2B5B}"/>
    <dgm:cxn modelId="{7E6816FD-392D-A545-9181-B84AA8085314}" srcId="{8B7F6606-7EDB-9946-94FB-0747D4FE7B52}" destId="{6B4F111D-4C28-D04D-9D81-4B4160E83FA8}" srcOrd="1" destOrd="0" parTransId="{826067FD-49DB-7A4D-83E1-7FB40DE310D3}" sibTransId="{06C2E7DE-069F-2C45-8273-1A67DBC05D52}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D5CE9056-6F5B-5040-91CF-DD51D533DCD0}" type="presParOf" srcId="{4C4C3B85-495D-444C-9FE3-A34F1F56CBE2}" destId="{95EA111E-2A1D-9746-93EA-7FC7B791E2EA}" srcOrd="1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AF50E125-2BEC-4448-ABC0-43BC37A6E91C}" type="presParOf" srcId="{44FE2D4A-3F7C-AF4C-BF64-5004DB571617}" destId="{74EF50FA-DABA-814C-9F06-93D7646E30CE}" srcOrd="1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  <dgm:cxn modelId="{B0AA3F74-E0EF-D44C-85B3-6C74D293651E}" type="presParOf" srcId="{7BA0355E-930A-E74E-8018-5982346EA9B2}" destId="{7CDE05D1-B24A-DC4B-965C-01EE3D6E7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4104B928-6601-D940-8B93-0233CEFFFFA5}">
      <dgm:prSet/>
      <dgm:spPr/>
      <dgm:t>
        <a:bodyPr/>
        <a:lstStyle/>
        <a:p>
          <a:r>
            <a:rPr lang="en-IN" b="1" dirty="0"/>
            <a:t>O2O</a:t>
          </a:r>
          <a:r>
            <a:rPr lang="en-IN" dirty="0"/>
            <a:t> enables high-speed laser communication between the Orion spacecraft and Earth, supporting NASA’s Artemis missions.</a:t>
          </a:r>
        </a:p>
      </dgm:t>
    </dgm:pt>
    <dgm:pt modelId="{E3CB4FF3-7B89-4547-93A6-C76CD231664E}" type="parTrans" cxnId="{3D02AC41-3B7D-D249-91D0-5DC04B98370E}">
      <dgm:prSet/>
      <dgm:spPr/>
      <dgm:t>
        <a:bodyPr/>
        <a:lstStyle/>
        <a:p>
          <a:endParaRPr lang="en-GB"/>
        </a:p>
      </dgm:t>
    </dgm:pt>
    <dgm:pt modelId="{7505B671-EBAF-D641-BC05-8927BFAE1665}" type="sibTrans" cxnId="{3D02AC41-3B7D-D249-91D0-5DC04B98370E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2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A0CCA6B9-7BAF-8D4A-BB8E-3EEBE639FBF9}">
      <dgm:prSet/>
      <dgm:spPr/>
      <dgm:t>
        <a:bodyPr/>
        <a:lstStyle/>
        <a:p>
          <a:r>
            <a:rPr lang="en-IN" dirty="0"/>
            <a:t>It provides </a:t>
          </a:r>
          <a:r>
            <a:rPr lang="en-IN" b="1" dirty="0"/>
            <a:t>real-time video, telemetry, and scientific data</a:t>
          </a:r>
          <a:r>
            <a:rPr lang="en-IN" dirty="0"/>
            <a:t> with greater reliability and resistance to interference.</a:t>
          </a:r>
        </a:p>
      </dgm:t>
    </dgm:pt>
    <dgm:pt modelId="{165DC557-FFE5-FE4C-A1C1-D08768F53EEB}" type="parTrans" cxnId="{491CED66-E25B-8045-BFA5-3F61C59B9043}">
      <dgm:prSet/>
      <dgm:spPr/>
      <dgm:t>
        <a:bodyPr/>
        <a:lstStyle/>
        <a:p>
          <a:endParaRPr lang="en-GB"/>
        </a:p>
      </dgm:t>
    </dgm:pt>
    <dgm:pt modelId="{181A2010-6DBD-444B-8F32-4D37B6FC145A}" type="sibTrans" cxnId="{491CED66-E25B-8045-BFA5-3F61C59B9043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3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5A0B0228-1C5A-8E45-A5ED-F53AFDA63633}">
      <dgm:prSet/>
      <dgm:spPr/>
      <dgm:t>
        <a:bodyPr/>
        <a:lstStyle/>
        <a:p>
          <a:r>
            <a:rPr lang="en-IN" dirty="0"/>
            <a:t>High-Speed Optical Downlink </a:t>
          </a:r>
        </a:p>
      </dgm:t>
    </dgm:pt>
    <dgm:pt modelId="{AD78FA31-2A2A-104B-8D8A-87DAB2AA1332}" type="parTrans" cxnId="{495A18F8-1CC8-E140-A674-706180B4AE02}">
      <dgm:prSet/>
      <dgm:spPr/>
      <dgm:t>
        <a:bodyPr/>
        <a:lstStyle/>
        <a:p>
          <a:endParaRPr lang="en-GB"/>
        </a:p>
      </dgm:t>
    </dgm:pt>
    <dgm:pt modelId="{6AF4D7BA-6521-E244-8BB1-0717C27C2B5B}" type="sibTrans" cxnId="{495A18F8-1CC8-E140-A674-706180B4AE02}">
      <dgm:prSet/>
      <dgm:spPr/>
      <dgm:t>
        <a:bodyPr/>
        <a:lstStyle/>
        <a:p>
          <a:endParaRPr lang="en-GB"/>
        </a:p>
      </dgm:t>
    </dgm:pt>
    <dgm:pt modelId="{D0DBE855-C117-4346-A04A-68ED0054FF73}">
      <dgm:prSet/>
      <dgm:spPr/>
      <dgm:t>
        <a:bodyPr/>
        <a:lstStyle/>
        <a:p>
          <a:r>
            <a:rPr lang="en-IN" dirty="0"/>
            <a:t>Compact and Lightweight Design  </a:t>
          </a:r>
        </a:p>
      </dgm:t>
    </dgm:pt>
    <dgm:pt modelId="{AF584AE6-DC1D-D74D-B9CB-712704376B4C}" type="parTrans" cxnId="{191AE53F-DC03-EC48-B584-92A536A0CEC0}">
      <dgm:prSet/>
      <dgm:spPr/>
      <dgm:t>
        <a:bodyPr/>
        <a:lstStyle/>
        <a:p>
          <a:endParaRPr lang="en-GB"/>
        </a:p>
      </dgm:t>
    </dgm:pt>
    <dgm:pt modelId="{067EDDB3-47EF-0D4D-AD81-FC22C2EBD5F1}" type="sibTrans" cxnId="{191AE53F-DC03-EC48-B584-92A536A0CEC0}">
      <dgm:prSet/>
      <dgm:spPr/>
      <dgm:t>
        <a:bodyPr/>
        <a:lstStyle/>
        <a:p>
          <a:endParaRPr lang="en-GB"/>
        </a:p>
      </dgm:t>
    </dgm:pt>
    <dgm:pt modelId="{927B57DE-B57B-494E-B475-9AAA5CE37010}">
      <dgm:prSet/>
      <dgm:spPr/>
      <dgm:t>
        <a:bodyPr/>
        <a:lstStyle/>
        <a:p>
          <a:r>
            <a:rPr lang="en-IN" dirty="0"/>
            <a:t>Adaptive Beam Steering </a:t>
          </a:r>
        </a:p>
      </dgm:t>
    </dgm:pt>
    <dgm:pt modelId="{2EF23267-9C68-2445-8A30-89CF89306AB3}" type="parTrans" cxnId="{046770D3-ED49-AA49-8952-5C9431FF20AE}">
      <dgm:prSet/>
      <dgm:spPr/>
      <dgm:t>
        <a:bodyPr/>
        <a:lstStyle/>
        <a:p>
          <a:endParaRPr lang="en-GB"/>
        </a:p>
      </dgm:t>
    </dgm:pt>
    <dgm:pt modelId="{076DEFD3-F224-CA4A-958C-E1F8880A09AB}" type="sibTrans" cxnId="{046770D3-ED49-AA49-8952-5C9431FF20AE}">
      <dgm:prSet/>
      <dgm:spPr/>
      <dgm:t>
        <a:bodyPr/>
        <a:lstStyle/>
        <a:p>
          <a:endParaRPr lang="en-GB"/>
        </a:p>
      </dgm:t>
    </dgm:pt>
    <dgm:pt modelId="{4722172D-9DA9-FE4E-931A-6DDCCF7A5C8D}">
      <dgm:prSet/>
      <dgm:spPr/>
      <dgm:t>
        <a:bodyPr/>
        <a:lstStyle/>
        <a:p>
          <a:r>
            <a:rPr lang="en-IN" dirty="0"/>
            <a:t>Integration with NASA’s Optical Relay Network </a:t>
          </a:r>
        </a:p>
      </dgm:t>
    </dgm:pt>
    <dgm:pt modelId="{D38047AA-8295-A141-B7C8-9D9EAC121490}" type="parTrans" cxnId="{3A84F8B1-E479-C44F-9EBC-9CD8F76DBE1F}">
      <dgm:prSet/>
      <dgm:spPr/>
      <dgm:t>
        <a:bodyPr/>
        <a:lstStyle/>
        <a:p>
          <a:endParaRPr lang="en-GB"/>
        </a:p>
      </dgm:t>
    </dgm:pt>
    <dgm:pt modelId="{FC9248A9-5FCA-3B44-8FC2-43F3727E0184}" type="sibTrans" cxnId="{3A84F8B1-E479-C44F-9EBC-9CD8F76DBE1F}">
      <dgm:prSet/>
      <dgm:spPr/>
      <dgm:t>
        <a:bodyPr/>
        <a:lstStyle/>
        <a:p>
          <a:endParaRPr lang="en-GB"/>
        </a:p>
      </dgm:t>
    </dgm:pt>
    <dgm:pt modelId="{66464BCE-B60E-D442-9A4A-D41E790123CF}">
      <dgm:prSet/>
      <dgm:spPr/>
      <dgm:t>
        <a:bodyPr/>
        <a:lstStyle/>
        <a:p>
          <a:r>
            <a:rPr lang="en-IN" dirty="0"/>
            <a:t>O2O is key to building a </a:t>
          </a:r>
          <a:r>
            <a:rPr lang="en-IN" b="1" dirty="0"/>
            <a:t>long-term interplanetary optical network</a:t>
          </a:r>
          <a:r>
            <a:rPr lang="en-IN" dirty="0"/>
            <a:t> for future lunar and Mars missions.</a:t>
          </a:r>
        </a:p>
      </dgm:t>
    </dgm:pt>
    <dgm:pt modelId="{B6F49D9B-3940-794D-8CAD-FC5ED672E6DE}" type="parTrans" cxnId="{FDB2CA0B-DAD8-6A41-8431-6DD745A62932}">
      <dgm:prSet/>
      <dgm:spPr/>
      <dgm:t>
        <a:bodyPr/>
        <a:lstStyle/>
        <a:p>
          <a:endParaRPr lang="en-GB"/>
        </a:p>
      </dgm:t>
    </dgm:pt>
    <dgm:pt modelId="{2307A1FB-2EF3-EC47-964B-240643896390}" type="sibTrans" cxnId="{FDB2CA0B-DAD8-6A41-8431-6DD745A62932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EA111E-2A1D-9746-93EA-7FC7B791E2EA}" type="pres">
      <dgm:prSet presAssocID="{8B7F6606-7EDB-9946-94FB-0747D4FE7B52}" presName="descendantText" presStyleLbl="alignAccFollowNode1" presStyleIdx="0" presStyleCnt="3">
        <dgm:presLayoutVars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EF50FA-DABA-814C-9F06-93D7646E30CE}" type="pres">
      <dgm:prSet presAssocID="{C486B089-7DE3-DB4B-8B3D-01F1DBA4BD7A}" presName="descendantText" presStyleLbl="alignAccFollowNode1" presStyleIdx="1" presStyleCnt="3">
        <dgm:presLayoutVars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DE05D1-B24A-DC4B-965C-01EE3D6E7D9B}" type="pres">
      <dgm:prSet presAssocID="{F5623D60-DDD5-1747-B85B-52561B6189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80C5807-A2E6-8240-A980-70537E7C5C88}" type="presOf" srcId="{66464BCE-B60E-D442-9A4A-D41E790123CF}" destId="{74EF50FA-DABA-814C-9F06-93D7646E30CE}" srcOrd="0" destOrd="1" presId="urn:microsoft.com/office/officeart/2005/8/layout/vList5"/>
    <dgm:cxn modelId="{FDB2CA0B-DAD8-6A41-8431-6DD745A62932}" srcId="{C486B089-7DE3-DB4B-8B3D-01F1DBA4BD7A}" destId="{66464BCE-B60E-D442-9A4A-D41E790123CF}" srcOrd="1" destOrd="0" parTransId="{B6F49D9B-3940-794D-8CAD-FC5ED672E6DE}" sibTransId="{2307A1FB-2EF3-EC47-964B-240643896390}"/>
    <dgm:cxn modelId="{5ADDE216-7D3C-E945-8CD9-C0FA9F68D983}" type="presOf" srcId="{4104B928-6601-D940-8B93-0233CEFFFFA5}" destId="{95EA111E-2A1D-9746-93EA-7FC7B791E2EA}" srcOrd="0" destOrd="0" presId="urn:microsoft.com/office/officeart/2005/8/layout/vList5"/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191AE53F-DC03-EC48-B584-92A536A0CEC0}" srcId="{F5623D60-DDD5-1747-B85B-52561B61894C}" destId="{D0DBE855-C117-4346-A04A-68ED0054FF73}" srcOrd="1" destOrd="0" parTransId="{AF584AE6-DC1D-D74D-B9CB-712704376B4C}" sibTransId="{067EDDB3-47EF-0D4D-AD81-FC22C2EBD5F1}"/>
    <dgm:cxn modelId="{3D02AC41-3B7D-D249-91D0-5DC04B98370E}" srcId="{8B7F6606-7EDB-9946-94FB-0747D4FE7B52}" destId="{4104B928-6601-D940-8B93-0233CEFFFFA5}" srcOrd="0" destOrd="0" parTransId="{E3CB4FF3-7B89-4547-93A6-C76CD231664E}" sibTransId="{7505B671-EBAF-D641-BC05-8927BFAE1665}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491CED66-E25B-8045-BFA5-3F61C59B9043}" srcId="{C486B089-7DE3-DB4B-8B3D-01F1DBA4BD7A}" destId="{A0CCA6B9-7BAF-8D4A-BB8E-3EEBE639FBF9}" srcOrd="0" destOrd="0" parTransId="{165DC557-FFE5-FE4C-A1C1-D08768F53EEB}" sibTransId="{181A2010-6DBD-444B-8F32-4D37B6FC145A}"/>
    <dgm:cxn modelId="{EF144F84-9BD5-9045-A4F6-EDCEF73E25E2}" type="presOf" srcId="{D0DBE855-C117-4346-A04A-68ED0054FF73}" destId="{7CDE05D1-B24A-DC4B-965C-01EE3D6E7D9B}" srcOrd="0" destOrd="1" presId="urn:microsoft.com/office/officeart/2005/8/layout/vList5"/>
    <dgm:cxn modelId="{282DC69E-5216-334C-93F0-D0A5FE9A5797}" type="presOf" srcId="{5A0B0228-1C5A-8E45-A5ED-F53AFDA63633}" destId="{7CDE05D1-B24A-DC4B-965C-01EE3D6E7D9B}" srcOrd="0" destOrd="0" presId="urn:microsoft.com/office/officeart/2005/8/layout/vList5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3A84F8B1-E479-C44F-9EBC-9CD8F76DBE1F}" srcId="{F5623D60-DDD5-1747-B85B-52561B61894C}" destId="{4722172D-9DA9-FE4E-931A-6DDCCF7A5C8D}" srcOrd="3" destOrd="0" parTransId="{D38047AA-8295-A141-B7C8-9D9EAC121490}" sibTransId="{FC9248A9-5FCA-3B44-8FC2-43F3727E0184}"/>
    <dgm:cxn modelId="{DFF84BBA-198C-B543-97FA-C21BB9866374}" type="presOf" srcId="{4722172D-9DA9-FE4E-931A-6DDCCF7A5C8D}" destId="{7CDE05D1-B24A-DC4B-965C-01EE3D6E7D9B}" srcOrd="0" destOrd="3" presId="urn:microsoft.com/office/officeart/2005/8/layout/vList5"/>
    <dgm:cxn modelId="{4F2E58C3-BEFE-0940-9B68-DA36520EE4BD}" type="presOf" srcId="{A0CCA6B9-7BAF-8D4A-BB8E-3EEBE639FBF9}" destId="{74EF50FA-DABA-814C-9F06-93D7646E30CE}" srcOrd="0" destOrd="0" presId="urn:microsoft.com/office/officeart/2005/8/layout/vList5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46770D3-ED49-AA49-8952-5C9431FF20AE}" srcId="{F5623D60-DDD5-1747-B85B-52561B61894C}" destId="{927B57DE-B57B-494E-B475-9AAA5CE37010}" srcOrd="2" destOrd="0" parTransId="{2EF23267-9C68-2445-8A30-89CF89306AB3}" sibTransId="{076DEFD3-F224-CA4A-958C-E1F8880A09AB}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6C97EAEE-B481-8540-BF4D-71DFE3B0A230}" type="presOf" srcId="{927B57DE-B57B-494E-B475-9AAA5CE37010}" destId="{7CDE05D1-B24A-DC4B-965C-01EE3D6E7D9B}" srcOrd="0" destOrd="2" presId="urn:microsoft.com/office/officeart/2005/8/layout/vList5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495A18F8-1CC8-E140-A674-706180B4AE02}" srcId="{F5623D60-DDD5-1747-B85B-52561B61894C}" destId="{5A0B0228-1C5A-8E45-A5ED-F53AFDA63633}" srcOrd="0" destOrd="0" parTransId="{AD78FA31-2A2A-104B-8D8A-87DAB2AA1332}" sibTransId="{6AF4D7BA-6521-E244-8BB1-0717C27C2B5B}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D5CE9056-6F5B-5040-91CF-DD51D533DCD0}" type="presParOf" srcId="{4C4C3B85-495D-444C-9FE3-A34F1F56CBE2}" destId="{95EA111E-2A1D-9746-93EA-7FC7B791E2EA}" srcOrd="1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AF50E125-2BEC-4448-ABC0-43BC37A6E91C}" type="presParOf" srcId="{44FE2D4A-3F7C-AF4C-BF64-5004DB571617}" destId="{74EF50FA-DABA-814C-9F06-93D7646E30CE}" srcOrd="1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  <dgm:cxn modelId="{B0AA3F74-E0EF-D44C-85B3-6C74D293651E}" type="presParOf" srcId="{7BA0355E-930A-E74E-8018-5982346EA9B2}" destId="{7CDE05D1-B24A-DC4B-965C-01EE3D6E7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4104B928-6601-D940-8B93-0233CEFFFFA5}">
      <dgm:prSet/>
      <dgm:spPr/>
      <dgm:t>
        <a:bodyPr/>
        <a:lstStyle/>
        <a:p>
          <a:r>
            <a:rPr lang="en-IN" b="1" dirty="0"/>
            <a:t>LCRD</a:t>
          </a:r>
          <a:r>
            <a:rPr lang="en-IN" dirty="0"/>
            <a:t> is NASA’s first optical relay system, enabling 1.2 Gbps laser communication from geosynchronous orbit.</a:t>
          </a:r>
        </a:p>
      </dgm:t>
    </dgm:pt>
    <dgm:pt modelId="{E3CB4FF3-7B89-4547-93A6-C76CD231664E}" type="parTrans" cxnId="{3D02AC41-3B7D-D249-91D0-5DC04B98370E}">
      <dgm:prSet/>
      <dgm:spPr/>
      <dgm:t>
        <a:bodyPr/>
        <a:lstStyle/>
        <a:p>
          <a:endParaRPr lang="en-GB"/>
        </a:p>
      </dgm:t>
    </dgm:pt>
    <dgm:pt modelId="{7505B671-EBAF-D641-BC05-8927BFAE1665}" type="sibTrans" cxnId="{3D02AC41-3B7D-D249-91D0-5DC04B98370E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2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A0CCA6B9-7BAF-8D4A-BB8E-3EEBE639FBF9}">
      <dgm:prSet/>
      <dgm:spPr/>
      <dgm:t>
        <a:bodyPr/>
        <a:lstStyle/>
        <a:p>
          <a:r>
            <a:rPr lang="en-IN" dirty="0"/>
            <a:t>It offers </a:t>
          </a:r>
          <a:r>
            <a:rPr lang="en-IN" b="1" dirty="0"/>
            <a:t>faster data rates, lower power use, and better security</a:t>
          </a:r>
          <a:r>
            <a:rPr lang="en-IN" dirty="0"/>
            <a:t> than traditional RF systems.</a:t>
          </a:r>
        </a:p>
      </dgm:t>
    </dgm:pt>
    <dgm:pt modelId="{165DC557-FFE5-FE4C-A1C1-D08768F53EEB}" type="parTrans" cxnId="{491CED66-E25B-8045-BFA5-3F61C59B9043}">
      <dgm:prSet/>
      <dgm:spPr/>
      <dgm:t>
        <a:bodyPr/>
        <a:lstStyle/>
        <a:p>
          <a:endParaRPr lang="en-GB"/>
        </a:p>
      </dgm:t>
    </dgm:pt>
    <dgm:pt modelId="{181A2010-6DBD-444B-8F32-4D37B6FC145A}" type="sibTrans" cxnId="{491CED66-E25B-8045-BFA5-3F61C59B9043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3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5A0B0228-1C5A-8E45-A5ED-F53AFDA63633}">
      <dgm:prSet/>
      <dgm:spPr/>
      <dgm:t>
        <a:bodyPr/>
        <a:lstStyle/>
        <a:p>
          <a:r>
            <a:rPr lang="en-IN" dirty="0"/>
            <a:t>LCRD supports future missions like </a:t>
          </a:r>
          <a:r>
            <a:rPr lang="en-IN" b="1" dirty="0"/>
            <a:t>Artemis and Mars relays</a:t>
          </a:r>
          <a:r>
            <a:rPr lang="en-IN" dirty="0"/>
            <a:t>, advancing deep-space communication.</a:t>
          </a:r>
        </a:p>
      </dgm:t>
    </dgm:pt>
    <dgm:pt modelId="{AD78FA31-2A2A-104B-8D8A-87DAB2AA1332}" type="parTrans" cxnId="{495A18F8-1CC8-E140-A674-706180B4AE02}">
      <dgm:prSet/>
      <dgm:spPr/>
      <dgm:t>
        <a:bodyPr/>
        <a:lstStyle/>
        <a:p>
          <a:endParaRPr lang="en-GB"/>
        </a:p>
      </dgm:t>
    </dgm:pt>
    <dgm:pt modelId="{6AF4D7BA-6521-E244-8BB1-0717C27C2B5B}" type="sibTrans" cxnId="{495A18F8-1CC8-E140-A674-706180B4AE02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EA111E-2A1D-9746-93EA-7FC7B791E2EA}" type="pres">
      <dgm:prSet presAssocID="{8B7F6606-7EDB-9946-94FB-0747D4FE7B52}" presName="descendantText" presStyleLbl="alignAccFollowNode1" presStyleIdx="0" presStyleCnt="3">
        <dgm:presLayoutVars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EF50FA-DABA-814C-9F06-93D7646E30CE}" type="pres">
      <dgm:prSet presAssocID="{C486B089-7DE3-DB4B-8B3D-01F1DBA4BD7A}" presName="descendantText" presStyleLbl="alignAccFollowNode1" presStyleIdx="1" presStyleCnt="3">
        <dgm:presLayoutVars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DE05D1-B24A-DC4B-965C-01EE3D6E7D9B}" type="pres">
      <dgm:prSet presAssocID="{F5623D60-DDD5-1747-B85B-52561B6189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DDE216-7D3C-E945-8CD9-C0FA9F68D983}" type="presOf" srcId="{4104B928-6601-D940-8B93-0233CEFFFFA5}" destId="{95EA111E-2A1D-9746-93EA-7FC7B791E2EA}" srcOrd="0" destOrd="0" presId="urn:microsoft.com/office/officeart/2005/8/layout/vList5"/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3D02AC41-3B7D-D249-91D0-5DC04B98370E}" srcId="{8B7F6606-7EDB-9946-94FB-0747D4FE7B52}" destId="{4104B928-6601-D940-8B93-0233CEFFFFA5}" srcOrd="0" destOrd="0" parTransId="{E3CB4FF3-7B89-4547-93A6-C76CD231664E}" sibTransId="{7505B671-EBAF-D641-BC05-8927BFAE1665}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491CED66-E25B-8045-BFA5-3F61C59B9043}" srcId="{C486B089-7DE3-DB4B-8B3D-01F1DBA4BD7A}" destId="{A0CCA6B9-7BAF-8D4A-BB8E-3EEBE639FBF9}" srcOrd="0" destOrd="0" parTransId="{165DC557-FFE5-FE4C-A1C1-D08768F53EEB}" sibTransId="{181A2010-6DBD-444B-8F32-4D37B6FC145A}"/>
    <dgm:cxn modelId="{282DC69E-5216-334C-93F0-D0A5FE9A5797}" type="presOf" srcId="{5A0B0228-1C5A-8E45-A5ED-F53AFDA63633}" destId="{7CDE05D1-B24A-DC4B-965C-01EE3D6E7D9B}" srcOrd="0" destOrd="0" presId="urn:microsoft.com/office/officeart/2005/8/layout/vList5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4F2E58C3-BEFE-0940-9B68-DA36520EE4BD}" type="presOf" srcId="{A0CCA6B9-7BAF-8D4A-BB8E-3EEBE639FBF9}" destId="{74EF50FA-DABA-814C-9F06-93D7646E30CE}" srcOrd="0" destOrd="0" presId="urn:microsoft.com/office/officeart/2005/8/layout/vList5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495A18F8-1CC8-E140-A674-706180B4AE02}" srcId="{F5623D60-DDD5-1747-B85B-52561B61894C}" destId="{5A0B0228-1C5A-8E45-A5ED-F53AFDA63633}" srcOrd="0" destOrd="0" parTransId="{AD78FA31-2A2A-104B-8D8A-87DAB2AA1332}" sibTransId="{6AF4D7BA-6521-E244-8BB1-0717C27C2B5B}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D5CE9056-6F5B-5040-91CF-DD51D533DCD0}" type="presParOf" srcId="{4C4C3B85-495D-444C-9FE3-A34F1F56CBE2}" destId="{95EA111E-2A1D-9746-93EA-7FC7B791E2EA}" srcOrd="1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AF50E125-2BEC-4448-ABC0-43BC37A6E91C}" type="presParOf" srcId="{44FE2D4A-3F7C-AF4C-BF64-5004DB571617}" destId="{74EF50FA-DABA-814C-9F06-93D7646E30CE}" srcOrd="1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  <dgm:cxn modelId="{B0AA3F74-E0EF-D44C-85B3-6C74D293651E}" type="presParOf" srcId="{7BA0355E-930A-E74E-8018-5982346EA9B2}" destId="{7CDE05D1-B24A-DC4B-965C-01EE3D6E7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B9CA14-DD52-CA4F-A89A-E216559756FD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6AC545-0261-9541-96B4-D94AF167E392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08D5199E-A9CE-EE47-9E27-4ECB816D8B34}" type="parTrans" cxnId="{37CAE173-DCF8-1842-997B-B14496B5E4FC}">
      <dgm:prSet/>
      <dgm:spPr/>
      <dgm:t>
        <a:bodyPr/>
        <a:lstStyle/>
        <a:p>
          <a:endParaRPr lang="en-GB"/>
        </a:p>
      </dgm:t>
    </dgm:pt>
    <dgm:pt modelId="{F083730F-71E0-D34C-9B90-BB335E41217E}" type="sibTrans" cxnId="{37CAE173-DCF8-1842-997B-B14496B5E4FC}">
      <dgm:prSet/>
      <dgm:spPr/>
      <dgm:t>
        <a:bodyPr/>
        <a:lstStyle/>
        <a:p>
          <a:endParaRPr lang="en-GB"/>
        </a:p>
      </dgm:t>
    </dgm:pt>
    <dgm:pt modelId="{CECABAEB-1301-2A48-B6D3-6DAA660C5148}">
      <dgm:prSet phldrT="[Text]" custT="1"/>
      <dgm:spPr/>
      <dgm:t>
        <a:bodyPr/>
        <a:lstStyle/>
        <a:p>
          <a:r>
            <a:rPr lang="en-IN" sz="1800" dirty="0"/>
            <a:t>military applications and deep-space operations </a:t>
          </a:r>
          <a:endParaRPr lang="en-GB" sz="1800" dirty="0"/>
        </a:p>
      </dgm:t>
    </dgm:pt>
    <dgm:pt modelId="{8E703963-D9E9-C047-80D2-02F3DD3F2505}" type="parTrans" cxnId="{B872DBCD-DCEC-684C-8AC6-FBB74F4C2386}">
      <dgm:prSet/>
      <dgm:spPr/>
      <dgm:t>
        <a:bodyPr/>
        <a:lstStyle/>
        <a:p>
          <a:endParaRPr lang="en-GB"/>
        </a:p>
      </dgm:t>
    </dgm:pt>
    <dgm:pt modelId="{308D167B-D978-A746-8ACC-8947C030D2CD}" type="sibTrans" cxnId="{B872DBCD-DCEC-684C-8AC6-FBB74F4C2386}">
      <dgm:prSet/>
      <dgm:spPr/>
      <dgm:t>
        <a:bodyPr/>
        <a:lstStyle/>
        <a:p>
          <a:endParaRPr lang="en-GB"/>
        </a:p>
      </dgm:t>
    </dgm:pt>
    <dgm:pt modelId="{33DD6A5B-A7E5-C547-A3D5-3B785AF4A786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89A735E0-AA78-5A4A-807C-CE36DE79A1E5}" type="parTrans" cxnId="{3BB8C353-68D8-4E4E-8FA5-8BF8DF78C7AB}">
      <dgm:prSet/>
      <dgm:spPr/>
      <dgm:t>
        <a:bodyPr/>
        <a:lstStyle/>
        <a:p>
          <a:endParaRPr lang="en-GB"/>
        </a:p>
      </dgm:t>
    </dgm:pt>
    <dgm:pt modelId="{7B65DB01-39F4-D548-B1CC-EDFE67B88E91}" type="sibTrans" cxnId="{3BB8C353-68D8-4E4E-8FA5-8BF8DF78C7AB}">
      <dgm:prSet/>
      <dgm:spPr/>
      <dgm:t>
        <a:bodyPr/>
        <a:lstStyle/>
        <a:p>
          <a:endParaRPr lang="en-GB"/>
        </a:p>
      </dgm:t>
    </dgm:pt>
    <dgm:pt modelId="{1284F75A-63F9-3244-82C4-EF728D42C315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479AF8F3-2C58-D241-9948-E8B6B66A4D0F}" type="parTrans" cxnId="{57588C8F-E518-8E4A-8363-7D5953C53BB8}">
      <dgm:prSet/>
      <dgm:spPr/>
      <dgm:t>
        <a:bodyPr/>
        <a:lstStyle/>
        <a:p>
          <a:endParaRPr lang="en-GB"/>
        </a:p>
      </dgm:t>
    </dgm:pt>
    <dgm:pt modelId="{4B02B29D-2830-8D4A-93F7-E5386C3C918D}" type="sibTrans" cxnId="{57588C8F-E518-8E4A-8363-7D5953C53BB8}">
      <dgm:prSet/>
      <dgm:spPr/>
      <dgm:t>
        <a:bodyPr/>
        <a:lstStyle/>
        <a:p>
          <a:endParaRPr lang="en-GB"/>
        </a:p>
      </dgm:t>
    </dgm:pt>
    <dgm:pt modelId="{776A6D3E-B2BE-9F46-BF51-4CE5215A9E9C}">
      <dgm:prSet phldrT="[Text]"/>
      <dgm:spPr/>
      <dgm:t>
        <a:bodyPr/>
        <a:lstStyle/>
        <a:p>
          <a:r>
            <a:rPr lang="en-IN" dirty="0"/>
            <a:t>military drone operation </a:t>
          </a:r>
          <a:endParaRPr lang="en-GB" dirty="0"/>
        </a:p>
      </dgm:t>
    </dgm:pt>
    <dgm:pt modelId="{4696005F-69BF-654F-9BC6-D90C1AACCAC1}" type="parTrans" cxnId="{90CF6E9B-19F4-5249-B816-BE94497ABD63}">
      <dgm:prSet/>
      <dgm:spPr/>
      <dgm:t>
        <a:bodyPr/>
        <a:lstStyle/>
        <a:p>
          <a:endParaRPr lang="en-GB"/>
        </a:p>
      </dgm:t>
    </dgm:pt>
    <dgm:pt modelId="{BF914466-5047-7045-A412-5877272DE851}" type="sibTrans" cxnId="{90CF6E9B-19F4-5249-B816-BE94497ABD63}">
      <dgm:prSet/>
      <dgm:spPr/>
      <dgm:t>
        <a:bodyPr/>
        <a:lstStyle/>
        <a:p>
          <a:endParaRPr lang="en-GB"/>
        </a:p>
      </dgm:t>
    </dgm:pt>
    <dgm:pt modelId="{1F8788BD-C293-BD47-A600-087885EA1BD4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2065551F-49E1-1A4C-B2F5-74081565BE68}" type="parTrans" cxnId="{9A12C7F8-9EE5-754B-A94F-DB73449990EF}">
      <dgm:prSet/>
      <dgm:spPr/>
      <dgm:t>
        <a:bodyPr/>
        <a:lstStyle/>
        <a:p>
          <a:endParaRPr lang="en-GB"/>
        </a:p>
      </dgm:t>
    </dgm:pt>
    <dgm:pt modelId="{81BF896A-46D7-744B-82A0-6FB2390AE127}" type="sibTrans" cxnId="{9A12C7F8-9EE5-754B-A94F-DB73449990EF}">
      <dgm:prSet/>
      <dgm:spPr/>
      <dgm:t>
        <a:bodyPr/>
        <a:lstStyle/>
        <a:p>
          <a:endParaRPr lang="en-GB"/>
        </a:p>
      </dgm:t>
    </dgm:pt>
    <dgm:pt modelId="{AEFB035D-9E86-7E45-86B2-4431F3FB66BF}">
      <dgm:prSet phldrT="[Text]"/>
      <dgm:spPr/>
      <dgm:t>
        <a:bodyPr/>
        <a:lstStyle/>
        <a:p>
          <a:r>
            <a:rPr lang="en-IN" dirty="0"/>
            <a:t>classified deep-space missions </a:t>
          </a:r>
          <a:endParaRPr lang="en-GB" dirty="0"/>
        </a:p>
      </dgm:t>
    </dgm:pt>
    <dgm:pt modelId="{9184D627-0DF2-3F4C-943A-D028CE233371}" type="parTrans" cxnId="{36D128CE-3DC1-0347-80C9-95A022249C77}">
      <dgm:prSet/>
      <dgm:spPr/>
      <dgm:t>
        <a:bodyPr/>
        <a:lstStyle/>
        <a:p>
          <a:endParaRPr lang="en-GB"/>
        </a:p>
      </dgm:t>
    </dgm:pt>
    <dgm:pt modelId="{9FDE8530-BA7E-F245-90A7-FD703A143A45}" type="sibTrans" cxnId="{36D128CE-3DC1-0347-80C9-95A022249C77}">
      <dgm:prSet/>
      <dgm:spPr/>
      <dgm:t>
        <a:bodyPr/>
        <a:lstStyle/>
        <a:p>
          <a:endParaRPr lang="en-GB"/>
        </a:p>
      </dgm:t>
    </dgm:pt>
    <dgm:pt modelId="{64D72907-B37E-5048-83B9-D1FE2E77EB47}">
      <dgm:prSet/>
      <dgm:spPr/>
      <dgm:t>
        <a:bodyPr/>
        <a:lstStyle/>
        <a:p>
          <a:r>
            <a:rPr lang="en-IN" dirty="0"/>
            <a:t>interception significantly more difficult </a:t>
          </a:r>
          <a:endParaRPr lang="en-GB" dirty="0"/>
        </a:p>
      </dgm:t>
    </dgm:pt>
    <dgm:pt modelId="{4D26B318-3271-EF4F-83DD-B4CF58A2FD7B}" type="parTrans" cxnId="{01ED3406-979F-CE40-9423-50E1F58F9366}">
      <dgm:prSet/>
      <dgm:spPr/>
      <dgm:t>
        <a:bodyPr/>
        <a:lstStyle/>
        <a:p>
          <a:endParaRPr lang="en-GB"/>
        </a:p>
      </dgm:t>
    </dgm:pt>
    <dgm:pt modelId="{A928887F-684B-2D4B-A1D1-709E8637EFE8}" type="sibTrans" cxnId="{01ED3406-979F-CE40-9423-50E1F58F9366}">
      <dgm:prSet/>
      <dgm:spPr/>
      <dgm:t>
        <a:bodyPr/>
        <a:lstStyle/>
        <a:p>
          <a:endParaRPr lang="en-GB"/>
        </a:p>
      </dgm:t>
    </dgm:pt>
    <dgm:pt modelId="{4E5B9410-4AF6-8644-BD6B-9DF1CD19EC78}" type="pres">
      <dgm:prSet presAssocID="{2AB9CA14-DD52-CA4F-A89A-E216559756FD}" presName="linearFlow" presStyleCnt="0">
        <dgm:presLayoutVars>
          <dgm:dir/>
          <dgm:animLvl val="lvl"/>
          <dgm:resizeHandles val="exact"/>
        </dgm:presLayoutVars>
      </dgm:prSet>
      <dgm:spPr/>
    </dgm:pt>
    <dgm:pt modelId="{166EC550-DA00-8A41-9835-0C31F3C0720D}" type="pres">
      <dgm:prSet presAssocID="{0F6AC545-0261-9541-96B4-D94AF167E392}" presName="composite" presStyleCnt="0"/>
      <dgm:spPr/>
    </dgm:pt>
    <dgm:pt modelId="{94A79A13-E99C-C545-93A7-E45FEEF66411}" type="pres">
      <dgm:prSet presAssocID="{0F6AC545-0261-9541-96B4-D94AF167E39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F2D9920-F5FB-3647-9330-22F5395B3E73}" type="pres">
      <dgm:prSet presAssocID="{0F6AC545-0261-9541-96B4-D94AF167E392}" presName="descendantText" presStyleLbl="alignAcc1" presStyleIdx="0" presStyleCnt="4">
        <dgm:presLayoutVars>
          <dgm:bulletEnabled val="1"/>
        </dgm:presLayoutVars>
      </dgm:prSet>
      <dgm:spPr/>
    </dgm:pt>
    <dgm:pt modelId="{59A8930F-D8AE-D34E-A0D0-3B7AE5CB91C5}" type="pres">
      <dgm:prSet presAssocID="{F083730F-71E0-D34C-9B90-BB335E41217E}" presName="sp" presStyleCnt="0"/>
      <dgm:spPr/>
    </dgm:pt>
    <dgm:pt modelId="{AA535FE2-8DF1-E640-82C9-F492B9C40BB3}" type="pres">
      <dgm:prSet presAssocID="{33DD6A5B-A7E5-C547-A3D5-3B785AF4A786}" presName="composite" presStyleCnt="0"/>
      <dgm:spPr/>
    </dgm:pt>
    <dgm:pt modelId="{3DBB6255-64A6-B243-99E6-F83C1EBD52C1}" type="pres">
      <dgm:prSet presAssocID="{33DD6A5B-A7E5-C547-A3D5-3B785AF4A78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80C7D65-829A-9942-B1F0-55202200E177}" type="pres">
      <dgm:prSet presAssocID="{33DD6A5B-A7E5-C547-A3D5-3B785AF4A786}" presName="descendantText" presStyleLbl="alignAcc1" presStyleIdx="1" presStyleCnt="4">
        <dgm:presLayoutVars>
          <dgm:bulletEnabled val="1"/>
        </dgm:presLayoutVars>
      </dgm:prSet>
      <dgm:spPr/>
    </dgm:pt>
    <dgm:pt modelId="{6ED312C6-2A61-434C-8BD1-BCD93DBB550E}" type="pres">
      <dgm:prSet presAssocID="{7B65DB01-39F4-D548-B1CC-EDFE67B88E91}" presName="sp" presStyleCnt="0"/>
      <dgm:spPr/>
    </dgm:pt>
    <dgm:pt modelId="{8A0FEAF5-8D9D-D146-9342-C319E3521CA8}" type="pres">
      <dgm:prSet presAssocID="{1284F75A-63F9-3244-82C4-EF728D42C315}" presName="composite" presStyleCnt="0"/>
      <dgm:spPr/>
    </dgm:pt>
    <dgm:pt modelId="{6BCC6B33-EBCD-3E45-AF02-6C4316D4D9D1}" type="pres">
      <dgm:prSet presAssocID="{1284F75A-63F9-3244-82C4-EF728D42C31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D0A5740-AF99-9D46-9C58-168F624EA7B0}" type="pres">
      <dgm:prSet presAssocID="{1284F75A-63F9-3244-82C4-EF728D42C315}" presName="descendantText" presStyleLbl="alignAcc1" presStyleIdx="2" presStyleCnt="4">
        <dgm:presLayoutVars>
          <dgm:bulletEnabled val="1"/>
        </dgm:presLayoutVars>
      </dgm:prSet>
      <dgm:spPr/>
    </dgm:pt>
    <dgm:pt modelId="{C8785925-3137-3B4D-B5A8-083744734DDC}" type="pres">
      <dgm:prSet presAssocID="{4B02B29D-2830-8D4A-93F7-E5386C3C918D}" presName="sp" presStyleCnt="0"/>
      <dgm:spPr/>
    </dgm:pt>
    <dgm:pt modelId="{BFB31AE6-A25B-8F44-9223-BABA5AA21C49}" type="pres">
      <dgm:prSet presAssocID="{1F8788BD-C293-BD47-A600-087885EA1BD4}" presName="composite" presStyleCnt="0"/>
      <dgm:spPr/>
    </dgm:pt>
    <dgm:pt modelId="{D7274446-D661-594A-90DC-4C85A1F5484D}" type="pres">
      <dgm:prSet presAssocID="{1F8788BD-C293-BD47-A600-087885EA1BD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ED8A31B-F255-9545-A863-D216002D265B}" type="pres">
      <dgm:prSet presAssocID="{1F8788BD-C293-BD47-A600-087885EA1BD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1ED3406-979F-CE40-9423-50E1F58F9366}" srcId="{33DD6A5B-A7E5-C547-A3D5-3B785AF4A786}" destId="{64D72907-B37E-5048-83B9-D1FE2E77EB47}" srcOrd="0" destOrd="0" parTransId="{4D26B318-3271-EF4F-83DD-B4CF58A2FD7B}" sibTransId="{A928887F-684B-2D4B-A1D1-709E8637EFE8}"/>
    <dgm:cxn modelId="{BEF44A39-591A-744D-99C9-A09FA7886540}" type="presOf" srcId="{33DD6A5B-A7E5-C547-A3D5-3B785AF4A786}" destId="{3DBB6255-64A6-B243-99E6-F83C1EBD52C1}" srcOrd="0" destOrd="0" presId="urn:microsoft.com/office/officeart/2005/8/layout/chevron2"/>
    <dgm:cxn modelId="{3BB8C353-68D8-4E4E-8FA5-8BF8DF78C7AB}" srcId="{2AB9CA14-DD52-CA4F-A89A-E216559756FD}" destId="{33DD6A5B-A7E5-C547-A3D5-3B785AF4A786}" srcOrd="1" destOrd="0" parTransId="{89A735E0-AA78-5A4A-807C-CE36DE79A1E5}" sibTransId="{7B65DB01-39F4-D548-B1CC-EDFE67B88E91}"/>
    <dgm:cxn modelId="{295E1F63-3F9D-0146-882A-B0F5AF049DCC}" type="presOf" srcId="{CECABAEB-1301-2A48-B6D3-6DAA660C5148}" destId="{EF2D9920-F5FB-3647-9330-22F5395B3E73}" srcOrd="0" destOrd="0" presId="urn:microsoft.com/office/officeart/2005/8/layout/chevron2"/>
    <dgm:cxn modelId="{6C296865-4575-BC4B-B3C6-F38B3611DA49}" type="presOf" srcId="{AEFB035D-9E86-7E45-86B2-4431F3FB66BF}" destId="{0ED8A31B-F255-9545-A863-D216002D265B}" srcOrd="0" destOrd="0" presId="urn:microsoft.com/office/officeart/2005/8/layout/chevron2"/>
    <dgm:cxn modelId="{24887165-E112-BD42-9A07-734883E198D4}" type="presOf" srcId="{2AB9CA14-DD52-CA4F-A89A-E216559756FD}" destId="{4E5B9410-4AF6-8644-BD6B-9DF1CD19EC78}" srcOrd="0" destOrd="0" presId="urn:microsoft.com/office/officeart/2005/8/layout/chevron2"/>
    <dgm:cxn modelId="{37CAE173-DCF8-1842-997B-B14496B5E4FC}" srcId="{2AB9CA14-DD52-CA4F-A89A-E216559756FD}" destId="{0F6AC545-0261-9541-96B4-D94AF167E392}" srcOrd="0" destOrd="0" parTransId="{08D5199E-A9CE-EE47-9E27-4ECB816D8B34}" sibTransId="{F083730F-71E0-D34C-9B90-BB335E41217E}"/>
    <dgm:cxn modelId="{86E4C474-EBE4-2D40-BECD-45A82C69DEBA}" type="presOf" srcId="{0F6AC545-0261-9541-96B4-D94AF167E392}" destId="{94A79A13-E99C-C545-93A7-E45FEEF66411}" srcOrd="0" destOrd="0" presId="urn:microsoft.com/office/officeart/2005/8/layout/chevron2"/>
    <dgm:cxn modelId="{57588C8F-E518-8E4A-8363-7D5953C53BB8}" srcId="{2AB9CA14-DD52-CA4F-A89A-E216559756FD}" destId="{1284F75A-63F9-3244-82C4-EF728D42C315}" srcOrd="2" destOrd="0" parTransId="{479AF8F3-2C58-D241-9948-E8B6B66A4D0F}" sibTransId="{4B02B29D-2830-8D4A-93F7-E5386C3C918D}"/>
    <dgm:cxn modelId="{90CF6E9B-19F4-5249-B816-BE94497ABD63}" srcId="{1284F75A-63F9-3244-82C4-EF728D42C315}" destId="{776A6D3E-B2BE-9F46-BF51-4CE5215A9E9C}" srcOrd="0" destOrd="0" parTransId="{4696005F-69BF-654F-9BC6-D90C1AACCAC1}" sibTransId="{BF914466-5047-7045-A412-5877272DE851}"/>
    <dgm:cxn modelId="{45BBD2A8-D583-0346-A2DD-E92F7C0E71E8}" type="presOf" srcId="{776A6D3E-B2BE-9F46-BF51-4CE5215A9E9C}" destId="{7D0A5740-AF99-9D46-9C58-168F624EA7B0}" srcOrd="0" destOrd="0" presId="urn:microsoft.com/office/officeart/2005/8/layout/chevron2"/>
    <dgm:cxn modelId="{99E425AB-4EFD-2145-939D-D8E4738A33A6}" type="presOf" srcId="{64D72907-B37E-5048-83B9-D1FE2E77EB47}" destId="{180C7D65-829A-9942-B1F0-55202200E177}" srcOrd="0" destOrd="0" presId="urn:microsoft.com/office/officeart/2005/8/layout/chevron2"/>
    <dgm:cxn modelId="{B872DBCD-DCEC-684C-8AC6-FBB74F4C2386}" srcId="{0F6AC545-0261-9541-96B4-D94AF167E392}" destId="{CECABAEB-1301-2A48-B6D3-6DAA660C5148}" srcOrd="0" destOrd="0" parTransId="{8E703963-D9E9-C047-80D2-02F3DD3F2505}" sibTransId="{308D167B-D978-A746-8ACC-8947C030D2CD}"/>
    <dgm:cxn modelId="{36D128CE-3DC1-0347-80C9-95A022249C77}" srcId="{1F8788BD-C293-BD47-A600-087885EA1BD4}" destId="{AEFB035D-9E86-7E45-86B2-4431F3FB66BF}" srcOrd="0" destOrd="0" parTransId="{9184D627-0DF2-3F4C-943A-D028CE233371}" sibTransId="{9FDE8530-BA7E-F245-90A7-FD703A143A45}"/>
    <dgm:cxn modelId="{E4D983F7-2491-9641-AD55-EA6ABB574772}" type="presOf" srcId="{1284F75A-63F9-3244-82C4-EF728D42C315}" destId="{6BCC6B33-EBCD-3E45-AF02-6C4316D4D9D1}" srcOrd="0" destOrd="0" presId="urn:microsoft.com/office/officeart/2005/8/layout/chevron2"/>
    <dgm:cxn modelId="{9A12C7F8-9EE5-754B-A94F-DB73449990EF}" srcId="{2AB9CA14-DD52-CA4F-A89A-E216559756FD}" destId="{1F8788BD-C293-BD47-A600-087885EA1BD4}" srcOrd="3" destOrd="0" parTransId="{2065551F-49E1-1A4C-B2F5-74081565BE68}" sibTransId="{81BF896A-46D7-744B-82A0-6FB2390AE127}"/>
    <dgm:cxn modelId="{457C7BFE-C734-AA46-87EB-36A73C3F034F}" type="presOf" srcId="{1F8788BD-C293-BD47-A600-087885EA1BD4}" destId="{D7274446-D661-594A-90DC-4C85A1F5484D}" srcOrd="0" destOrd="0" presId="urn:microsoft.com/office/officeart/2005/8/layout/chevron2"/>
    <dgm:cxn modelId="{88BC9F7B-0195-4746-A063-BCB6A9841BB2}" type="presParOf" srcId="{4E5B9410-4AF6-8644-BD6B-9DF1CD19EC78}" destId="{166EC550-DA00-8A41-9835-0C31F3C0720D}" srcOrd="0" destOrd="0" presId="urn:microsoft.com/office/officeart/2005/8/layout/chevron2"/>
    <dgm:cxn modelId="{8C76E2AC-9D5B-0B44-A01F-4624E289212B}" type="presParOf" srcId="{166EC550-DA00-8A41-9835-0C31F3C0720D}" destId="{94A79A13-E99C-C545-93A7-E45FEEF66411}" srcOrd="0" destOrd="0" presId="urn:microsoft.com/office/officeart/2005/8/layout/chevron2"/>
    <dgm:cxn modelId="{2164F178-EDB6-A045-9513-580FAE8E2EB5}" type="presParOf" srcId="{166EC550-DA00-8A41-9835-0C31F3C0720D}" destId="{EF2D9920-F5FB-3647-9330-22F5395B3E73}" srcOrd="1" destOrd="0" presId="urn:microsoft.com/office/officeart/2005/8/layout/chevron2"/>
    <dgm:cxn modelId="{BDAB5302-B9F8-7242-ADD5-64850CA86F2F}" type="presParOf" srcId="{4E5B9410-4AF6-8644-BD6B-9DF1CD19EC78}" destId="{59A8930F-D8AE-D34E-A0D0-3B7AE5CB91C5}" srcOrd="1" destOrd="0" presId="urn:microsoft.com/office/officeart/2005/8/layout/chevron2"/>
    <dgm:cxn modelId="{21499760-D186-CD4A-BEBA-E4495C85C559}" type="presParOf" srcId="{4E5B9410-4AF6-8644-BD6B-9DF1CD19EC78}" destId="{AA535FE2-8DF1-E640-82C9-F492B9C40BB3}" srcOrd="2" destOrd="0" presId="urn:microsoft.com/office/officeart/2005/8/layout/chevron2"/>
    <dgm:cxn modelId="{C62D2837-8D59-1242-9F3A-6D94E232977F}" type="presParOf" srcId="{AA535FE2-8DF1-E640-82C9-F492B9C40BB3}" destId="{3DBB6255-64A6-B243-99E6-F83C1EBD52C1}" srcOrd="0" destOrd="0" presId="urn:microsoft.com/office/officeart/2005/8/layout/chevron2"/>
    <dgm:cxn modelId="{AE5DEE1B-4B13-EF49-81F1-0AF9C2A9E5F1}" type="presParOf" srcId="{AA535FE2-8DF1-E640-82C9-F492B9C40BB3}" destId="{180C7D65-829A-9942-B1F0-55202200E177}" srcOrd="1" destOrd="0" presId="urn:microsoft.com/office/officeart/2005/8/layout/chevron2"/>
    <dgm:cxn modelId="{4AA8BD5E-E8BB-614E-B909-E88266827DAA}" type="presParOf" srcId="{4E5B9410-4AF6-8644-BD6B-9DF1CD19EC78}" destId="{6ED312C6-2A61-434C-8BD1-BCD93DBB550E}" srcOrd="3" destOrd="0" presId="urn:microsoft.com/office/officeart/2005/8/layout/chevron2"/>
    <dgm:cxn modelId="{680D1C39-DDC2-2B44-9C71-33E513594ED6}" type="presParOf" srcId="{4E5B9410-4AF6-8644-BD6B-9DF1CD19EC78}" destId="{8A0FEAF5-8D9D-D146-9342-C319E3521CA8}" srcOrd="4" destOrd="0" presId="urn:microsoft.com/office/officeart/2005/8/layout/chevron2"/>
    <dgm:cxn modelId="{E8748338-9716-CB43-A37A-7F0A45602315}" type="presParOf" srcId="{8A0FEAF5-8D9D-D146-9342-C319E3521CA8}" destId="{6BCC6B33-EBCD-3E45-AF02-6C4316D4D9D1}" srcOrd="0" destOrd="0" presId="urn:microsoft.com/office/officeart/2005/8/layout/chevron2"/>
    <dgm:cxn modelId="{70DC6AA4-D734-E74B-82B3-7E91386B3B8D}" type="presParOf" srcId="{8A0FEAF5-8D9D-D146-9342-C319E3521CA8}" destId="{7D0A5740-AF99-9D46-9C58-168F624EA7B0}" srcOrd="1" destOrd="0" presId="urn:microsoft.com/office/officeart/2005/8/layout/chevron2"/>
    <dgm:cxn modelId="{43342207-33D4-1142-9D23-26CF6E01517F}" type="presParOf" srcId="{4E5B9410-4AF6-8644-BD6B-9DF1CD19EC78}" destId="{C8785925-3137-3B4D-B5A8-083744734DDC}" srcOrd="5" destOrd="0" presId="urn:microsoft.com/office/officeart/2005/8/layout/chevron2"/>
    <dgm:cxn modelId="{B6726282-27CB-1040-80AF-A295AE84E4EB}" type="presParOf" srcId="{4E5B9410-4AF6-8644-BD6B-9DF1CD19EC78}" destId="{BFB31AE6-A25B-8F44-9223-BABA5AA21C49}" srcOrd="6" destOrd="0" presId="urn:microsoft.com/office/officeart/2005/8/layout/chevron2"/>
    <dgm:cxn modelId="{4A8184A6-D191-E943-947C-278BBCE514DA}" type="presParOf" srcId="{BFB31AE6-A25B-8F44-9223-BABA5AA21C49}" destId="{D7274446-D661-594A-90DC-4C85A1F5484D}" srcOrd="0" destOrd="0" presId="urn:microsoft.com/office/officeart/2005/8/layout/chevron2"/>
    <dgm:cxn modelId="{5E4A8440-3085-0243-A748-E7479BF89CA1}" type="presParOf" srcId="{BFB31AE6-A25B-8F44-9223-BABA5AA21C49}" destId="{0ED8A31B-F255-9545-A863-D216002D26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4104B928-6601-D940-8B93-0233CEFFFFA5}">
      <dgm:prSet/>
      <dgm:spPr/>
      <dgm:t>
        <a:bodyPr/>
        <a:lstStyle/>
        <a:p>
          <a:r>
            <a:rPr lang="en-IN" b="1" dirty="0"/>
            <a:t>Laser communication uses less power</a:t>
          </a:r>
          <a:r>
            <a:rPr lang="en-IN" dirty="0"/>
            <a:t> than RF by focusing energy in a tight beam with minimal loss.</a:t>
          </a:r>
        </a:p>
      </dgm:t>
    </dgm:pt>
    <dgm:pt modelId="{E3CB4FF3-7B89-4547-93A6-C76CD231664E}" type="parTrans" cxnId="{3D02AC41-3B7D-D249-91D0-5DC04B98370E}">
      <dgm:prSet/>
      <dgm:spPr/>
      <dgm:t>
        <a:bodyPr/>
        <a:lstStyle/>
        <a:p>
          <a:endParaRPr lang="en-GB"/>
        </a:p>
      </dgm:t>
    </dgm:pt>
    <dgm:pt modelId="{7505B671-EBAF-D641-BC05-8927BFAE1665}" type="sibTrans" cxnId="{3D02AC41-3B7D-D249-91D0-5DC04B98370E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2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A0CCA6B9-7BAF-8D4A-BB8E-3EEBE639FBF9}">
      <dgm:prSet/>
      <dgm:spPr/>
      <dgm:t>
        <a:bodyPr/>
        <a:lstStyle/>
        <a:p>
          <a:r>
            <a:rPr lang="en-IN" dirty="0"/>
            <a:t>It </a:t>
          </a:r>
          <a:r>
            <a:rPr lang="en-IN" b="1" dirty="0"/>
            <a:t>reduces heat generation</a:t>
          </a:r>
          <a:r>
            <a:rPr lang="en-IN" dirty="0"/>
            <a:t> and allows for smaller, lighter hardware—saving space and energy onboard.</a:t>
          </a:r>
        </a:p>
      </dgm:t>
    </dgm:pt>
    <dgm:pt modelId="{165DC557-FFE5-FE4C-A1C1-D08768F53EEB}" type="parTrans" cxnId="{491CED66-E25B-8045-BFA5-3F61C59B9043}">
      <dgm:prSet/>
      <dgm:spPr/>
      <dgm:t>
        <a:bodyPr/>
        <a:lstStyle/>
        <a:p>
          <a:endParaRPr lang="en-GB"/>
        </a:p>
      </dgm:t>
    </dgm:pt>
    <dgm:pt modelId="{181A2010-6DBD-444B-8F32-4D37B6FC145A}" type="sibTrans" cxnId="{491CED66-E25B-8045-BFA5-3F61C59B9043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3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5A0B0228-1C5A-8E45-A5ED-F53AFDA63633}">
      <dgm:prSet/>
      <dgm:spPr/>
      <dgm:t>
        <a:bodyPr/>
        <a:lstStyle/>
        <a:p>
          <a:r>
            <a:rPr lang="en-IN" dirty="0"/>
            <a:t>3. </a:t>
          </a:r>
          <a:r>
            <a:rPr lang="en-IN" b="1" dirty="0"/>
            <a:t>Adaptive power control</a:t>
          </a:r>
          <a:r>
            <a:rPr lang="en-IN" dirty="0"/>
            <a:t> helps conserve energy while maintaining high-speed, long-distance data transmission.</a:t>
          </a:r>
        </a:p>
      </dgm:t>
    </dgm:pt>
    <dgm:pt modelId="{AD78FA31-2A2A-104B-8D8A-87DAB2AA1332}" type="parTrans" cxnId="{495A18F8-1CC8-E140-A674-706180B4AE02}">
      <dgm:prSet/>
      <dgm:spPr/>
      <dgm:t>
        <a:bodyPr/>
        <a:lstStyle/>
        <a:p>
          <a:endParaRPr lang="en-GB"/>
        </a:p>
      </dgm:t>
    </dgm:pt>
    <dgm:pt modelId="{6AF4D7BA-6521-E244-8BB1-0717C27C2B5B}" type="sibTrans" cxnId="{495A18F8-1CC8-E140-A674-706180B4AE02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EA111E-2A1D-9746-93EA-7FC7B791E2EA}" type="pres">
      <dgm:prSet presAssocID="{8B7F6606-7EDB-9946-94FB-0747D4FE7B52}" presName="descendantText" presStyleLbl="alignAccFollowNode1" presStyleIdx="0" presStyleCnt="3">
        <dgm:presLayoutVars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EF50FA-DABA-814C-9F06-93D7646E30CE}" type="pres">
      <dgm:prSet presAssocID="{C486B089-7DE3-DB4B-8B3D-01F1DBA4BD7A}" presName="descendantText" presStyleLbl="alignAccFollowNode1" presStyleIdx="1" presStyleCnt="3">
        <dgm:presLayoutVars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DE05D1-B24A-DC4B-965C-01EE3D6E7D9B}" type="pres">
      <dgm:prSet presAssocID="{F5623D60-DDD5-1747-B85B-52561B6189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DDE216-7D3C-E945-8CD9-C0FA9F68D983}" type="presOf" srcId="{4104B928-6601-D940-8B93-0233CEFFFFA5}" destId="{95EA111E-2A1D-9746-93EA-7FC7B791E2EA}" srcOrd="0" destOrd="0" presId="urn:microsoft.com/office/officeart/2005/8/layout/vList5"/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3D02AC41-3B7D-D249-91D0-5DC04B98370E}" srcId="{8B7F6606-7EDB-9946-94FB-0747D4FE7B52}" destId="{4104B928-6601-D940-8B93-0233CEFFFFA5}" srcOrd="0" destOrd="0" parTransId="{E3CB4FF3-7B89-4547-93A6-C76CD231664E}" sibTransId="{7505B671-EBAF-D641-BC05-8927BFAE1665}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491CED66-E25B-8045-BFA5-3F61C59B9043}" srcId="{C486B089-7DE3-DB4B-8B3D-01F1DBA4BD7A}" destId="{A0CCA6B9-7BAF-8D4A-BB8E-3EEBE639FBF9}" srcOrd="0" destOrd="0" parTransId="{165DC557-FFE5-FE4C-A1C1-D08768F53EEB}" sibTransId="{181A2010-6DBD-444B-8F32-4D37B6FC145A}"/>
    <dgm:cxn modelId="{282DC69E-5216-334C-93F0-D0A5FE9A5797}" type="presOf" srcId="{5A0B0228-1C5A-8E45-A5ED-F53AFDA63633}" destId="{7CDE05D1-B24A-DC4B-965C-01EE3D6E7D9B}" srcOrd="0" destOrd="0" presId="urn:microsoft.com/office/officeart/2005/8/layout/vList5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4F2E58C3-BEFE-0940-9B68-DA36520EE4BD}" type="presOf" srcId="{A0CCA6B9-7BAF-8D4A-BB8E-3EEBE639FBF9}" destId="{74EF50FA-DABA-814C-9F06-93D7646E30CE}" srcOrd="0" destOrd="0" presId="urn:microsoft.com/office/officeart/2005/8/layout/vList5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495A18F8-1CC8-E140-A674-706180B4AE02}" srcId="{F5623D60-DDD5-1747-B85B-52561B61894C}" destId="{5A0B0228-1C5A-8E45-A5ED-F53AFDA63633}" srcOrd="0" destOrd="0" parTransId="{AD78FA31-2A2A-104B-8D8A-87DAB2AA1332}" sibTransId="{6AF4D7BA-6521-E244-8BB1-0717C27C2B5B}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D5CE9056-6F5B-5040-91CF-DD51D533DCD0}" type="presParOf" srcId="{4C4C3B85-495D-444C-9FE3-A34F1F56CBE2}" destId="{95EA111E-2A1D-9746-93EA-7FC7B791E2EA}" srcOrd="1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AF50E125-2BEC-4448-ABC0-43BC37A6E91C}" type="presParOf" srcId="{44FE2D4A-3F7C-AF4C-BF64-5004DB571617}" destId="{74EF50FA-DABA-814C-9F06-93D7646E30CE}" srcOrd="1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  <dgm:cxn modelId="{B0AA3F74-E0EF-D44C-85B3-6C74D293651E}" type="presParOf" srcId="{7BA0355E-930A-E74E-8018-5982346EA9B2}" destId="{7CDE05D1-B24A-DC4B-965C-01EE3D6E7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5F4F25-9FD2-8C42-9C2F-4F8540C145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5A3206-2395-E043-B84E-52B83B0B5DA4}">
      <dgm:prSet/>
      <dgm:spPr/>
      <dgm:t>
        <a:bodyPr/>
        <a:lstStyle/>
        <a:p>
          <a:r>
            <a:rPr lang="en-IN" b="1" dirty="0"/>
            <a:t>1</a:t>
          </a:r>
          <a:endParaRPr lang="en-IN" dirty="0"/>
        </a:p>
      </dgm:t>
    </dgm:pt>
    <dgm:pt modelId="{131CDCDB-4543-F74F-A091-C55EC4433329}" type="parTrans" cxnId="{244D98F4-FE64-124D-9FA3-2936ACE525EC}">
      <dgm:prSet/>
      <dgm:spPr/>
      <dgm:t>
        <a:bodyPr/>
        <a:lstStyle/>
        <a:p>
          <a:endParaRPr lang="en-GB"/>
        </a:p>
      </dgm:t>
    </dgm:pt>
    <dgm:pt modelId="{7E39D271-9E5F-A64E-9A38-6BAC2AD5D511}" type="sibTrans" cxnId="{244D98F4-FE64-124D-9FA3-2936ACE525EC}">
      <dgm:prSet/>
      <dgm:spPr/>
      <dgm:t>
        <a:bodyPr/>
        <a:lstStyle/>
        <a:p>
          <a:endParaRPr lang="en-GB"/>
        </a:p>
      </dgm:t>
    </dgm:pt>
    <dgm:pt modelId="{7E189373-C6A4-644B-8501-BAE7053897AB}">
      <dgm:prSet/>
      <dgm:spPr/>
      <dgm:t>
        <a:bodyPr/>
        <a:lstStyle/>
        <a:p>
          <a:r>
            <a:rPr lang="en-IN" b="1" dirty="0"/>
            <a:t>2</a:t>
          </a:r>
          <a:endParaRPr lang="en-IN" dirty="0"/>
        </a:p>
      </dgm:t>
    </dgm:pt>
    <dgm:pt modelId="{092ED63C-0EED-954F-9313-9E75AAAA6646}" type="parTrans" cxnId="{2FBC6EEC-16B5-4A44-8EB1-3A152A0F382F}">
      <dgm:prSet/>
      <dgm:spPr/>
      <dgm:t>
        <a:bodyPr/>
        <a:lstStyle/>
        <a:p>
          <a:endParaRPr lang="en-GB"/>
        </a:p>
      </dgm:t>
    </dgm:pt>
    <dgm:pt modelId="{D6F11AC6-373B-7C4C-92CA-EDD598365AAE}" type="sibTrans" cxnId="{2FBC6EEC-16B5-4A44-8EB1-3A152A0F382F}">
      <dgm:prSet/>
      <dgm:spPr/>
      <dgm:t>
        <a:bodyPr/>
        <a:lstStyle/>
        <a:p>
          <a:endParaRPr lang="en-GB"/>
        </a:p>
      </dgm:t>
    </dgm:pt>
    <dgm:pt modelId="{852EF68B-9892-1F45-B0A4-920A03B45A18}">
      <dgm:prSet/>
      <dgm:spPr/>
      <dgm:t>
        <a:bodyPr/>
        <a:lstStyle/>
        <a:p>
          <a:r>
            <a:rPr lang="en-IN" dirty="0"/>
            <a:t>3</a:t>
          </a:r>
        </a:p>
      </dgm:t>
    </dgm:pt>
    <dgm:pt modelId="{9BE00005-8057-364A-9355-B42D80CD0662}" type="parTrans" cxnId="{019D9ADB-2C09-3143-B1E4-C2179D96FAF0}">
      <dgm:prSet/>
      <dgm:spPr/>
      <dgm:t>
        <a:bodyPr/>
        <a:lstStyle/>
        <a:p>
          <a:endParaRPr lang="en-GB"/>
        </a:p>
      </dgm:t>
    </dgm:pt>
    <dgm:pt modelId="{E2922E76-7B49-0C46-A89E-30766DAF0FF0}" type="sibTrans" cxnId="{019D9ADB-2C09-3143-B1E4-C2179D96FAF0}">
      <dgm:prSet/>
      <dgm:spPr/>
      <dgm:t>
        <a:bodyPr/>
        <a:lstStyle/>
        <a:p>
          <a:endParaRPr lang="en-GB"/>
        </a:p>
      </dgm:t>
    </dgm:pt>
    <dgm:pt modelId="{5F124DBF-5DC1-1D40-8911-A3B82230C693}">
      <dgm:prSet/>
      <dgm:spPr/>
      <dgm:t>
        <a:bodyPr/>
        <a:lstStyle/>
        <a:p>
          <a:r>
            <a:rPr lang="en-IN" dirty="0"/>
            <a:t>4</a:t>
          </a:r>
        </a:p>
      </dgm:t>
    </dgm:pt>
    <dgm:pt modelId="{B6D62AA7-1A92-C944-9597-91114D139DAA}" type="parTrans" cxnId="{45C3DC93-3F6E-1445-99DD-164AAAF25CB6}">
      <dgm:prSet/>
      <dgm:spPr/>
      <dgm:t>
        <a:bodyPr/>
        <a:lstStyle/>
        <a:p>
          <a:endParaRPr lang="en-GB"/>
        </a:p>
      </dgm:t>
    </dgm:pt>
    <dgm:pt modelId="{C40824F8-36FF-FB45-A035-C08185887916}" type="sibTrans" cxnId="{45C3DC93-3F6E-1445-99DD-164AAAF25CB6}">
      <dgm:prSet/>
      <dgm:spPr/>
      <dgm:t>
        <a:bodyPr/>
        <a:lstStyle/>
        <a:p>
          <a:endParaRPr lang="en-GB"/>
        </a:p>
      </dgm:t>
    </dgm:pt>
    <dgm:pt modelId="{C9092EF2-C4C5-AD43-8D11-CD1080A4B105}">
      <dgm:prSet/>
      <dgm:spPr/>
      <dgm:t>
        <a:bodyPr/>
        <a:lstStyle/>
        <a:p>
          <a:r>
            <a:rPr lang="en-IN" dirty="0"/>
            <a:t>5</a:t>
          </a:r>
        </a:p>
      </dgm:t>
    </dgm:pt>
    <dgm:pt modelId="{C930CAF2-9FEF-7F47-8EFD-5E61AAA5999A}" type="parTrans" cxnId="{73293D93-BB3E-3240-BB63-5D9A39A70DC5}">
      <dgm:prSet/>
      <dgm:spPr/>
      <dgm:t>
        <a:bodyPr/>
        <a:lstStyle/>
        <a:p>
          <a:endParaRPr lang="en-GB"/>
        </a:p>
      </dgm:t>
    </dgm:pt>
    <dgm:pt modelId="{C558D3E8-45E0-5A46-BC82-945668D64DC4}" type="sibTrans" cxnId="{73293D93-BB3E-3240-BB63-5D9A39A70DC5}">
      <dgm:prSet/>
      <dgm:spPr/>
      <dgm:t>
        <a:bodyPr/>
        <a:lstStyle/>
        <a:p>
          <a:endParaRPr lang="en-GB"/>
        </a:p>
      </dgm:t>
    </dgm:pt>
    <dgm:pt modelId="{654F3406-4EBF-3A4A-99E6-40C753285372}">
      <dgm:prSet/>
      <dgm:spPr/>
      <dgm:t>
        <a:bodyPr/>
        <a:lstStyle/>
        <a:p>
          <a:r>
            <a:rPr lang="en-IN" dirty="0"/>
            <a:t>6</a:t>
          </a:r>
        </a:p>
      </dgm:t>
    </dgm:pt>
    <dgm:pt modelId="{2DF5F7FB-0CB7-6A40-8A66-643974B72A5A}" type="parTrans" cxnId="{E11F2BD5-0641-6F4D-9CDB-81269FF33E69}">
      <dgm:prSet/>
      <dgm:spPr/>
      <dgm:t>
        <a:bodyPr/>
        <a:lstStyle/>
        <a:p>
          <a:endParaRPr lang="en-GB"/>
        </a:p>
      </dgm:t>
    </dgm:pt>
    <dgm:pt modelId="{5138F367-E928-FD45-849E-31CC7978DDD5}" type="sibTrans" cxnId="{E11F2BD5-0641-6F4D-9CDB-81269FF33E69}">
      <dgm:prSet/>
      <dgm:spPr/>
      <dgm:t>
        <a:bodyPr/>
        <a:lstStyle/>
        <a:p>
          <a:endParaRPr lang="en-GB"/>
        </a:p>
      </dgm:t>
    </dgm:pt>
    <dgm:pt modelId="{E7023B8A-4224-D945-A538-80B4FC77D234}">
      <dgm:prSet/>
      <dgm:spPr/>
      <dgm:t>
        <a:bodyPr/>
        <a:lstStyle/>
        <a:p>
          <a:r>
            <a:rPr lang="en-IN" dirty="0"/>
            <a:t>7</a:t>
          </a:r>
        </a:p>
      </dgm:t>
    </dgm:pt>
    <dgm:pt modelId="{0E6EC737-530E-4A46-8C72-A78912425F3A}" type="parTrans" cxnId="{2F7E2D13-02C5-2F43-8F91-BCDFC4CB9E60}">
      <dgm:prSet/>
      <dgm:spPr/>
      <dgm:t>
        <a:bodyPr/>
        <a:lstStyle/>
        <a:p>
          <a:endParaRPr lang="en-GB"/>
        </a:p>
      </dgm:t>
    </dgm:pt>
    <dgm:pt modelId="{DA5A5686-1DC3-7742-B427-14152DBF87A1}" type="sibTrans" cxnId="{2F7E2D13-02C5-2F43-8F91-BCDFC4CB9E60}">
      <dgm:prSet/>
      <dgm:spPr/>
      <dgm:t>
        <a:bodyPr/>
        <a:lstStyle/>
        <a:p>
          <a:endParaRPr lang="en-GB"/>
        </a:p>
      </dgm:t>
    </dgm:pt>
    <dgm:pt modelId="{610E8633-10F0-954E-8D1D-9432B393B4DD}">
      <dgm:prSet/>
      <dgm:spPr/>
      <dgm:t>
        <a:bodyPr/>
        <a:lstStyle/>
        <a:p>
          <a:r>
            <a:rPr lang="en-IN" b="1"/>
            <a:t>Communication Reliability: </a:t>
          </a:r>
          <a:endParaRPr lang="en-GB"/>
        </a:p>
      </dgm:t>
    </dgm:pt>
    <dgm:pt modelId="{BBA51D9A-1DA2-B34D-A140-3257259212B7}" type="parTrans" cxnId="{CCFC52C7-275E-9E46-AA4B-750B54D821CE}">
      <dgm:prSet/>
      <dgm:spPr/>
      <dgm:t>
        <a:bodyPr/>
        <a:lstStyle/>
        <a:p>
          <a:endParaRPr lang="en-GB"/>
        </a:p>
      </dgm:t>
    </dgm:pt>
    <dgm:pt modelId="{EC4943C5-FDBF-0648-87A8-25E39293EBBE}" type="sibTrans" cxnId="{CCFC52C7-275E-9E46-AA4B-750B54D821CE}">
      <dgm:prSet/>
      <dgm:spPr/>
      <dgm:t>
        <a:bodyPr/>
        <a:lstStyle/>
        <a:p>
          <a:endParaRPr lang="en-GB"/>
        </a:p>
      </dgm:t>
    </dgm:pt>
    <dgm:pt modelId="{F82F8D6E-88AE-CA4C-BF9B-19A8A2147B7D}">
      <dgm:prSet/>
      <dgm:spPr/>
      <dgm:t>
        <a:bodyPr/>
        <a:lstStyle/>
        <a:p>
          <a:r>
            <a:rPr lang="en-IN" b="1"/>
            <a:t>Store and Forward Data: </a:t>
          </a:r>
          <a:endParaRPr lang="en-GB"/>
        </a:p>
      </dgm:t>
    </dgm:pt>
    <dgm:pt modelId="{B78D51D9-B850-F24C-B167-61E19729FEE3}" type="parTrans" cxnId="{6C9E9DD2-C3C3-BA46-9F0D-21AB0A7B2E4D}">
      <dgm:prSet/>
      <dgm:spPr/>
      <dgm:t>
        <a:bodyPr/>
        <a:lstStyle/>
        <a:p>
          <a:endParaRPr lang="en-GB"/>
        </a:p>
      </dgm:t>
    </dgm:pt>
    <dgm:pt modelId="{AEBF5009-F3F2-1B46-8900-593B9C86DD0E}" type="sibTrans" cxnId="{6C9E9DD2-C3C3-BA46-9F0D-21AB0A7B2E4D}">
      <dgm:prSet/>
      <dgm:spPr/>
      <dgm:t>
        <a:bodyPr/>
        <a:lstStyle/>
        <a:p>
          <a:endParaRPr lang="en-GB"/>
        </a:p>
      </dgm:t>
    </dgm:pt>
    <dgm:pt modelId="{042B44A9-EC4F-CA46-9A99-22E34707456D}">
      <dgm:prSet/>
      <dgm:spPr/>
      <dgm:t>
        <a:bodyPr/>
        <a:lstStyle/>
        <a:p>
          <a:r>
            <a:rPr lang="en-IN" b="1"/>
            <a:t>Extended Operational Range:</a:t>
          </a:r>
          <a:endParaRPr lang="en-GB"/>
        </a:p>
      </dgm:t>
    </dgm:pt>
    <dgm:pt modelId="{A7535B33-1AFD-AA44-9F3A-5C6006E3B28A}" type="parTrans" cxnId="{325F8905-3313-0348-80E1-079AC00E772A}">
      <dgm:prSet/>
      <dgm:spPr/>
      <dgm:t>
        <a:bodyPr/>
        <a:lstStyle/>
        <a:p>
          <a:endParaRPr lang="en-GB"/>
        </a:p>
      </dgm:t>
    </dgm:pt>
    <dgm:pt modelId="{15BCFFA0-0388-3D47-9F1A-CC7DCE3B63C0}" type="sibTrans" cxnId="{325F8905-3313-0348-80E1-079AC00E772A}">
      <dgm:prSet/>
      <dgm:spPr/>
      <dgm:t>
        <a:bodyPr/>
        <a:lstStyle/>
        <a:p>
          <a:endParaRPr lang="en-GB"/>
        </a:p>
      </dgm:t>
    </dgm:pt>
    <dgm:pt modelId="{B3997D33-798D-E44D-B9CD-23C36B5626CA}">
      <dgm:prSet/>
      <dgm:spPr/>
      <dgm:t>
        <a:bodyPr/>
        <a:lstStyle/>
        <a:p>
          <a:r>
            <a:rPr lang="en-IN" b="1"/>
            <a:t>The Mars Relay Network: </a:t>
          </a:r>
          <a:endParaRPr lang="en-GB"/>
        </a:p>
      </dgm:t>
    </dgm:pt>
    <dgm:pt modelId="{147EC575-ED4D-A340-BD3F-D667A4E42E2B}" type="parTrans" cxnId="{649C8464-F160-9947-B424-117D9BACC2CF}">
      <dgm:prSet/>
      <dgm:spPr/>
      <dgm:t>
        <a:bodyPr/>
        <a:lstStyle/>
        <a:p>
          <a:endParaRPr lang="en-GB"/>
        </a:p>
      </dgm:t>
    </dgm:pt>
    <dgm:pt modelId="{D3FB9A25-FB72-6745-94F1-FE56164C0CB2}" type="sibTrans" cxnId="{649C8464-F160-9947-B424-117D9BACC2CF}">
      <dgm:prSet/>
      <dgm:spPr/>
      <dgm:t>
        <a:bodyPr/>
        <a:lstStyle/>
        <a:p>
          <a:endParaRPr lang="en-GB"/>
        </a:p>
      </dgm:t>
    </dgm:pt>
    <dgm:pt modelId="{A5AB119C-9114-3F4D-ADE2-9A8B089D1E51}">
      <dgm:prSet/>
      <dgm:spPr/>
      <dgm:t>
        <a:bodyPr/>
        <a:lstStyle/>
        <a:p>
          <a:r>
            <a:rPr lang="en-IN" b="1"/>
            <a:t>Autonomous Operations: </a:t>
          </a:r>
          <a:endParaRPr lang="en-GB"/>
        </a:p>
      </dgm:t>
    </dgm:pt>
    <dgm:pt modelId="{8D490336-71FC-3F42-A3E5-994887E33E37}" type="parTrans" cxnId="{580EE6D2-0DAC-CF4B-8FDA-3C3A36728F35}">
      <dgm:prSet/>
      <dgm:spPr/>
      <dgm:t>
        <a:bodyPr/>
        <a:lstStyle/>
        <a:p>
          <a:endParaRPr lang="en-GB"/>
        </a:p>
      </dgm:t>
    </dgm:pt>
    <dgm:pt modelId="{3E533014-3173-6747-AC43-0A7CBB1D9DC4}" type="sibTrans" cxnId="{580EE6D2-0DAC-CF4B-8FDA-3C3A36728F35}">
      <dgm:prSet/>
      <dgm:spPr/>
      <dgm:t>
        <a:bodyPr/>
        <a:lstStyle/>
        <a:p>
          <a:endParaRPr lang="en-GB"/>
        </a:p>
      </dgm:t>
    </dgm:pt>
    <dgm:pt modelId="{D24AB1D0-A9B3-904A-B304-A6BDE14354A8}">
      <dgm:prSet/>
      <dgm:spPr/>
      <dgm:t>
        <a:bodyPr/>
        <a:lstStyle/>
        <a:p>
          <a:r>
            <a:rPr lang="en-IN" b="1" dirty="0"/>
            <a:t>Integration of Optical and RF Communications:</a:t>
          </a:r>
          <a:endParaRPr lang="en-GB" dirty="0"/>
        </a:p>
      </dgm:t>
    </dgm:pt>
    <dgm:pt modelId="{251977A6-8F75-D646-A4DA-6B4B3765CC1E}" type="parTrans" cxnId="{914546F5-4529-2949-9591-F7561354E6FE}">
      <dgm:prSet/>
      <dgm:spPr/>
      <dgm:t>
        <a:bodyPr/>
        <a:lstStyle/>
        <a:p>
          <a:endParaRPr lang="en-GB"/>
        </a:p>
      </dgm:t>
    </dgm:pt>
    <dgm:pt modelId="{36345E15-65F1-A742-9ED8-2FF9F95D708B}" type="sibTrans" cxnId="{914546F5-4529-2949-9591-F7561354E6FE}">
      <dgm:prSet/>
      <dgm:spPr/>
      <dgm:t>
        <a:bodyPr/>
        <a:lstStyle/>
        <a:p>
          <a:endParaRPr lang="en-GB"/>
        </a:p>
      </dgm:t>
    </dgm:pt>
    <dgm:pt modelId="{DE39F057-BCB4-E74A-8D10-900812B001F2}">
      <dgm:prSet/>
      <dgm:spPr/>
      <dgm:t>
        <a:bodyPr/>
        <a:lstStyle/>
        <a:p>
          <a:r>
            <a:rPr lang="en-IN" b="1"/>
            <a:t>Next-Generation Relay Constellations:</a:t>
          </a:r>
          <a:endParaRPr lang="en-GB"/>
        </a:p>
      </dgm:t>
    </dgm:pt>
    <dgm:pt modelId="{02009C83-EF75-FB4F-85BF-45F7191A5C56}" type="parTrans" cxnId="{E0B98321-AF69-C64C-B150-EF0E1C2C46F7}">
      <dgm:prSet/>
      <dgm:spPr/>
      <dgm:t>
        <a:bodyPr/>
        <a:lstStyle/>
        <a:p>
          <a:endParaRPr lang="en-GB"/>
        </a:p>
      </dgm:t>
    </dgm:pt>
    <dgm:pt modelId="{1958B965-5CF4-8D42-A819-CBC287FFC4F3}" type="sibTrans" cxnId="{E0B98321-AF69-C64C-B150-EF0E1C2C46F7}">
      <dgm:prSet/>
      <dgm:spPr/>
      <dgm:t>
        <a:bodyPr/>
        <a:lstStyle/>
        <a:p>
          <a:endParaRPr lang="en-GB"/>
        </a:p>
      </dgm:t>
    </dgm:pt>
    <dgm:pt modelId="{0B4458D1-33FB-7F4E-A3ED-4D9B3215F558}" type="pres">
      <dgm:prSet presAssocID="{9D5F4F25-9FD2-8C42-9C2F-4F8540C145EF}" presName="linearFlow" presStyleCnt="0">
        <dgm:presLayoutVars>
          <dgm:dir/>
          <dgm:animLvl val="lvl"/>
          <dgm:resizeHandles val="exact"/>
        </dgm:presLayoutVars>
      </dgm:prSet>
      <dgm:spPr/>
    </dgm:pt>
    <dgm:pt modelId="{6BC61327-F06E-6648-963B-CC68D39F6D3B}" type="pres">
      <dgm:prSet presAssocID="{295A3206-2395-E043-B84E-52B83B0B5DA4}" presName="composite" presStyleCnt="0"/>
      <dgm:spPr/>
    </dgm:pt>
    <dgm:pt modelId="{6B4B5A95-22A0-A243-AC43-3C6CA3251DBA}" type="pres">
      <dgm:prSet presAssocID="{295A3206-2395-E043-B84E-52B83B0B5DA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410BED5-7A26-6940-9B23-3D39F831BED0}" type="pres">
      <dgm:prSet presAssocID="{295A3206-2395-E043-B84E-52B83B0B5DA4}" presName="descendantText" presStyleLbl="alignAcc1" presStyleIdx="0" presStyleCnt="7">
        <dgm:presLayoutVars>
          <dgm:bulletEnabled val="1"/>
        </dgm:presLayoutVars>
      </dgm:prSet>
      <dgm:spPr/>
    </dgm:pt>
    <dgm:pt modelId="{C859F8B7-C5DB-1247-B749-AA89E0B8E12F}" type="pres">
      <dgm:prSet presAssocID="{7E39D271-9E5F-A64E-9A38-6BAC2AD5D511}" presName="sp" presStyleCnt="0"/>
      <dgm:spPr/>
    </dgm:pt>
    <dgm:pt modelId="{8AFC14A1-9E33-AC4B-AB36-13157CFF5374}" type="pres">
      <dgm:prSet presAssocID="{7E189373-C6A4-644B-8501-BAE7053897AB}" presName="composite" presStyleCnt="0"/>
      <dgm:spPr/>
    </dgm:pt>
    <dgm:pt modelId="{5F3F2543-BFD6-3D4A-9934-E17965AA8C7C}" type="pres">
      <dgm:prSet presAssocID="{7E189373-C6A4-644B-8501-BAE7053897AB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731500F0-1274-894C-9CE3-DE46F6AD0478}" type="pres">
      <dgm:prSet presAssocID="{7E189373-C6A4-644B-8501-BAE7053897AB}" presName="descendantText" presStyleLbl="alignAcc1" presStyleIdx="1" presStyleCnt="7">
        <dgm:presLayoutVars>
          <dgm:bulletEnabled val="1"/>
        </dgm:presLayoutVars>
      </dgm:prSet>
      <dgm:spPr/>
    </dgm:pt>
    <dgm:pt modelId="{13D0FE42-DDAA-C741-ABE6-0ED51D49A01E}" type="pres">
      <dgm:prSet presAssocID="{D6F11AC6-373B-7C4C-92CA-EDD598365AAE}" presName="sp" presStyleCnt="0"/>
      <dgm:spPr/>
    </dgm:pt>
    <dgm:pt modelId="{C6C417C0-3C9B-6941-B83C-A4BCF0E7CBAB}" type="pres">
      <dgm:prSet presAssocID="{852EF68B-9892-1F45-B0A4-920A03B45A18}" presName="composite" presStyleCnt="0"/>
      <dgm:spPr/>
    </dgm:pt>
    <dgm:pt modelId="{0471F7B9-0014-374D-B7BA-7436DEDBDA6E}" type="pres">
      <dgm:prSet presAssocID="{852EF68B-9892-1F45-B0A4-920A03B45A1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51F6455-53EB-0241-909E-E5941AE7A347}" type="pres">
      <dgm:prSet presAssocID="{852EF68B-9892-1F45-B0A4-920A03B45A18}" presName="descendantText" presStyleLbl="alignAcc1" presStyleIdx="2" presStyleCnt="7">
        <dgm:presLayoutVars>
          <dgm:bulletEnabled val="1"/>
        </dgm:presLayoutVars>
      </dgm:prSet>
      <dgm:spPr/>
    </dgm:pt>
    <dgm:pt modelId="{69A8B0B9-D248-CB4C-8186-A2B9AD532C62}" type="pres">
      <dgm:prSet presAssocID="{E2922E76-7B49-0C46-A89E-30766DAF0FF0}" presName="sp" presStyleCnt="0"/>
      <dgm:spPr/>
    </dgm:pt>
    <dgm:pt modelId="{10898EEF-997F-7C48-BFA5-FD612EFA7636}" type="pres">
      <dgm:prSet presAssocID="{5F124DBF-5DC1-1D40-8911-A3B82230C693}" presName="composite" presStyleCnt="0"/>
      <dgm:spPr/>
    </dgm:pt>
    <dgm:pt modelId="{91BDABAA-8114-5342-A6AC-A16B7B140BDD}" type="pres">
      <dgm:prSet presAssocID="{5F124DBF-5DC1-1D40-8911-A3B82230C69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5B6CA2D8-4E5A-394A-8ADC-0EF437ECD37E}" type="pres">
      <dgm:prSet presAssocID="{5F124DBF-5DC1-1D40-8911-A3B82230C693}" presName="descendantText" presStyleLbl="alignAcc1" presStyleIdx="3" presStyleCnt="7">
        <dgm:presLayoutVars>
          <dgm:bulletEnabled val="1"/>
        </dgm:presLayoutVars>
      </dgm:prSet>
      <dgm:spPr/>
    </dgm:pt>
    <dgm:pt modelId="{D2E78A23-A9A8-A240-A4BF-13C0FE27F4A2}" type="pres">
      <dgm:prSet presAssocID="{C40824F8-36FF-FB45-A035-C08185887916}" presName="sp" presStyleCnt="0"/>
      <dgm:spPr/>
    </dgm:pt>
    <dgm:pt modelId="{4B17A684-9F4F-5346-B20D-E423B366711C}" type="pres">
      <dgm:prSet presAssocID="{C9092EF2-C4C5-AD43-8D11-CD1080A4B105}" presName="composite" presStyleCnt="0"/>
      <dgm:spPr/>
    </dgm:pt>
    <dgm:pt modelId="{92DC1C32-4D55-6B4E-B261-7AC57CFC53FD}" type="pres">
      <dgm:prSet presAssocID="{C9092EF2-C4C5-AD43-8D11-CD1080A4B10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C2D974F-19F6-2248-B566-DA0502D22932}" type="pres">
      <dgm:prSet presAssocID="{C9092EF2-C4C5-AD43-8D11-CD1080A4B105}" presName="descendantText" presStyleLbl="alignAcc1" presStyleIdx="4" presStyleCnt="7">
        <dgm:presLayoutVars>
          <dgm:bulletEnabled val="1"/>
        </dgm:presLayoutVars>
      </dgm:prSet>
      <dgm:spPr/>
    </dgm:pt>
    <dgm:pt modelId="{B4A626D8-EDEC-AF4D-BA1D-29689BDEEEC5}" type="pres">
      <dgm:prSet presAssocID="{C558D3E8-45E0-5A46-BC82-945668D64DC4}" presName="sp" presStyleCnt="0"/>
      <dgm:spPr/>
    </dgm:pt>
    <dgm:pt modelId="{B6C3A600-208E-8C42-82E8-3A451ADADC81}" type="pres">
      <dgm:prSet presAssocID="{654F3406-4EBF-3A4A-99E6-40C753285372}" presName="composite" presStyleCnt="0"/>
      <dgm:spPr/>
    </dgm:pt>
    <dgm:pt modelId="{51A5EF02-2766-6548-ADFD-3730E3623510}" type="pres">
      <dgm:prSet presAssocID="{654F3406-4EBF-3A4A-99E6-40C75328537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7D7C6AE-D71C-0348-B302-3E6070992113}" type="pres">
      <dgm:prSet presAssocID="{654F3406-4EBF-3A4A-99E6-40C753285372}" presName="descendantText" presStyleLbl="alignAcc1" presStyleIdx="5" presStyleCnt="7">
        <dgm:presLayoutVars>
          <dgm:bulletEnabled val="1"/>
        </dgm:presLayoutVars>
      </dgm:prSet>
      <dgm:spPr/>
    </dgm:pt>
    <dgm:pt modelId="{08E62238-E74F-AE4A-8E73-D2246C47E353}" type="pres">
      <dgm:prSet presAssocID="{5138F367-E928-FD45-849E-31CC7978DDD5}" presName="sp" presStyleCnt="0"/>
      <dgm:spPr/>
    </dgm:pt>
    <dgm:pt modelId="{0BD57FD7-FBF7-1748-A39C-3371CA1B4FAD}" type="pres">
      <dgm:prSet presAssocID="{E7023B8A-4224-D945-A538-80B4FC77D234}" presName="composite" presStyleCnt="0"/>
      <dgm:spPr/>
    </dgm:pt>
    <dgm:pt modelId="{14F7E878-FE4C-8F41-BB13-40B967C3267C}" type="pres">
      <dgm:prSet presAssocID="{E7023B8A-4224-D945-A538-80B4FC77D234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E84FF661-0352-524A-9915-9619DDF73E9E}" type="pres">
      <dgm:prSet presAssocID="{E7023B8A-4224-D945-A538-80B4FC77D234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2903900-5FE4-8C43-AB4D-FA4BEC19C0E8}" type="presOf" srcId="{C9092EF2-C4C5-AD43-8D11-CD1080A4B105}" destId="{92DC1C32-4D55-6B4E-B261-7AC57CFC53FD}" srcOrd="0" destOrd="0" presId="urn:microsoft.com/office/officeart/2005/8/layout/chevron2"/>
    <dgm:cxn modelId="{0E449B03-8747-FB4B-96AB-2AE4A164AAAF}" type="presOf" srcId="{7E189373-C6A4-644B-8501-BAE7053897AB}" destId="{5F3F2543-BFD6-3D4A-9934-E17965AA8C7C}" srcOrd="0" destOrd="0" presId="urn:microsoft.com/office/officeart/2005/8/layout/chevron2"/>
    <dgm:cxn modelId="{325F8905-3313-0348-80E1-079AC00E772A}" srcId="{852EF68B-9892-1F45-B0A4-920A03B45A18}" destId="{042B44A9-EC4F-CA46-9A99-22E34707456D}" srcOrd="0" destOrd="0" parTransId="{A7535B33-1AFD-AA44-9F3A-5C6006E3B28A}" sibTransId="{15BCFFA0-0388-3D47-9F1A-CC7DCE3B63C0}"/>
    <dgm:cxn modelId="{2F7E2D13-02C5-2F43-8F91-BCDFC4CB9E60}" srcId="{9D5F4F25-9FD2-8C42-9C2F-4F8540C145EF}" destId="{E7023B8A-4224-D945-A538-80B4FC77D234}" srcOrd="6" destOrd="0" parTransId="{0E6EC737-530E-4A46-8C72-A78912425F3A}" sibTransId="{DA5A5686-1DC3-7742-B427-14152DBF87A1}"/>
    <dgm:cxn modelId="{D625F613-0411-B447-A3B2-7DAFD0B0C10E}" type="presOf" srcId="{295A3206-2395-E043-B84E-52B83B0B5DA4}" destId="{6B4B5A95-22A0-A243-AC43-3C6CA3251DBA}" srcOrd="0" destOrd="0" presId="urn:microsoft.com/office/officeart/2005/8/layout/chevron2"/>
    <dgm:cxn modelId="{E0B98321-AF69-C64C-B150-EF0E1C2C46F7}" srcId="{E7023B8A-4224-D945-A538-80B4FC77D234}" destId="{DE39F057-BCB4-E74A-8D10-900812B001F2}" srcOrd="0" destOrd="0" parTransId="{02009C83-EF75-FB4F-85BF-45F7191A5C56}" sibTransId="{1958B965-5CF4-8D42-A819-CBC287FFC4F3}"/>
    <dgm:cxn modelId="{5239A62E-D373-4E4D-9FC5-29F2635CAF41}" type="presOf" srcId="{B3997D33-798D-E44D-B9CD-23C36B5626CA}" destId="{5B6CA2D8-4E5A-394A-8ADC-0EF437ECD37E}" srcOrd="0" destOrd="0" presId="urn:microsoft.com/office/officeart/2005/8/layout/chevron2"/>
    <dgm:cxn modelId="{9187D93D-8DCF-D04E-B27B-20FF79809D66}" type="presOf" srcId="{5F124DBF-5DC1-1D40-8911-A3B82230C693}" destId="{91BDABAA-8114-5342-A6AC-A16B7B140BDD}" srcOrd="0" destOrd="0" presId="urn:microsoft.com/office/officeart/2005/8/layout/chevron2"/>
    <dgm:cxn modelId="{D0B5BC56-82FC-F84B-A4B2-6403FBBDB9B9}" type="presOf" srcId="{610E8633-10F0-954E-8D1D-9432B393B4DD}" destId="{7410BED5-7A26-6940-9B23-3D39F831BED0}" srcOrd="0" destOrd="0" presId="urn:microsoft.com/office/officeart/2005/8/layout/chevron2"/>
    <dgm:cxn modelId="{649C8464-F160-9947-B424-117D9BACC2CF}" srcId="{5F124DBF-5DC1-1D40-8911-A3B82230C693}" destId="{B3997D33-798D-E44D-B9CD-23C36B5626CA}" srcOrd="0" destOrd="0" parTransId="{147EC575-ED4D-A340-BD3F-D667A4E42E2B}" sibTransId="{D3FB9A25-FB72-6745-94F1-FE56164C0CB2}"/>
    <dgm:cxn modelId="{73293D93-BB3E-3240-BB63-5D9A39A70DC5}" srcId="{9D5F4F25-9FD2-8C42-9C2F-4F8540C145EF}" destId="{C9092EF2-C4C5-AD43-8D11-CD1080A4B105}" srcOrd="4" destOrd="0" parTransId="{C930CAF2-9FEF-7F47-8EFD-5E61AAA5999A}" sibTransId="{C558D3E8-45E0-5A46-BC82-945668D64DC4}"/>
    <dgm:cxn modelId="{45C3DC93-3F6E-1445-99DD-164AAAF25CB6}" srcId="{9D5F4F25-9FD2-8C42-9C2F-4F8540C145EF}" destId="{5F124DBF-5DC1-1D40-8911-A3B82230C693}" srcOrd="3" destOrd="0" parTransId="{B6D62AA7-1A92-C944-9597-91114D139DAA}" sibTransId="{C40824F8-36FF-FB45-A035-C08185887916}"/>
    <dgm:cxn modelId="{FD7385A2-FB42-B04E-8F1F-49D83AF199CF}" type="presOf" srcId="{042B44A9-EC4F-CA46-9A99-22E34707456D}" destId="{151F6455-53EB-0241-909E-E5941AE7A347}" srcOrd="0" destOrd="0" presId="urn:microsoft.com/office/officeart/2005/8/layout/chevron2"/>
    <dgm:cxn modelId="{EB5129AE-00F0-5C4F-9AFC-E9FFFD89408C}" type="presOf" srcId="{654F3406-4EBF-3A4A-99E6-40C753285372}" destId="{51A5EF02-2766-6548-ADFD-3730E3623510}" srcOrd="0" destOrd="0" presId="urn:microsoft.com/office/officeart/2005/8/layout/chevron2"/>
    <dgm:cxn modelId="{231A73B2-D8A8-DB46-AF15-AE757432CD15}" type="presOf" srcId="{A5AB119C-9114-3F4D-ADE2-9A8B089D1E51}" destId="{6C2D974F-19F6-2248-B566-DA0502D22932}" srcOrd="0" destOrd="0" presId="urn:microsoft.com/office/officeart/2005/8/layout/chevron2"/>
    <dgm:cxn modelId="{BB9630C2-7C7B-3A46-88EF-C29C82947A86}" type="presOf" srcId="{E7023B8A-4224-D945-A538-80B4FC77D234}" destId="{14F7E878-FE4C-8F41-BB13-40B967C3267C}" srcOrd="0" destOrd="0" presId="urn:microsoft.com/office/officeart/2005/8/layout/chevron2"/>
    <dgm:cxn modelId="{CCFC52C7-275E-9E46-AA4B-750B54D821CE}" srcId="{295A3206-2395-E043-B84E-52B83B0B5DA4}" destId="{610E8633-10F0-954E-8D1D-9432B393B4DD}" srcOrd="0" destOrd="0" parTransId="{BBA51D9A-1DA2-B34D-A140-3257259212B7}" sibTransId="{EC4943C5-FDBF-0648-87A8-25E39293EBBE}"/>
    <dgm:cxn modelId="{6C9E9DD2-C3C3-BA46-9F0D-21AB0A7B2E4D}" srcId="{7E189373-C6A4-644B-8501-BAE7053897AB}" destId="{F82F8D6E-88AE-CA4C-BF9B-19A8A2147B7D}" srcOrd="0" destOrd="0" parTransId="{B78D51D9-B850-F24C-B167-61E19729FEE3}" sibTransId="{AEBF5009-F3F2-1B46-8900-593B9C86DD0E}"/>
    <dgm:cxn modelId="{580EE6D2-0DAC-CF4B-8FDA-3C3A36728F35}" srcId="{C9092EF2-C4C5-AD43-8D11-CD1080A4B105}" destId="{A5AB119C-9114-3F4D-ADE2-9A8B089D1E51}" srcOrd="0" destOrd="0" parTransId="{8D490336-71FC-3F42-A3E5-994887E33E37}" sibTransId="{3E533014-3173-6747-AC43-0A7CBB1D9DC4}"/>
    <dgm:cxn modelId="{E11F2BD5-0641-6F4D-9CDB-81269FF33E69}" srcId="{9D5F4F25-9FD2-8C42-9C2F-4F8540C145EF}" destId="{654F3406-4EBF-3A4A-99E6-40C753285372}" srcOrd="5" destOrd="0" parTransId="{2DF5F7FB-0CB7-6A40-8A66-643974B72A5A}" sibTransId="{5138F367-E928-FD45-849E-31CC7978DDD5}"/>
    <dgm:cxn modelId="{019D9ADB-2C09-3143-B1E4-C2179D96FAF0}" srcId="{9D5F4F25-9FD2-8C42-9C2F-4F8540C145EF}" destId="{852EF68B-9892-1F45-B0A4-920A03B45A18}" srcOrd="2" destOrd="0" parTransId="{9BE00005-8057-364A-9355-B42D80CD0662}" sibTransId="{E2922E76-7B49-0C46-A89E-30766DAF0FF0}"/>
    <dgm:cxn modelId="{1E5286E2-08A5-9B4D-943B-4D0DEAC7F531}" type="presOf" srcId="{9D5F4F25-9FD2-8C42-9C2F-4F8540C145EF}" destId="{0B4458D1-33FB-7F4E-A3ED-4D9B3215F558}" srcOrd="0" destOrd="0" presId="urn:microsoft.com/office/officeart/2005/8/layout/chevron2"/>
    <dgm:cxn modelId="{F6F23BE6-8265-D14C-933F-724AC5589CAB}" type="presOf" srcId="{F82F8D6E-88AE-CA4C-BF9B-19A8A2147B7D}" destId="{731500F0-1274-894C-9CE3-DE46F6AD0478}" srcOrd="0" destOrd="0" presId="urn:microsoft.com/office/officeart/2005/8/layout/chevron2"/>
    <dgm:cxn modelId="{2FBC6EEC-16B5-4A44-8EB1-3A152A0F382F}" srcId="{9D5F4F25-9FD2-8C42-9C2F-4F8540C145EF}" destId="{7E189373-C6A4-644B-8501-BAE7053897AB}" srcOrd="1" destOrd="0" parTransId="{092ED63C-0EED-954F-9313-9E75AAAA6646}" sibTransId="{D6F11AC6-373B-7C4C-92CA-EDD598365AAE}"/>
    <dgm:cxn modelId="{0CA942ED-CA52-F348-897C-671DF0C3B68B}" type="presOf" srcId="{852EF68B-9892-1F45-B0A4-920A03B45A18}" destId="{0471F7B9-0014-374D-B7BA-7436DEDBDA6E}" srcOrd="0" destOrd="0" presId="urn:microsoft.com/office/officeart/2005/8/layout/chevron2"/>
    <dgm:cxn modelId="{D4769EEE-84B1-3144-9345-F1448CC8708B}" type="presOf" srcId="{DE39F057-BCB4-E74A-8D10-900812B001F2}" destId="{E84FF661-0352-524A-9915-9619DDF73E9E}" srcOrd="0" destOrd="0" presId="urn:microsoft.com/office/officeart/2005/8/layout/chevron2"/>
    <dgm:cxn modelId="{244D98F4-FE64-124D-9FA3-2936ACE525EC}" srcId="{9D5F4F25-9FD2-8C42-9C2F-4F8540C145EF}" destId="{295A3206-2395-E043-B84E-52B83B0B5DA4}" srcOrd="0" destOrd="0" parTransId="{131CDCDB-4543-F74F-A091-C55EC4433329}" sibTransId="{7E39D271-9E5F-A64E-9A38-6BAC2AD5D511}"/>
    <dgm:cxn modelId="{914546F5-4529-2949-9591-F7561354E6FE}" srcId="{654F3406-4EBF-3A4A-99E6-40C753285372}" destId="{D24AB1D0-A9B3-904A-B304-A6BDE14354A8}" srcOrd="0" destOrd="0" parTransId="{251977A6-8F75-D646-A4DA-6B4B3765CC1E}" sibTransId="{36345E15-65F1-A742-9ED8-2FF9F95D708B}"/>
    <dgm:cxn modelId="{47F197F9-CDA1-E642-9AB0-7F90C37920C9}" type="presOf" srcId="{D24AB1D0-A9B3-904A-B304-A6BDE14354A8}" destId="{87D7C6AE-D71C-0348-B302-3E6070992113}" srcOrd="0" destOrd="0" presId="urn:microsoft.com/office/officeart/2005/8/layout/chevron2"/>
    <dgm:cxn modelId="{5345C9CF-44C0-2C4B-88FA-0E17227F3EFF}" type="presParOf" srcId="{0B4458D1-33FB-7F4E-A3ED-4D9B3215F558}" destId="{6BC61327-F06E-6648-963B-CC68D39F6D3B}" srcOrd="0" destOrd="0" presId="urn:microsoft.com/office/officeart/2005/8/layout/chevron2"/>
    <dgm:cxn modelId="{4B0BE619-1A83-3C42-9414-01354F23D389}" type="presParOf" srcId="{6BC61327-F06E-6648-963B-CC68D39F6D3B}" destId="{6B4B5A95-22A0-A243-AC43-3C6CA3251DBA}" srcOrd="0" destOrd="0" presId="urn:microsoft.com/office/officeart/2005/8/layout/chevron2"/>
    <dgm:cxn modelId="{B831658A-C9D3-9845-AFFF-915F86F9C1CA}" type="presParOf" srcId="{6BC61327-F06E-6648-963B-CC68D39F6D3B}" destId="{7410BED5-7A26-6940-9B23-3D39F831BED0}" srcOrd="1" destOrd="0" presId="urn:microsoft.com/office/officeart/2005/8/layout/chevron2"/>
    <dgm:cxn modelId="{0B779333-78D8-4841-A906-700B02FA172A}" type="presParOf" srcId="{0B4458D1-33FB-7F4E-A3ED-4D9B3215F558}" destId="{C859F8B7-C5DB-1247-B749-AA89E0B8E12F}" srcOrd="1" destOrd="0" presId="urn:microsoft.com/office/officeart/2005/8/layout/chevron2"/>
    <dgm:cxn modelId="{3D4B96D2-57B0-114D-9A0B-099795641689}" type="presParOf" srcId="{0B4458D1-33FB-7F4E-A3ED-4D9B3215F558}" destId="{8AFC14A1-9E33-AC4B-AB36-13157CFF5374}" srcOrd="2" destOrd="0" presId="urn:microsoft.com/office/officeart/2005/8/layout/chevron2"/>
    <dgm:cxn modelId="{D30E44CB-5F81-4C42-AF38-BB1BC392F74F}" type="presParOf" srcId="{8AFC14A1-9E33-AC4B-AB36-13157CFF5374}" destId="{5F3F2543-BFD6-3D4A-9934-E17965AA8C7C}" srcOrd="0" destOrd="0" presId="urn:microsoft.com/office/officeart/2005/8/layout/chevron2"/>
    <dgm:cxn modelId="{31A6E4BB-CC77-2E41-98E5-45F0E3CE05C6}" type="presParOf" srcId="{8AFC14A1-9E33-AC4B-AB36-13157CFF5374}" destId="{731500F0-1274-894C-9CE3-DE46F6AD0478}" srcOrd="1" destOrd="0" presId="urn:microsoft.com/office/officeart/2005/8/layout/chevron2"/>
    <dgm:cxn modelId="{AF6A2446-5968-5240-9F32-9EFD05769031}" type="presParOf" srcId="{0B4458D1-33FB-7F4E-A3ED-4D9B3215F558}" destId="{13D0FE42-DDAA-C741-ABE6-0ED51D49A01E}" srcOrd="3" destOrd="0" presId="urn:microsoft.com/office/officeart/2005/8/layout/chevron2"/>
    <dgm:cxn modelId="{FA1BB310-A03B-7143-B391-F4686C845FAA}" type="presParOf" srcId="{0B4458D1-33FB-7F4E-A3ED-4D9B3215F558}" destId="{C6C417C0-3C9B-6941-B83C-A4BCF0E7CBAB}" srcOrd="4" destOrd="0" presId="urn:microsoft.com/office/officeart/2005/8/layout/chevron2"/>
    <dgm:cxn modelId="{C4A826B6-E968-4640-92C9-48F4A2E2AB36}" type="presParOf" srcId="{C6C417C0-3C9B-6941-B83C-A4BCF0E7CBAB}" destId="{0471F7B9-0014-374D-B7BA-7436DEDBDA6E}" srcOrd="0" destOrd="0" presId="urn:microsoft.com/office/officeart/2005/8/layout/chevron2"/>
    <dgm:cxn modelId="{69974492-CDE9-1042-BCE8-0F301A123B7B}" type="presParOf" srcId="{C6C417C0-3C9B-6941-B83C-A4BCF0E7CBAB}" destId="{151F6455-53EB-0241-909E-E5941AE7A347}" srcOrd="1" destOrd="0" presId="urn:microsoft.com/office/officeart/2005/8/layout/chevron2"/>
    <dgm:cxn modelId="{9B3ED43F-313B-CC45-B851-E7285B9E9D9F}" type="presParOf" srcId="{0B4458D1-33FB-7F4E-A3ED-4D9B3215F558}" destId="{69A8B0B9-D248-CB4C-8186-A2B9AD532C62}" srcOrd="5" destOrd="0" presId="urn:microsoft.com/office/officeart/2005/8/layout/chevron2"/>
    <dgm:cxn modelId="{2DFC8D9A-E0DC-D245-8DA0-D9EDB587F3E1}" type="presParOf" srcId="{0B4458D1-33FB-7F4E-A3ED-4D9B3215F558}" destId="{10898EEF-997F-7C48-BFA5-FD612EFA7636}" srcOrd="6" destOrd="0" presId="urn:microsoft.com/office/officeart/2005/8/layout/chevron2"/>
    <dgm:cxn modelId="{66129276-7342-BA4C-B035-BC2E17A9EE4D}" type="presParOf" srcId="{10898EEF-997F-7C48-BFA5-FD612EFA7636}" destId="{91BDABAA-8114-5342-A6AC-A16B7B140BDD}" srcOrd="0" destOrd="0" presId="urn:microsoft.com/office/officeart/2005/8/layout/chevron2"/>
    <dgm:cxn modelId="{5CBBA1A5-0297-BF4D-A6F5-D4966C26D46C}" type="presParOf" srcId="{10898EEF-997F-7C48-BFA5-FD612EFA7636}" destId="{5B6CA2D8-4E5A-394A-8ADC-0EF437ECD37E}" srcOrd="1" destOrd="0" presId="urn:microsoft.com/office/officeart/2005/8/layout/chevron2"/>
    <dgm:cxn modelId="{87F89779-1876-2341-8A81-FEE4C27AD584}" type="presParOf" srcId="{0B4458D1-33FB-7F4E-A3ED-4D9B3215F558}" destId="{D2E78A23-A9A8-A240-A4BF-13C0FE27F4A2}" srcOrd="7" destOrd="0" presId="urn:microsoft.com/office/officeart/2005/8/layout/chevron2"/>
    <dgm:cxn modelId="{6A2AC274-855C-B14B-87D5-7D75E3938F67}" type="presParOf" srcId="{0B4458D1-33FB-7F4E-A3ED-4D9B3215F558}" destId="{4B17A684-9F4F-5346-B20D-E423B366711C}" srcOrd="8" destOrd="0" presId="urn:microsoft.com/office/officeart/2005/8/layout/chevron2"/>
    <dgm:cxn modelId="{825E05B2-A168-A542-80FB-89E2E2AEC1C1}" type="presParOf" srcId="{4B17A684-9F4F-5346-B20D-E423B366711C}" destId="{92DC1C32-4D55-6B4E-B261-7AC57CFC53FD}" srcOrd="0" destOrd="0" presId="urn:microsoft.com/office/officeart/2005/8/layout/chevron2"/>
    <dgm:cxn modelId="{A0B244DD-64A6-1F4E-B156-2D44DC4D2283}" type="presParOf" srcId="{4B17A684-9F4F-5346-B20D-E423B366711C}" destId="{6C2D974F-19F6-2248-B566-DA0502D22932}" srcOrd="1" destOrd="0" presId="urn:microsoft.com/office/officeart/2005/8/layout/chevron2"/>
    <dgm:cxn modelId="{A2D54212-7B2C-F541-B9CC-0860FA0378BB}" type="presParOf" srcId="{0B4458D1-33FB-7F4E-A3ED-4D9B3215F558}" destId="{B4A626D8-EDEC-AF4D-BA1D-29689BDEEEC5}" srcOrd="9" destOrd="0" presId="urn:microsoft.com/office/officeart/2005/8/layout/chevron2"/>
    <dgm:cxn modelId="{8608B3A1-EABD-0C4A-948E-8C953220A2DD}" type="presParOf" srcId="{0B4458D1-33FB-7F4E-A3ED-4D9B3215F558}" destId="{B6C3A600-208E-8C42-82E8-3A451ADADC81}" srcOrd="10" destOrd="0" presId="urn:microsoft.com/office/officeart/2005/8/layout/chevron2"/>
    <dgm:cxn modelId="{4C89BE6B-A535-E440-80D8-CCAEA194A9D0}" type="presParOf" srcId="{B6C3A600-208E-8C42-82E8-3A451ADADC81}" destId="{51A5EF02-2766-6548-ADFD-3730E3623510}" srcOrd="0" destOrd="0" presId="urn:microsoft.com/office/officeart/2005/8/layout/chevron2"/>
    <dgm:cxn modelId="{898209D2-4F53-7C41-B507-A3D05432CC5A}" type="presParOf" srcId="{B6C3A600-208E-8C42-82E8-3A451ADADC81}" destId="{87D7C6AE-D71C-0348-B302-3E6070992113}" srcOrd="1" destOrd="0" presId="urn:microsoft.com/office/officeart/2005/8/layout/chevron2"/>
    <dgm:cxn modelId="{8E275417-0693-6C4A-B1B2-729A7C083C92}" type="presParOf" srcId="{0B4458D1-33FB-7F4E-A3ED-4D9B3215F558}" destId="{08E62238-E74F-AE4A-8E73-D2246C47E353}" srcOrd="11" destOrd="0" presId="urn:microsoft.com/office/officeart/2005/8/layout/chevron2"/>
    <dgm:cxn modelId="{F3C3AA7B-6F8D-584D-ACE9-556A7291091A}" type="presParOf" srcId="{0B4458D1-33FB-7F4E-A3ED-4D9B3215F558}" destId="{0BD57FD7-FBF7-1748-A39C-3371CA1B4FAD}" srcOrd="12" destOrd="0" presId="urn:microsoft.com/office/officeart/2005/8/layout/chevron2"/>
    <dgm:cxn modelId="{052CE6CE-9FBC-A345-B336-1E9CFAA23099}" type="presParOf" srcId="{0BD57FD7-FBF7-1748-A39C-3371CA1B4FAD}" destId="{14F7E878-FE4C-8F41-BB13-40B967C3267C}" srcOrd="0" destOrd="0" presId="urn:microsoft.com/office/officeart/2005/8/layout/chevron2"/>
    <dgm:cxn modelId="{1979923E-8A6D-5D49-B092-BDB64E15E25C}" type="presParOf" srcId="{0BD57FD7-FBF7-1748-A39C-3371CA1B4FAD}" destId="{E84FF661-0352-524A-9915-9619DDF73E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D21AFB-6598-DC47-9D14-76FE5DE6A2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7F6606-7EDB-9946-94FB-0747D4FE7B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Laser Communications is the FUTURE</a:t>
          </a:r>
          <a:endParaRPr lang="en-IN" dirty="0">
            <a:solidFill>
              <a:srgbClr val="FF0000"/>
            </a:solidFill>
          </a:endParaRPr>
        </a:p>
      </dgm:t>
    </dgm:pt>
    <dgm:pt modelId="{74F78BC9-E6AC-1341-A966-C3B0C5940B40}" type="parTrans" cxnId="{3D3864E8-95F4-4947-AA2A-ACA102BEAA0E}">
      <dgm:prSet/>
      <dgm:spPr/>
      <dgm:t>
        <a:bodyPr/>
        <a:lstStyle/>
        <a:p>
          <a:endParaRPr lang="en-GB"/>
        </a:p>
      </dgm:t>
    </dgm:pt>
    <dgm:pt modelId="{1BE162A0-7B21-E144-BAD9-3016ABBE5E17}" type="sibTrans" cxnId="{3D3864E8-95F4-4947-AA2A-ACA102BEAA0E}">
      <dgm:prSet/>
      <dgm:spPr/>
      <dgm:t>
        <a:bodyPr/>
        <a:lstStyle/>
        <a:p>
          <a:endParaRPr lang="en-GB"/>
        </a:p>
      </dgm:t>
    </dgm:pt>
    <dgm:pt modelId="{C486B089-7DE3-DB4B-8B3D-01F1DBA4BD7A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Pioneer for Security and robust communication</a:t>
          </a:r>
          <a:endParaRPr lang="en-IN" dirty="0">
            <a:solidFill>
              <a:srgbClr val="FF0000"/>
            </a:solidFill>
          </a:endParaRPr>
        </a:p>
      </dgm:t>
    </dgm:pt>
    <dgm:pt modelId="{E303A082-6B1D-6F4D-AA6D-CC771C3292A2}" type="parTrans" cxnId="{0F9C29E0-DCED-A446-AEBE-A000DB194988}">
      <dgm:prSet/>
      <dgm:spPr/>
      <dgm:t>
        <a:bodyPr/>
        <a:lstStyle/>
        <a:p>
          <a:endParaRPr lang="en-GB"/>
        </a:p>
      </dgm:t>
    </dgm:pt>
    <dgm:pt modelId="{843EF94E-A490-DF46-83EC-FE3AF1E4B2E9}" type="sibTrans" cxnId="{0F9C29E0-DCED-A446-AEBE-A000DB194988}">
      <dgm:prSet/>
      <dgm:spPr/>
      <dgm:t>
        <a:bodyPr/>
        <a:lstStyle/>
        <a:p>
          <a:endParaRPr lang="en-GB"/>
        </a:p>
      </dgm:t>
    </dgm:pt>
    <dgm:pt modelId="{F5623D60-DDD5-1747-B85B-52561B61894C}">
      <dgm:prSet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Efficient, seamless and continuous connection</a:t>
          </a:r>
          <a:endParaRPr lang="en-IN" dirty="0">
            <a:solidFill>
              <a:srgbClr val="FF0000"/>
            </a:solidFill>
          </a:endParaRPr>
        </a:p>
      </dgm:t>
    </dgm:pt>
    <dgm:pt modelId="{34E01976-10A2-864E-AB93-786F6D81AD15}" type="parTrans" cxnId="{E5803555-B08C-B541-8EE8-20C7ED5D1A75}">
      <dgm:prSet/>
      <dgm:spPr/>
      <dgm:t>
        <a:bodyPr/>
        <a:lstStyle/>
        <a:p>
          <a:endParaRPr lang="en-GB"/>
        </a:p>
      </dgm:t>
    </dgm:pt>
    <dgm:pt modelId="{E6BF72BA-561C-884F-9AD7-2C0BA4BB1D6E}" type="sibTrans" cxnId="{E5803555-B08C-B541-8EE8-20C7ED5D1A75}">
      <dgm:prSet/>
      <dgm:spPr/>
      <dgm:t>
        <a:bodyPr/>
        <a:lstStyle/>
        <a:p>
          <a:endParaRPr lang="en-GB"/>
        </a:p>
      </dgm:t>
    </dgm:pt>
    <dgm:pt modelId="{EED019D0-D573-E643-9804-C66F89CF5A17}" type="pres">
      <dgm:prSet presAssocID="{3DD21AFB-6598-DC47-9D14-76FE5DE6A224}" presName="Name0" presStyleCnt="0">
        <dgm:presLayoutVars>
          <dgm:dir/>
          <dgm:animLvl val="lvl"/>
          <dgm:resizeHandles val="exact"/>
        </dgm:presLayoutVars>
      </dgm:prSet>
      <dgm:spPr/>
    </dgm:pt>
    <dgm:pt modelId="{4C4C3B85-495D-444C-9FE3-A34F1F56CBE2}" type="pres">
      <dgm:prSet presAssocID="{8B7F6606-7EDB-9946-94FB-0747D4FE7B52}" presName="linNode" presStyleCnt="0"/>
      <dgm:spPr/>
    </dgm:pt>
    <dgm:pt modelId="{114C1467-60A6-A04E-962A-1E339BABAA36}" type="pres">
      <dgm:prSet presAssocID="{8B7F6606-7EDB-9946-94FB-0747D4FE7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83EEB2-50A0-E840-8C0B-F9A11C7B6F0B}" type="pres">
      <dgm:prSet presAssocID="{1BE162A0-7B21-E144-BAD9-3016ABBE5E17}" presName="sp" presStyleCnt="0"/>
      <dgm:spPr/>
    </dgm:pt>
    <dgm:pt modelId="{44FE2D4A-3F7C-AF4C-BF64-5004DB571617}" type="pres">
      <dgm:prSet presAssocID="{C486B089-7DE3-DB4B-8B3D-01F1DBA4BD7A}" presName="linNode" presStyleCnt="0"/>
      <dgm:spPr/>
    </dgm:pt>
    <dgm:pt modelId="{A3849936-6BE7-614C-9973-04BF209AB5B6}" type="pres">
      <dgm:prSet presAssocID="{C486B089-7DE3-DB4B-8B3D-01F1DBA4BD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40975F3-6544-DD4C-98CF-0875E9CA4DA6}" type="pres">
      <dgm:prSet presAssocID="{843EF94E-A490-DF46-83EC-FE3AF1E4B2E9}" presName="sp" presStyleCnt="0"/>
      <dgm:spPr/>
    </dgm:pt>
    <dgm:pt modelId="{7BA0355E-930A-E74E-8018-5982346EA9B2}" type="pres">
      <dgm:prSet presAssocID="{F5623D60-DDD5-1747-B85B-52561B61894C}" presName="linNode" presStyleCnt="0"/>
      <dgm:spPr/>
    </dgm:pt>
    <dgm:pt modelId="{DA0D6F9D-7AB7-F447-87AF-32B544EE2C7F}" type="pres">
      <dgm:prSet presAssocID="{F5623D60-DDD5-1747-B85B-52561B61894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228E134-1693-074E-9AD3-5FAE9B9A2366}" type="presOf" srcId="{8B7F6606-7EDB-9946-94FB-0747D4FE7B52}" destId="{114C1467-60A6-A04E-962A-1E339BABAA36}" srcOrd="0" destOrd="0" presId="urn:microsoft.com/office/officeart/2005/8/layout/vList5"/>
    <dgm:cxn modelId="{E5803555-B08C-B541-8EE8-20C7ED5D1A75}" srcId="{3DD21AFB-6598-DC47-9D14-76FE5DE6A224}" destId="{F5623D60-DDD5-1747-B85B-52561B61894C}" srcOrd="2" destOrd="0" parTransId="{34E01976-10A2-864E-AB93-786F6D81AD15}" sibTransId="{E6BF72BA-561C-884F-9AD7-2C0BA4BB1D6E}"/>
    <dgm:cxn modelId="{77D7F4A8-143A-7546-965B-441D4FB9F3C0}" type="presOf" srcId="{C486B089-7DE3-DB4B-8B3D-01F1DBA4BD7A}" destId="{A3849936-6BE7-614C-9973-04BF209AB5B6}" srcOrd="0" destOrd="0" presId="urn:microsoft.com/office/officeart/2005/8/layout/vList5"/>
    <dgm:cxn modelId="{96688BD2-85BA-8C4F-81DF-0C88C5C72A61}" type="presOf" srcId="{F5623D60-DDD5-1747-B85B-52561B61894C}" destId="{DA0D6F9D-7AB7-F447-87AF-32B544EE2C7F}" srcOrd="0" destOrd="0" presId="urn:microsoft.com/office/officeart/2005/8/layout/vList5"/>
    <dgm:cxn modelId="{0F9C29E0-DCED-A446-AEBE-A000DB194988}" srcId="{3DD21AFB-6598-DC47-9D14-76FE5DE6A224}" destId="{C486B089-7DE3-DB4B-8B3D-01F1DBA4BD7A}" srcOrd="1" destOrd="0" parTransId="{E303A082-6B1D-6F4D-AA6D-CC771C3292A2}" sibTransId="{843EF94E-A490-DF46-83EC-FE3AF1E4B2E9}"/>
    <dgm:cxn modelId="{3D3864E8-95F4-4947-AA2A-ACA102BEAA0E}" srcId="{3DD21AFB-6598-DC47-9D14-76FE5DE6A224}" destId="{8B7F6606-7EDB-9946-94FB-0747D4FE7B52}" srcOrd="0" destOrd="0" parTransId="{74F78BC9-E6AC-1341-A966-C3B0C5940B40}" sibTransId="{1BE162A0-7B21-E144-BAD9-3016ABBE5E17}"/>
    <dgm:cxn modelId="{EC0903F3-86D8-974D-8B3D-59BF316FAA43}" type="presOf" srcId="{3DD21AFB-6598-DC47-9D14-76FE5DE6A224}" destId="{EED019D0-D573-E643-9804-C66F89CF5A17}" srcOrd="0" destOrd="0" presId="urn:microsoft.com/office/officeart/2005/8/layout/vList5"/>
    <dgm:cxn modelId="{58FF53DF-8A9E-EC4B-B156-035D38E444D0}" type="presParOf" srcId="{EED019D0-D573-E643-9804-C66F89CF5A17}" destId="{4C4C3B85-495D-444C-9FE3-A34F1F56CBE2}" srcOrd="0" destOrd="0" presId="urn:microsoft.com/office/officeart/2005/8/layout/vList5"/>
    <dgm:cxn modelId="{2B2EB219-AB64-794F-B0E4-680070180ACC}" type="presParOf" srcId="{4C4C3B85-495D-444C-9FE3-A34F1F56CBE2}" destId="{114C1467-60A6-A04E-962A-1E339BABAA36}" srcOrd="0" destOrd="0" presId="urn:microsoft.com/office/officeart/2005/8/layout/vList5"/>
    <dgm:cxn modelId="{75EF8043-59FB-EC4C-B717-7230A42EF997}" type="presParOf" srcId="{EED019D0-D573-E643-9804-C66F89CF5A17}" destId="{8B83EEB2-50A0-E840-8C0B-F9A11C7B6F0B}" srcOrd="1" destOrd="0" presId="urn:microsoft.com/office/officeart/2005/8/layout/vList5"/>
    <dgm:cxn modelId="{AE164F7A-2DD2-C242-8F54-AA7933E7E5FB}" type="presParOf" srcId="{EED019D0-D573-E643-9804-C66F89CF5A17}" destId="{44FE2D4A-3F7C-AF4C-BF64-5004DB571617}" srcOrd="2" destOrd="0" presId="urn:microsoft.com/office/officeart/2005/8/layout/vList5"/>
    <dgm:cxn modelId="{7A935C40-0AA4-374C-8A99-9714429D7B03}" type="presParOf" srcId="{44FE2D4A-3F7C-AF4C-BF64-5004DB571617}" destId="{A3849936-6BE7-614C-9973-04BF209AB5B6}" srcOrd="0" destOrd="0" presId="urn:microsoft.com/office/officeart/2005/8/layout/vList5"/>
    <dgm:cxn modelId="{FE3F00A3-B459-F049-B838-3C5DC3BCAD06}" type="presParOf" srcId="{EED019D0-D573-E643-9804-C66F89CF5A17}" destId="{940975F3-6544-DD4C-98CF-0875E9CA4DA6}" srcOrd="3" destOrd="0" presId="urn:microsoft.com/office/officeart/2005/8/layout/vList5"/>
    <dgm:cxn modelId="{4216A209-7DA7-004F-9580-631EABCAD2DB}" type="presParOf" srcId="{EED019D0-D573-E643-9804-C66F89CF5A17}" destId="{7BA0355E-930A-E74E-8018-5982346EA9B2}" srcOrd="4" destOrd="0" presId="urn:microsoft.com/office/officeart/2005/8/layout/vList5"/>
    <dgm:cxn modelId="{141AA92E-CA52-4348-AE99-63E0AFB9CE78}" type="presParOf" srcId="{7BA0355E-930A-E74E-8018-5982346EA9B2}" destId="{DA0D6F9D-7AB7-F447-87AF-32B544EE2C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FE45-6015-C64C-A47C-3871D85EEBA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F67B7F-2C1F-224A-9DB0-E7878BC52CE9}">
      <dgm:prSet phldrT="[Text]" custT="1"/>
      <dgm:spPr/>
      <dgm:t>
        <a:bodyPr/>
        <a:lstStyle/>
        <a:p>
          <a:r>
            <a:rPr lang="en-GB" sz="2500" b="1" dirty="0">
              <a:solidFill>
                <a:srgbClr val="FF0000"/>
              </a:solidFill>
            </a:rPr>
            <a:t>Long-term mission sustainability issues</a:t>
          </a:r>
        </a:p>
      </dgm:t>
    </dgm:pt>
    <dgm:pt modelId="{428EC1AB-F2A1-324E-AA40-1567A599DE36}" type="parTrans" cxnId="{E08FBB21-C63F-8E40-91A3-AAAAFD681714}">
      <dgm:prSet/>
      <dgm:spPr/>
      <dgm:t>
        <a:bodyPr/>
        <a:lstStyle/>
        <a:p>
          <a:endParaRPr lang="en-GB"/>
        </a:p>
      </dgm:t>
    </dgm:pt>
    <dgm:pt modelId="{2C58ED3F-A4FE-2342-961C-4BEF35008F3B}" type="sibTrans" cxnId="{E08FBB21-C63F-8E40-91A3-AAAAFD681714}">
      <dgm:prSet/>
      <dgm:spPr/>
      <dgm:t>
        <a:bodyPr/>
        <a:lstStyle/>
        <a:p>
          <a:endParaRPr lang="en-GB"/>
        </a:p>
      </dgm:t>
    </dgm:pt>
    <dgm:pt modelId="{D4633E9C-DBA9-4242-826B-2131641464E9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High energy requirements for deep space trips</a:t>
          </a:r>
        </a:p>
      </dgm:t>
    </dgm:pt>
    <dgm:pt modelId="{A7D27582-751C-8F42-A5E7-8B43CB0EF01C}" type="parTrans" cxnId="{37076B25-65DC-6549-88C5-D404E0DC8130}">
      <dgm:prSet/>
      <dgm:spPr/>
      <dgm:t>
        <a:bodyPr/>
        <a:lstStyle/>
        <a:p>
          <a:endParaRPr lang="en-GB"/>
        </a:p>
      </dgm:t>
    </dgm:pt>
    <dgm:pt modelId="{7E0E2AA6-3CF7-AF48-9AD1-B919097EF531}" type="sibTrans" cxnId="{37076B25-65DC-6549-88C5-D404E0DC8130}">
      <dgm:prSet/>
      <dgm:spPr/>
      <dgm:t>
        <a:bodyPr/>
        <a:lstStyle/>
        <a:p>
          <a:endParaRPr lang="en-GB"/>
        </a:p>
      </dgm:t>
    </dgm:pt>
    <dgm:pt modelId="{AFBBA49C-39F8-0543-8C06-1456D28AE5F9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Prone to Interference &amp; Interception</a:t>
          </a:r>
        </a:p>
      </dgm:t>
    </dgm:pt>
    <dgm:pt modelId="{11B31A0C-5B1A-C64B-849C-F2E71464F8C0}" type="parTrans" cxnId="{8ED9228F-079D-4B4E-A14E-DE478A2AE110}">
      <dgm:prSet/>
      <dgm:spPr/>
      <dgm:t>
        <a:bodyPr/>
        <a:lstStyle/>
        <a:p>
          <a:endParaRPr lang="en-GB"/>
        </a:p>
      </dgm:t>
    </dgm:pt>
    <dgm:pt modelId="{778B8C7D-3080-2C41-8F9A-769C413E6B7A}" type="sibTrans" cxnId="{8ED9228F-079D-4B4E-A14E-DE478A2AE110}">
      <dgm:prSet/>
      <dgm:spPr/>
      <dgm:t>
        <a:bodyPr/>
        <a:lstStyle/>
        <a:p>
          <a:endParaRPr lang="en-GB"/>
        </a:p>
      </dgm:t>
    </dgm:pt>
    <dgm:pt modelId="{52A05497-C681-4740-9505-8EB6BB9C85E9}" type="pres">
      <dgm:prSet presAssocID="{460FFE45-6015-C64C-A47C-3871D85EEBAB}" presName="linear" presStyleCnt="0">
        <dgm:presLayoutVars>
          <dgm:dir/>
          <dgm:animLvl val="lvl"/>
          <dgm:resizeHandles val="exact"/>
        </dgm:presLayoutVars>
      </dgm:prSet>
      <dgm:spPr/>
    </dgm:pt>
    <dgm:pt modelId="{232697BA-E025-4B4E-9EDA-18DD8068EEBD}" type="pres">
      <dgm:prSet presAssocID="{9EF67B7F-2C1F-224A-9DB0-E7878BC52CE9}" presName="parentLin" presStyleCnt="0"/>
      <dgm:spPr/>
    </dgm:pt>
    <dgm:pt modelId="{C439851B-116C-6D47-9F85-9161FED966D8}" type="pres">
      <dgm:prSet presAssocID="{9EF67B7F-2C1F-224A-9DB0-E7878BC52CE9}" presName="parentLeftMargin" presStyleLbl="node1" presStyleIdx="0" presStyleCnt="3"/>
      <dgm:spPr/>
    </dgm:pt>
    <dgm:pt modelId="{41959063-E80B-9A45-9B26-13FDA2B9B6E8}" type="pres">
      <dgm:prSet presAssocID="{9EF67B7F-2C1F-224A-9DB0-E7878BC52C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87E2C6-89CF-4E4C-8210-D4FA4F85CB23}" type="pres">
      <dgm:prSet presAssocID="{9EF67B7F-2C1F-224A-9DB0-E7878BC52CE9}" presName="negativeSpace" presStyleCnt="0"/>
      <dgm:spPr/>
    </dgm:pt>
    <dgm:pt modelId="{A167895C-50BE-EC41-AB18-4E17716118E2}" type="pres">
      <dgm:prSet presAssocID="{9EF67B7F-2C1F-224A-9DB0-E7878BC52CE9}" presName="childText" presStyleLbl="conFgAcc1" presStyleIdx="0" presStyleCnt="3">
        <dgm:presLayoutVars>
          <dgm:bulletEnabled val="1"/>
        </dgm:presLayoutVars>
      </dgm:prSet>
      <dgm:spPr/>
    </dgm:pt>
    <dgm:pt modelId="{0EFAFEF4-941D-224C-BAAE-8DF4A8434374}" type="pres">
      <dgm:prSet presAssocID="{2C58ED3F-A4FE-2342-961C-4BEF35008F3B}" presName="spaceBetweenRectangles" presStyleCnt="0"/>
      <dgm:spPr/>
    </dgm:pt>
    <dgm:pt modelId="{64E3AE68-560B-D546-8278-39A99C0AD888}" type="pres">
      <dgm:prSet presAssocID="{D4633E9C-DBA9-4242-826B-2131641464E9}" presName="parentLin" presStyleCnt="0"/>
      <dgm:spPr/>
    </dgm:pt>
    <dgm:pt modelId="{E95843A3-ABCD-3E45-B524-349C6C380911}" type="pres">
      <dgm:prSet presAssocID="{D4633E9C-DBA9-4242-826B-2131641464E9}" presName="parentLeftMargin" presStyleLbl="node1" presStyleIdx="0" presStyleCnt="3"/>
      <dgm:spPr/>
    </dgm:pt>
    <dgm:pt modelId="{9A266985-85FB-8542-BDE3-D8E7D4127FB8}" type="pres">
      <dgm:prSet presAssocID="{D4633E9C-DBA9-4242-826B-2131641464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640794-CE5B-EC45-8FF3-7347B2E5C412}" type="pres">
      <dgm:prSet presAssocID="{D4633E9C-DBA9-4242-826B-2131641464E9}" presName="negativeSpace" presStyleCnt="0"/>
      <dgm:spPr/>
    </dgm:pt>
    <dgm:pt modelId="{0328CCEA-BA14-F148-B783-465DCCC233A8}" type="pres">
      <dgm:prSet presAssocID="{D4633E9C-DBA9-4242-826B-2131641464E9}" presName="childText" presStyleLbl="conFgAcc1" presStyleIdx="1" presStyleCnt="3">
        <dgm:presLayoutVars>
          <dgm:bulletEnabled val="1"/>
        </dgm:presLayoutVars>
      </dgm:prSet>
      <dgm:spPr/>
    </dgm:pt>
    <dgm:pt modelId="{C42BF855-175D-9247-B0EF-1F36B3A7B9E5}" type="pres">
      <dgm:prSet presAssocID="{7E0E2AA6-3CF7-AF48-9AD1-B919097EF531}" presName="spaceBetweenRectangles" presStyleCnt="0"/>
      <dgm:spPr/>
    </dgm:pt>
    <dgm:pt modelId="{10154FDF-CDB7-4444-98C3-B6F99C2C9229}" type="pres">
      <dgm:prSet presAssocID="{AFBBA49C-39F8-0543-8C06-1456D28AE5F9}" presName="parentLin" presStyleCnt="0"/>
      <dgm:spPr/>
    </dgm:pt>
    <dgm:pt modelId="{47D24699-2001-1841-B999-C0EF394A4547}" type="pres">
      <dgm:prSet presAssocID="{AFBBA49C-39F8-0543-8C06-1456D28AE5F9}" presName="parentLeftMargin" presStyleLbl="node1" presStyleIdx="1" presStyleCnt="3"/>
      <dgm:spPr/>
    </dgm:pt>
    <dgm:pt modelId="{68E6CCBD-F5B5-D449-B955-9D4023292384}" type="pres">
      <dgm:prSet presAssocID="{AFBBA49C-39F8-0543-8C06-1456D28AE5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51BCED-8D20-1E4A-8938-F0B93462E33E}" type="pres">
      <dgm:prSet presAssocID="{AFBBA49C-39F8-0543-8C06-1456D28AE5F9}" presName="negativeSpace" presStyleCnt="0"/>
      <dgm:spPr/>
    </dgm:pt>
    <dgm:pt modelId="{583EC21E-BCFD-4149-B35A-A191A62F4952}" type="pres">
      <dgm:prSet presAssocID="{AFBBA49C-39F8-0543-8C06-1456D28AE5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89D50F-952B-774A-BC47-4987D60E4260}" type="presOf" srcId="{9EF67B7F-2C1F-224A-9DB0-E7878BC52CE9}" destId="{C439851B-116C-6D47-9F85-9161FED966D8}" srcOrd="0" destOrd="0" presId="urn:microsoft.com/office/officeart/2005/8/layout/list1"/>
    <dgm:cxn modelId="{E08FBB21-C63F-8E40-91A3-AAAAFD681714}" srcId="{460FFE45-6015-C64C-A47C-3871D85EEBAB}" destId="{9EF67B7F-2C1F-224A-9DB0-E7878BC52CE9}" srcOrd="0" destOrd="0" parTransId="{428EC1AB-F2A1-324E-AA40-1567A599DE36}" sibTransId="{2C58ED3F-A4FE-2342-961C-4BEF35008F3B}"/>
    <dgm:cxn modelId="{A9FDBB21-8829-1F4B-A8CE-B3F8C1338B0D}" type="presOf" srcId="{D4633E9C-DBA9-4242-826B-2131641464E9}" destId="{9A266985-85FB-8542-BDE3-D8E7D4127FB8}" srcOrd="1" destOrd="0" presId="urn:microsoft.com/office/officeart/2005/8/layout/list1"/>
    <dgm:cxn modelId="{37076B25-65DC-6549-88C5-D404E0DC8130}" srcId="{460FFE45-6015-C64C-A47C-3871D85EEBAB}" destId="{D4633E9C-DBA9-4242-826B-2131641464E9}" srcOrd="1" destOrd="0" parTransId="{A7D27582-751C-8F42-A5E7-8B43CB0EF01C}" sibTransId="{7E0E2AA6-3CF7-AF48-9AD1-B919097EF531}"/>
    <dgm:cxn modelId="{679A4A32-8C1A-224A-900A-7F2B1B5E2C19}" type="presOf" srcId="{D4633E9C-DBA9-4242-826B-2131641464E9}" destId="{E95843A3-ABCD-3E45-B524-349C6C380911}" srcOrd="0" destOrd="0" presId="urn:microsoft.com/office/officeart/2005/8/layout/list1"/>
    <dgm:cxn modelId="{6D0C246D-46E9-8F41-AE56-9A02FFDA00AD}" type="presOf" srcId="{460FFE45-6015-C64C-A47C-3871D85EEBAB}" destId="{52A05497-C681-4740-9505-8EB6BB9C85E9}" srcOrd="0" destOrd="0" presId="urn:microsoft.com/office/officeart/2005/8/layout/list1"/>
    <dgm:cxn modelId="{8ED9228F-079D-4B4E-A14E-DE478A2AE110}" srcId="{460FFE45-6015-C64C-A47C-3871D85EEBAB}" destId="{AFBBA49C-39F8-0543-8C06-1456D28AE5F9}" srcOrd="2" destOrd="0" parTransId="{11B31A0C-5B1A-C64B-849C-F2E71464F8C0}" sibTransId="{778B8C7D-3080-2C41-8F9A-769C413E6B7A}"/>
    <dgm:cxn modelId="{BD0318A7-284C-4F43-AEBC-A6A3DD645A12}" type="presOf" srcId="{9EF67B7F-2C1F-224A-9DB0-E7878BC52CE9}" destId="{41959063-E80B-9A45-9B26-13FDA2B9B6E8}" srcOrd="1" destOrd="0" presId="urn:microsoft.com/office/officeart/2005/8/layout/list1"/>
    <dgm:cxn modelId="{E5C782AD-D1EB-3742-BF8E-44CB201ED4D9}" type="presOf" srcId="{AFBBA49C-39F8-0543-8C06-1456D28AE5F9}" destId="{47D24699-2001-1841-B999-C0EF394A4547}" srcOrd="0" destOrd="0" presId="urn:microsoft.com/office/officeart/2005/8/layout/list1"/>
    <dgm:cxn modelId="{EFE590B9-10E0-DC4A-9355-49D51AA24E95}" type="presOf" srcId="{AFBBA49C-39F8-0543-8C06-1456D28AE5F9}" destId="{68E6CCBD-F5B5-D449-B955-9D4023292384}" srcOrd="1" destOrd="0" presId="urn:microsoft.com/office/officeart/2005/8/layout/list1"/>
    <dgm:cxn modelId="{93CBA59F-057E-4E4A-99B6-BFD2EEE6DB21}" type="presParOf" srcId="{52A05497-C681-4740-9505-8EB6BB9C85E9}" destId="{232697BA-E025-4B4E-9EDA-18DD8068EEBD}" srcOrd="0" destOrd="0" presId="urn:microsoft.com/office/officeart/2005/8/layout/list1"/>
    <dgm:cxn modelId="{30EF0B61-8EB9-B44D-8FB5-E7B90C96E157}" type="presParOf" srcId="{232697BA-E025-4B4E-9EDA-18DD8068EEBD}" destId="{C439851B-116C-6D47-9F85-9161FED966D8}" srcOrd="0" destOrd="0" presId="urn:microsoft.com/office/officeart/2005/8/layout/list1"/>
    <dgm:cxn modelId="{29826AD9-C9B3-E74F-8782-C3EF0C850145}" type="presParOf" srcId="{232697BA-E025-4B4E-9EDA-18DD8068EEBD}" destId="{41959063-E80B-9A45-9B26-13FDA2B9B6E8}" srcOrd="1" destOrd="0" presId="urn:microsoft.com/office/officeart/2005/8/layout/list1"/>
    <dgm:cxn modelId="{0CB7AB27-6F44-9D4F-A984-CBA1F9551F0E}" type="presParOf" srcId="{52A05497-C681-4740-9505-8EB6BB9C85E9}" destId="{E887E2C6-89CF-4E4C-8210-D4FA4F85CB23}" srcOrd="1" destOrd="0" presId="urn:microsoft.com/office/officeart/2005/8/layout/list1"/>
    <dgm:cxn modelId="{E895F2F7-BD5E-8D42-B37C-62CD1D99E6EC}" type="presParOf" srcId="{52A05497-C681-4740-9505-8EB6BB9C85E9}" destId="{A167895C-50BE-EC41-AB18-4E17716118E2}" srcOrd="2" destOrd="0" presId="urn:microsoft.com/office/officeart/2005/8/layout/list1"/>
    <dgm:cxn modelId="{A78B8842-8182-C345-A410-B29319205AE5}" type="presParOf" srcId="{52A05497-C681-4740-9505-8EB6BB9C85E9}" destId="{0EFAFEF4-941D-224C-BAAE-8DF4A8434374}" srcOrd="3" destOrd="0" presId="urn:microsoft.com/office/officeart/2005/8/layout/list1"/>
    <dgm:cxn modelId="{64D02347-FC0B-7D48-8797-DE6FE39229DC}" type="presParOf" srcId="{52A05497-C681-4740-9505-8EB6BB9C85E9}" destId="{64E3AE68-560B-D546-8278-39A99C0AD888}" srcOrd="4" destOrd="0" presId="urn:microsoft.com/office/officeart/2005/8/layout/list1"/>
    <dgm:cxn modelId="{28A87157-6703-924F-846C-C45D9D3B67E9}" type="presParOf" srcId="{64E3AE68-560B-D546-8278-39A99C0AD888}" destId="{E95843A3-ABCD-3E45-B524-349C6C380911}" srcOrd="0" destOrd="0" presId="urn:microsoft.com/office/officeart/2005/8/layout/list1"/>
    <dgm:cxn modelId="{7A6337C0-4A1C-C047-BAD7-EE708D2DC2E9}" type="presParOf" srcId="{64E3AE68-560B-D546-8278-39A99C0AD888}" destId="{9A266985-85FB-8542-BDE3-D8E7D4127FB8}" srcOrd="1" destOrd="0" presId="urn:microsoft.com/office/officeart/2005/8/layout/list1"/>
    <dgm:cxn modelId="{E2420816-76B3-4A4A-A384-4F41A7B646D4}" type="presParOf" srcId="{52A05497-C681-4740-9505-8EB6BB9C85E9}" destId="{8D640794-CE5B-EC45-8FF3-7347B2E5C412}" srcOrd="5" destOrd="0" presId="urn:microsoft.com/office/officeart/2005/8/layout/list1"/>
    <dgm:cxn modelId="{F45DB6D1-5DB0-4642-8AE9-638303DAC392}" type="presParOf" srcId="{52A05497-C681-4740-9505-8EB6BB9C85E9}" destId="{0328CCEA-BA14-F148-B783-465DCCC233A8}" srcOrd="6" destOrd="0" presId="urn:microsoft.com/office/officeart/2005/8/layout/list1"/>
    <dgm:cxn modelId="{0FB7D635-ED1F-CD4A-BD90-D4B32E875BD4}" type="presParOf" srcId="{52A05497-C681-4740-9505-8EB6BB9C85E9}" destId="{C42BF855-175D-9247-B0EF-1F36B3A7B9E5}" srcOrd="7" destOrd="0" presId="urn:microsoft.com/office/officeart/2005/8/layout/list1"/>
    <dgm:cxn modelId="{13992E97-500C-484C-BE6E-9DDAD73974D7}" type="presParOf" srcId="{52A05497-C681-4740-9505-8EB6BB9C85E9}" destId="{10154FDF-CDB7-4444-98C3-B6F99C2C9229}" srcOrd="8" destOrd="0" presId="urn:microsoft.com/office/officeart/2005/8/layout/list1"/>
    <dgm:cxn modelId="{FDAA7067-B4C2-9540-B471-37EEEF30AF3C}" type="presParOf" srcId="{10154FDF-CDB7-4444-98C3-B6F99C2C9229}" destId="{47D24699-2001-1841-B999-C0EF394A4547}" srcOrd="0" destOrd="0" presId="urn:microsoft.com/office/officeart/2005/8/layout/list1"/>
    <dgm:cxn modelId="{6FC3EA2B-7ECC-4B48-8FAD-CB07C686BD44}" type="presParOf" srcId="{10154FDF-CDB7-4444-98C3-B6F99C2C9229}" destId="{68E6CCBD-F5B5-D449-B955-9D4023292384}" srcOrd="1" destOrd="0" presId="urn:microsoft.com/office/officeart/2005/8/layout/list1"/>
    <dgm:cxn modelId="{605C06DA-E772-FD45-9530-243D41AA6A45}" type="presParOf" srcId="{52A05497-C681-4740-9505-8EB6BB9C85E9}" destId="{CA51BCED-8D20-1E4A-8938-F0B93462E33E}" srcOrd="9" destOrd="0" presId="urn:microsoft.com/office/officeart/2005/8/layout/list1"/>
    <dgm:cxn modelId="{1C23A033-3EE9-EC4C-A131-8A3CC549792A}" type="presParOf" srcId="{52A05497-C681-4740-9505-8EB6BB9C85E9}" destId="{583EC21E-BCFD-4149-B35A-A191A62F49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47CED-F7BC-B743-BDD6-E1F21A54CF7F}" type="doc">
      <dgm:prSet loTypeId="urn:microsoft.com/office/officeart/2005/8/layout/arrow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A7F16B-08EF-A345-B43A-10CA18058FC2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5D7649F5-6BDA-F141-AA65-52EF1CD5D346}" type="parTrans" cxnId="{C1CC5AA5-CF01-7A46-AF70-9FF69DD13DFA}">
      <dgm:prSet/>
      <dgm:spPr/>
      <dgm:t>
        <a:bodyPr/>
        <a:lstStyle/>
        <a:p>
          <a:endParaRPr lang="en-GB"/>
        </a:p>
      </dgm:t>
    </dgm:pt>
    <dgm:pt modelId="{87751D6E-7764-3143-9D61-6FD9287E1856}" type="sibTrans" cxnId="{C1CC5AA5-CF01-7A46-AF70-9FF69DD13DFA}">
      <dgm:prSet/>
      <dgm:spPr/>
      <dgm:t>
        <a:bodyPr/>
        <a:lstStyle/>
        <a:p>
          <a:endParaRPr lang="en-GB"/>
        </a:p>
      </dgm:t>
    </dgm:pt>
    <dgm:pt modelId="{E847BCE9-624F-E643-8DFE-0049666DE0C5}" type="pres">
      <dgm:prSet presAssocID="{E7447CED-F7BC-B743-BDD6-E1F21A54CF7F}" presName="cycle" presStyleCnt="0">
        <dgm:presLayoutVars>
          <dgm:dir/>
          <dgm:resizeHandles val="exact"/>
        </dgm:presLayoutVars>
      </dgm:prSet>
      <dgm:spPr/>
    </dgm:pt>
    <dgm:pt modelId="{6AB3B451-829C-3A42-8ECF-D832F376A36F}" type="pres">
      <dgm:prSet presAssocID="{A5A7F16B-08EF-A345-B43A-10CA18058FC2}" presName="arrow" presStyleLbl="node1" presStyleIdx="0" presStyleCnt="1" custAng="5400000">
        <dgm:presLayoutVars>
          <dgm:bulletEnabled val="1"/>
        </dgm:presLayoutVars>
      </dgm:prSet>
      <dgm:spPr/>
    </dgm:pt>
  </dgm:ptLst>
  <dgm:cxnLst>
    <dgm:cxn modelId="{C1CC5AA5-CF01-7A46-AF70-9FF69DD13DFA}" srcId="{E7447CED-F7BC-B743-BDD6-E1F21A54CF7F}" destId="{A5A7F16B-08EF-A345-B43A-10CA18058FC2}" srcOrd="0" destOrd="0" parTransId="{5D7649F5-6BDA-F141-AA65-52EF1CD5D346}" sibTransId="{87751D6E-7764-3143-9D61-6FD9287E1856}"/>
    <dgm:cxn modelId="{F880EAB8-C71D-9F46-91FA-36AC19176641}" type="presOf" srcId="{A5A7F16B-08EF-A345-B43A-10CA18058FC2}" destId="{6AB3B451-829C-3A42-8ECF-D832F376A36F}" srcOrd="0" destOrd="0" presId="urn:microsoft.com/office/officeart/2005/8/layout/arrow1"/>
    <dgm:cxn modelId="{783B38E6-CC5A-BE41-B471-6578F44835F5}" type="presOf" srcId="{E7447CED-F7BC-B743-BDD6-E1F21A54CF7F}" destId="{E847BCE9-624F-E643-8DFE-0049666DE0C5}" srcOrd="0" destOrd="0" presId="urn:microsoft.com/office/officeart/2005/8/layout/arrow1"/>
    <dgm:cxn modelId="{1CC8D869-0981-4A4B-B23F-9768C13DB2CC}" type="presParOf" srcId="{E847BCE9-624F-E643-8DFE-0049666DE0C5}" destId="{6AB3B451-829C-3A42-8ECF-D832F376A36F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3FB7C8-E180-EF48-9333-9E28255E31D4}" type="doc">
      <dgm:prSet loTypeId="urn:microsoft.com/office/officeart/2005/8/layout/radial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B7D3E37-70E5-D74A-AA07-D1A424FE4570}">
      <dgm:prSet phldrT="[Text]" custT="1"/>
      <dgm:spPr/>
      <dgm:t>
        <a:bodyPr/>
        <a:lstStyle/>
        <a:p>
          <a:r>
            <a:rPr lang="en-IN" sz="1500" b="1" dirty="0"/>
            <a:t>Increased Data Transmission Rates </a:t>
          </a:r>
          <a:endParaRPr lang="en-GB" sz="1500" dirty="0"/>
        </a:p>
      </dgm:t>
    </dgm:pt>
    <dgm:pt modelId="{E644C470-9C6B-C34A-AAFA-E726F944A330}" type="parTrans" cxnId="{AE2BFC94-1618-AA4E-B624-8948655C1555}">
      <dgm:prSet/>
      <dgm:spPr/>
      <dgm:t>
        <a:bodyPr/>
        <a:lstStyle/>
        <a:p>
          <a:endParaRPr lang="en-GB"/>
        </a:p>
      </dgm:t>
    </dgm:pt>
    <dgm:pt modelId="{4BE7FC64-162E-424A-BA5B-8AFA438A48BB}" type="sibTrans" cxnId="{AE2BFC94-1618-AA4E-B624-8948655C1555}">
      <dgm:prSet/>
      <dgm:spPr/>
      <dgm:t>
        <a:bodyPr/>
        <a:lstStyle/>
        <a:p>
          <a:endParaRPr lang="en-GB"/>
        </a:p>
      </dgm:t>
    </dgm:pt>
    <dgm:pt modelId="{C9B0E701-3397-3348-8873-59716F145F81}">
      <dgm:prSet phldrT="[Text]" custT="1"/>
      <dgm:spPr>
        <a:gradFill flip="none"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IN" sz="1500" b="1" dirty="0"/>
            <a:t>Reduced Spectrum Congestion </a:t>
          </a:r>
          <a:endParaRPr lang="en-GB" sz="1500" dirty="0"/>
        </a:p>
      </dgm:t>
    </dgm:pt>
    <dgm:pt modelId="{D865E23D-3798-2F47-843C-09955A2BEB47}" type="parTrans" cxnId="{D4108FE3-3C82-6144-8C21-BCF5F4EF6677}">
      <dgm:prSet/>
      <dgm:spPr/>
      <dgm:t>
        <a:bodyPr/>
        <a:lstStyle/>
        <a:p>
          <a:endParaRPr lang="en-GB"/>
        </a:p>
      </dgm:t>
    </dgm:pt>
    <dgm:pt modelId="{375231BE-9D0D-134C-9934-D1A99EFC17BD}" type="sibTrans" cxnId="{D4108FE3-3C82-6144-8C21-BCF5F4EF6677}">
      <dgm:prSet/>
      <dgm:spPr/>
      <dgm:t>
        <a:bodyPr/>
        <a:lstStyle/>
        <a:p>
          <a:endParaRPr lang="en-GB"/>
        </a:p>
      </dgm:t>
    </dgm:pt>
    <dgm:pt modelId="{83016039-E939-6548-A8EE-2B5156E62BEA}">
      <dgm:prSet phldrT="[Text]" custT="1"/>
      <dgm:spPr>
        <a:gradFill rotWithShape="0">
          <a:gsLst>
            <a:gs pos="17500">
              <a:srgbClr val="B9B9E5"/>
            </a:gs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IN" sz="1500" b="1" dirty="0"/>
            <a:t>Lower Power Consumption </a:t>
          </a:r>
          <a:endParaRPr lang="en-GB" sz="1500" dirty="0"/>
        </a:p>
      </dgm:t>
    </dgm:pt>
    <dgm:pt modelId="{DFDF7F3D-C94E-D147-9F72-FEDFCC4151EC}" type="parTrans" cxnId="{88B1CF65-16A4-F846-B868-CED276F74B06}">
      <dgm:prSet/>
      <dgm:spPr/>
      <dgm:t>
        <a:bodyPr/>
        <a:lstStyle/>
        <a:p>
          <a:endParaRPr lang="en-GB"/>
        </a:p>
      </dgm:t>
    </dgm:pt>
    <dgm:pt modelId="{0171D566-7591-E941-A355-133CD5189573}" type="sibTrans" cxnId="{88B1CF65-16A4-F846-B868-CED276F74B06}">
      <dgm:prSet/>
      <dgm:spPr/>
      <dgm:t>
        <a:bodyPr/>
        <a:lstStyle/>
        <a:p>
          <a:endParaRPr lang="en-GB"/>
        </a:p>
      </dgm:t>
    </dgm:pt>
    <dgm:pt modelId="{2C7AD52D-C8D6-9D41-A077-6EF00BD0EBA6}">
      <dgm:prSet custT="1"/>
      <dgm:spPr/>
      <dgm:t>
        <a:bodyPr/>
        <a:lstStyle/>
        <a:p>
          <a:r>
            <a:rPr lang="en-IN" sz="1500" b="1" dirty="0"/>
            <a:t>Enhanced Security </a:t>
          </a:r>
          <a:endParaRPr lang="en-GB" sz="1500" dirty="0"/>
        </a:p>
      </dgm:t>
    </dgm:pt>
    <dgm:pt modelId="{8CF69E7A-49E3-A040-9FCA-7F89F305DFAD}" type="parTrans" cxnId="{36E9C364-B1F4-684E-A8AA-8F86E8EF7ACB}">
      <dgm:prSet/>
      <dgm:spPr/>
      <dgm:t>
        <a:bodyPr/>
        <a:lstStyle/>
        <a:p>
          <a:endParaRPr lang="en-GB"/>
        </a:p>
      </dgm:t>
    </dgm:pt>
    <dgm:pt modelId="{85AAB43D-FBFE-644D-9F04-810B23BF5166}" type="sibTrans" cxnId="{36E9C364-B1F4-684E-A8AA-8F86E8EF7ACB}">
      <dgm:prSet/>
      <dgm:spPr/>
      <dgm:t>
        <a:bodyPr/>
        <a:lstStyle/>
        <a:p>
          <a:endParaRPr lang="en-GB"/>
        </a:p>
      </dgm:t>
    </dgm:pt>
    <dgm:pt modelId="{BCBA714A-7C03-324F-A7D0-13455DCFA5B3}" type="pres">
      <dgm:prSet presAssocID="{CB3FB7C8-E180-EF48-9333-9E28255E31D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6FEEE-7DB7-3046-B1AA-051D5FBC5736}" type="pres">
      <dgm:prSet presAssocID="{CB3FB7C8-E180-EF48-9333-9E28255E31D4}" presName="cycle" presStyleCnt="0"/>
      <dgm:spPr/>
    </dgm:pt>
    <dgm:pt modelId="{838F5E2F-01EE-BD4C-B29E-755B031C0CDE}" type="pres">
      <dgm:prSet presAssocID="{CB3FB7C8-E180-EF48-9333-9E28255E31D4}" presName="centerShape" presStyleCnt="0"/>
      <dgm:spPr/>
    </dgm:pt>
    <dgm:pt modelId="{82098C5C-C413-8948-A446-353C390CC4D8}" type="pres">
      <dgm:prSet presAssocID="{CB3FB7C8-E180-EF48-9333-9E28255E31D4}" presName="connSite" presStyleLbl="node1" presStyleIdx="0" presStyleCnt="5"/>
      <dgm:spPr/>
    </dgm:pt>
    <dgm:pt modelId="{E6061CD5-52DA-994F-A0F8-D89D70D292BD}" type="pres">
      <dgm:prSet presAssocID="{CB3FB7C8-E180-EF48-9333-9E28255E31D4}" presName="visible" presStyleLbl="node1" presStyleIdx="0" presStyleCnt="5" custScaleX="123374" custScaleY="130311" custLinFactNeighborX="-13898" custLinFactNeighborY="-293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BCAA2E7-FE2A-514C-B074-4BBECB69BDEA}" type="pres">
      <dgm:prSet presAssocID="{E644C470-9C6B-C34A-AAFA-E726F944A330}" presName="Name25" presStyleLbl="parChTrans1D1" presStyleIdx="0" presStyleCnt="4"/>
      <dgm:spPr/>
    </dgm:pt>
    <dgm:pt modelId="{37F99AAE-8448-DB44-9B85-6B913625ADE8}" type="pres">
      <dgm:prSet presAssocID="{BB7D3E37-70E5-D74A-AA07-D1A424FE4570}" presName="node" presStyleCnt="0"/>
      <dgm:spPr/>
    </dgm:pt>
    <dgm:pt modelId="{0803E9D6-424B-E748-98B0-BBD40603C03C}" type="pres">
      <dgm:prSet presAssocID="{BB7D3E37-70E5-D74A-AA07-D1A424FE4570}" presName="parentNode" presStyleLbl="node1" presStyleIdx="1" presStyleCnt="5" custScaleX="232910" custScaleY="106685" custLinFactNeighborX="848">
        <dgm:presLayoutVars>
          <dgm:chMax val="1"/>
          <dgm:bulletEnabled val="1"/>
        </dgm:presLayoutVars>
      </dgm:prSet>
      <dgm:spPr/>
    </dgm:pt>
    <dgm:pt modelId="{742A2FBC-0A6E-B646-82C7-2EB7F5FA5E55}" type="pres">
      <dgm:prSet presAssocID="{BB7D3E37-70E5-D74A-AA07-D1A424FE4570}" presName="childNode" presStyleLbl="revTx" presStyleIdx="0" presStyleCnt="0">
        <dgm:presLayoutVars>
          <dgm:bulletEnabled val="1"/>
        </dgm:presLayoutVars>
      </dgm:prSet>
      <dgm:spPr/>
    </dgm:pt>
    <dgm:pt modelId="{296098B5-1E06-7949-BFB7-E2A63A55F14C}" type="pres">
      <dgm:prSet presAssocID="{8CF69E7A-49E3-A040-9FCA-7F89F305DFAD}" presName="Name25" presStyleLbl="parChTrans1D1" presStyleIdx="1" presStyleCnt="4"/>
      <dgm:spPr/>
    </dgm:pt>
    <dgm:pt modelId="{1AA82300-DE50-354D-9A07-EE2C1E4BF37A}" type="pres">
      <dgm:prSet presAssocID="{2C7AD52D-C8D6-9D41-A077-6EF00BD0EBA6}" presName="node" presStyleCnt="0"/>
      <dgm:spPr/>
    </dgm:pt>
    <dgm:pt modelId="{E0882779-70BE-FF42-94A9-689ACC3B47F7}" type="pres">
      <dgm:prSet presAssocID="{2C7AD52D-C8D6-9D41-A077-6EF00BD0EBA6}" presName="parentNode" presStyleLbl="node1" presStyleIdx="2" presStyleCnt="5" custScaleX="261401" custScaleY="106270" custLinFactX="40603" custLinFactNeighborX="100000" custLinFactNeighborY="-25259">
        <dgm:presLayoutVars>
          <dgm:chMax val="1"/>
          <dgm:bulletEnabled val="1"/>
        </dgm:presLayoutVars>
      </dgm:prSet>
      <dgm:spPr/>
    </dgm:pt>
    <dgm:pt modelId="{E0A4A1A6-790A-AB4C-9DFA-C0317A059C5B}" type="pres">
      <dgm:prSet presAssocID="{2C7AD52D-C8D6-9D41-A077-6EF00BD0EBA6}" presName="childNode" presStyleLbl="revTx" presStyleIdx="0" presStyleCnt="0">
        <dgm:presLayoutVars>
          <dgm:bulletEnabled val="1"/>
        </dgm:presLayoutVars>
      </dgm:prSet>
      <dgm:spPr/>
    </dgm:pt>
    <dgm:pt modelId="{93981040-8A45-1144-8651-FE723DFC0944}" type="pres">
      <dgm:prSet presAssocID="{D865E23D-3798-2F47-843C-09955A2BEB47}" presName="Name25" presStyleLbl="parChTrans1D1" presStyleIdx="2" presStyleCnt="4"/>
      <dgm:spPr/>
    </dgm:pt>
    <dgm:pt modelId="{01289802-7CBC-2444-91CB-3AAC1D2EDE48}" type="pres">
      <dgm:prSet presAssocID="{C9B0E701-3397-3348-8873-59716F145F81}" presName="node" presStyleCnt="0"/>
      <dgm:spPr/>
    </dgm:pt>
    <dgm:pt modelId="{3F8F66F5-E248-654F-8E92-09091C3F0B3D}" type="pres">
      <dgm:prSet presAssocID="{C9B0E701-3397-3348-8873-59716F145F81}" presName="parentNode" presStyleLbl="node1" presStyleIdx="3" presStyleCnt="5" custScaleX="237256" custLinFactX="47974" custLinFactNeighborX="100000" custLinFactNeighborY="-36659">
        <dgm:presLayoutVars>
          <dgm:chMax val="1"/>
          <dgm:bulletEnabled val="1"/>
        </dgm:presLayoutVars>
      </dgm:prSet>
      <dgm:spPr/>
    </dgm:pt>
    <dgm:pt modelId="{1C4D5CF2-0F15-E942-8605-4DEA58CE00FE}" type="pres">
      <dgm:prSet presAssocID="{C9B0E701-3397-3348-8873-59716F145F81}" presName="childNode" presStyleLbl="revTx" presStyleIdx="0" presStyleCnt="0">
        <dgm:presLayoutVars>
          <dgm:bulletEnabled val="1"/>
        </dgm:presLayoutVars>
      </dgm:prSet>
      <dgm:spPr/>
    </dgm:pt>
    <dgm:pt modelId="{5F30A4B2-1FE4-DC40-87F6-B99A5BC27203}" type="pres">
      <dgm:prSet presAssocID="{DFDF7F3D-C94E-D147-9F72-FEDFCC4151EC}" presName="Name25" presStyleLbl="parChTrans1D1" presStyleIdx="3" presStyleCnt="4"/>
      <dgm:spPr/>
    </dgm:pt>
    <dgm:pt modelId="{7CB5142C-8B62-634C-BC15-E344D982FEC8}" type="pres">
      <dgm:prSet presAssocID="{83016039-E939-6548-A8EE-2B5156E62BEA}" presName="node" presStyleCnt="0"/>
      <dgm:spPr/>
    </dgm:pt>
    <dgm:pt modelId="{1953EFEC-2D50-A248-8D1C-219E7A35D74E}" type="pres">
      <dgm:prSet presAssocID="{83016039-E939-6548-A8EE-2B5156E62BEA}" presName="parentNode" presStyleLbl="node1" presStyleIdx="4" presStyleCnt="5" custScaleX="255190">
        <dgm:presLayoutVars>
          <dgm:chMax val="1"/>
          <dgm:bulletEnabled val="1"/>
        </dgm:presLayoutVars>
      </dgm:prSet>
      <dgm:spPr/>
    </dgm:pt>
    <dgm:pt modelId="{22015CFF-A700-834B-AA2B-A999A35FF4B1}" type="pres">
      <dgm:prSet presAssocID="{83016039-E939-6548-A8EE-2B5156E62BE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5B84904-3999-184C-8D31-B842FD6CAF04}" type="presOf" srcId="{83016039-E939-6548-A8EE-2B5156E62BEA}" destId="{1953EFEC-2D50-A248-8D1C-219E7A35D74E}" srcOrd="0" destOrd="0" presId="urn:microsoft.com/office/officeart/2005/8/layout/radial2"/>
    <dgm:cxn modelId="{5E261519-098A-134D-9E25-A59E10E80416}" type="presOf" srcId="{2C7AD52D-C8D6-9D41-A077-6EF00BD0EBA6}" destId="{E0882779-70BE-FF42-94A9-689ACC3B47F7}" srcOrd="0" destOrd="0" presId="urn:microsoft.com/office/officeart/2005/8/layout/radial2"/>
    <dgm:cxn modelId="{9FF59927-7F99-2E49-995A-3B9E317A6B44}" type="presOf" srcId="{D865E23D-3798-2F47-843C-09955A2BEB47}" destId="{93981040-8A45-1144-8651-FE723DFC0944}" srcOrd="0" destOrd="0" presId="urn:microsoft.com/office/officeart/2005/8/layout/radial2"/>
    <dgm:cxn modelId="{36E9C364-B1F4-684E-A8AA-8F86E8EF7ACB}" srcId="{CB3FB7C8-E180-EF48-9333-9E28255E31D4}" destId="{2C7AD52D-C8D6-9D41-A077-6EF00BD0EBA6}" srcOrd="1" destOrd="0" parTransId="{8CF69E7A-49E3-A040-9FCA-7F89F305DFAD}" sibTransId="{85AAB43D-FBFE-644D-9F04-810B23BF5166}"/>
    <dgm:cxn modelId="{88B1CF65-16A4-F846-B868-CED276F74B06}" srcId="{CB3FB7C8-E180-EF48-9333-9E28255E31D4}" destId="{83016039-E939-6548-A8EE-2B5156E62BEA}" srcOrd="3" destOrd="0" parTransId="{DFDF7F3D-C94E-D147-9F72-FEDFCC4151EC}" sibTransId="{0171D566-7591-E941-A355-133CD5189573}"/>
    <dgm:cxn modelId="{86DC506D-B16F-7B48-9791-395ABE8421B4}" type="presOf" srcId="{E644C470-9C6B-C34A-AAFA-E726F944A330}" destId="{ABCAA2E7-FE2A-514C-B074-4BBECB69BDEA}" srcOrd="0" destOrd="0" presId="urn:microsoft.com/office/officeart/2005/8/layout/radial2"/>
    <dgm:cxn modelId="{574D7093-3446-E94C-9C98-5295C99FC1C1}" type="presOf" srcId="{8CF69E7A-49E3-A040-9FCA-7F89F305DFAD}" destId="{296098B5-1E06-7949-BFB7-E2A63A55F14C}" srcOrd="0" destOrd="0" presId="urn:microsoft.com/office/officeart/2005/8/layout/radial2"/>
    <dgm:cxn modelId="{AE2BFC94-1618-AA4E-B624-8948655C1555}" srcId="{CB3FB7C8-E180-EF48-9333-9E28255E31D4}" destId="{BB7D3E37-70E5-D74A-AA07-D1A424FE4570}" srcOrd="0" destOrd="0" parTransId="{E644C470-9C6B-C34A-AAFA-E726F944A330}" sibTransId="{4BE7FC64-162E-424A-BA5B-8AFA438A48BB}"/>
    <dgm:cxn modelId="{F9F407D8-E583-1541-AE1B-719A31D83F41}" type="presOf" srcId="{DFDF7F3D-C94E-D147-9F72-FEDFCC4151EC}" destId="{5F30A4B2-1FE4-DC40-87F6-B99A5BC27203}" srcOrd="0" destOrd="0" presId="urn:microsoft.com/office/officeart/2005/8/layout/radial2"/>
    <dgm:cxn modelId="{D4108FE3-3C82-6144-8C21-BCF5F4EF6677}" srcId="{CB3FB7C8-E180-EF48-9333-9E28255E31D4}" destId="{C9B0E701-3397-3348-8873-59716F145F81}" srcOrd="2" destOrd="0" parTransId="{D865E23D-3798-2F47-843C-09955A2BEB47}" sibTransId="{375231BE-9D0D-134C-9934-D1A99EFC17BD}"/>
    <dgm:cxn modelId="{931CF6EA-80BC-9749-BD38-68A9B40819EF}" type="presOf" srcId="{CB3FB7C8-E180-EF48-9333-9E28255E31D4}" destId="{BCBA714A-7C03-324F-A7D0-13455DCFA5B3}" srcOrd="0" destOrd="0" presId="urn:microsoft.com/office/officeart/2005/8/layout/radial2"/>
    <dgm:cxn modelId="{355F9FEE-A00D-FA4A-A783-795E6CF63576}" type="presOf" srcId="{C9B0E701-3397-3348-8873-59716F145F81}" destId="{3F8F66F5-E248-654F-8E92-09091C3F0B3D}" srcOrd="0" destOrd="0" presId="urn:microsoft.com/office/officeart/2005/8/layout/radial2"/>
    <dgm:cxn modelId="{1F7042FC-44A4-9345-929A-84FAA63668ED}" type="presOf" srcId="{BB7D3E37-70E5-D74A-AA07-D1A424FE4570}" destId="{0803E9D6-424B-E748-98B0-BBD40603C03C}" srcOrd="0" destOrd="0" presId="urn:microsoft.com/office/officeart/2005/8/layout/radial2"/>
    <dgm:cxn modelId="{44FDD9B5-13D8-6F49-B90D-BAFD8CA63418}" type="presParOf" srcId="{BCBA714A-7C03-324F-A7D0-13455DCFA5B3}" destId="{5C76FEEE-7DB7-3046-B1AA-051D5FBC5736}" srcOrd="0" destOrd="0" presId="urn:microsoft.com/office/officeart/2005/8/layout/radial2"/>
    <dgm:cxn modelId="{4422358C-9462-C248-AD03-81ED53A8CC4A}" type="presParOf" srcId="{5C76FEEE-7DB7-3046-B1AA-051D5FBC5736}" destId="{838F5E2F-01EE-BD4C-B29E-755B031C0CDE}" srcOrd="0" destOrd="0" presId="urn:microsoft.com/office/officeart/2005/8/layout/radial2"/>
    <dgm:cxn modelId="{38BD5E0D-7A34-2F4B-9C84-F6B36E8C2C76}" type="presParOf" srcId="{838F5E2F-01EE-BD4C-B29E-755B031C0CDE}" destId="{82098C5C-C413-8948-A446-353C390CC4D8}" srcOrd="0" destOrd="0" presId="urn:microsoft.com/office/officeart/2005/8/layout/radial2"/>
    <dgm:cxn modelId="{4026B416-C8BD-A546-A6A0-BE5BA2DC706A}" type="presParOf" srcId="{838F5E2F-01EE-BD4C-B29E-755B031C0CDE}" destId="{E6061CD5-52DA-994F-A0F8-D89D70D292BD}" srcOrd="1" destOrd="0" presId="urn:microsoft.com/office/officeart/2005/8/layout/radial2"/>
    <dgm:cxn modelId="{3CECF339-4B15-BD47-ADE6-4E4DE2941D41}" type="presParOf" srcId="{5C76FEEE-7DB7-3046-B1AA-051D5FBC5736}" destId="{ABCAA2E7-FE2A-514C-B074-4BBECB69BDEA}" srcOrd="1" destOrd="0" presId="urn:microsoft.com/office/officeart/2005/8/layout/radial2"/>
    <dgm:cxn modelId="{81948946-57A6-BA48-BBC0-841984EE55B1}" type="presParOf" srcId="{5C76FEEE-7DB7-3046-B1AA-051D5FBC5736}" destId="{37F99AAE-8448-DB44-9B85-6B913625ADE8}" srcOrd="2" destOrd="0" presId="urn:microsoft.com/office/officeart/2005/8/layout/radial2"/>
    <dgm:cxn modelId="{D4F8CEF7-BA0C-274C-83D0-8952FD7B54F6}" type="presParOf" srcId="{37F99AAE-8448-DB44-9B85-6B913625ADE8}" destId="{0803E9D6-424B-E748-98B0-BBD40603C03C}" srcOrd="0" destOrd="0" presId="urn:microsoft.com/office/officeart/2005/8/layout/radial2"/>
    <dgm:cxn modelId="{3E0157B3-E3B6-9D4E-8091-2FF936DE95E3}" type="presParOf" srcId="{37F99AAE-8448-DB44-9B85-6B913625ADE8}" destId="{742A2FBC-0A6E-B646-82C7-2EB7F5FA5E55}" srcOrd="1" destOrd="0" presId="urn:microsoft.com/office/officeart/2005/8/layout/radial2"/>
    <dgm:cxn modelId="{B0FA3ADA-D1FB-6643-B020-68B54F9D1D0A}" type="presParOf" srcId="{5C76FEEE-7DB7-3046-B1AA-051D5FBC5736}" destId="{296098B5-1E06-7949-BFB7-E2A63A55F14C}" srcOrd="3" destOrd="0" presId="urn:microsoft.com/office/officeart/2005/8/layout/radial2"/>
    <dgm:cxn modelId="{BA98D035-1832-E44C-B093-A54A59A8499F}" type="presParOf" srcId="{5C76FEEE-7DB7-3046-B1AA-051D5FBC5736}" destId="{1AA82300-DE50-354D-9A07-EE2C1E4BF37A}" srcOrd="4" destOrd="0" presId="urn:microsoft.com/office/officeart/2005/8/layout/radial2"/>
    <dgm:cxn modelId="{16A8031D-4DB4-454E-B609-90AC325E9943}" type="presParOf" srcId="{1AA82300-DE50-354D-9A07-EE2C1E4BF37A}" destId="{E0882779-70BE-FF42-94A9-689ACC3B47F7}" srcOrd="0" destOrd="0" presId="urn:microsoft.com/office/officeart/2005/8/layout/radial2"/>
    <dgm:cxn modelId="{DDE5E666-3195-8A41-9118-DAE025629697}" type="presParOf" srcId="{1AA82300-DE50-354D-9A07-EE2C1E4BF37A}" destId="{E0A4A1A6-790A-AB4C-9DFA-C0317A059C5B}" srcOrd="1" destOrd="0" presId="urn:microsoft.com/office/officeart/2005/8/layout/radial2"/>
    <dgm:cxn modelId="{7858DEB7-E28D-6246-B577-116B07CD76FF}" type="presParOf" srcId="{5C76FEEE-7DB7-3046-B1AA-051D5FBC5736}" destId="{93981040-8A45-1144-8651-FE723DFC0944}" srcOrd="5" destOrd="0" presId="urn:microsoft.com/office/officeart/2005/8/layout/radial2"/>
    <dgm:cxn modelId="{2720AFEA-3386-8840-96EB-6BFED28505BC}" type="presParOf" srcId="{5C76FEEE-7DB7-3046-B1AA-051D5FBC5736}" destId="{01289802-7CBC-2444-91CB-3AAC1D2EDE48}" srcOrd="6" destOrd="0" presId="urn:microsoft.com/office/officeart/2005/8/layout/radial2"/>
    <dgm:cxn modelId="{822EE1DB-EB0C-4446-A449-4C75545DA7A2}" type="presParOf" srcId="{01289802-7CBC-2444-91CB-3AAC1D2EDE48}" destId="{3F8F66F5-E248-654F-8E92-09091C3F0B3D}" srcOrd="0" destOrd="0" presId="urn:microsoft.com/office/officeart/2005/8/layout/radial2"/>
    <dgm:cxn modelId="{DF0519CA-5E38-7D4B-B8BB-B425D0DF26B6}" type="presParOf" srcId="{01289802-7CBC-2444-91CB-3AAC1D2EDE48}" destId="{1C4D5CF2-0F15-E942-8605-4DEA58CE00FE}" srcOrd="1" destOrd="0" presId="urn:microsoft.com/office/officeart/2005/8/layout/radial2"/>
    <dgm:cxn modelId="{056E0997-A3C0-9845-A54A-C9BB9F02196F}" type="presParOf" srcId="{5C76FEEE-7DB7-3046-B1AA-051D5FBC5736}" destId="{5F30A4B2-1FE4-DC40-87F6-B99A5BC27203}" srcOrd="7" destOrd="0" presId="urn:microsoft.com/office/officeart/2005/8/layout/radial2"/>
    <dgm:cxn modelId="{8B16918A-3F09-5C4F-BB17-8BAA71BC6976}" type="presParOf" srcId="{5C76FEEE-7DB7-3046-B1AA-051D5FBC5736}" destId="{7CB5142C-8B62-634C-BC15-E344D982FEC8}" srcOrd="8" destOrd="0" presId="urn:microsoft.com/office/officeart/2005/8/layout/radial2"/>
    <dgm:cxn modelId="{72BF7E34-2B72-D442-A669-8B49B1782765}" type="presParOf" srcId="{7CB5142C-8B62-634C-BC15-E344D982FEC8}" destId="{1953EFEC-2D50-A248-8D1C-219E7A35D74E}" srcOrd="0" destOrd="0" presId="urn:microsoft.com/office/officeart/2005/8/layout/radial2"/>
    <dgm:cxn modelId="{8E30936B-7E46-F346-BA40-7BCCE289E9EC}" type="presParOf" srcId="{7CB5142C-8B62-634C-BC15-E344D982FEC8}" destId="{22015CFF-A700-834B-AA2B-A999A35FF4B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FB7C8-E180-EF48-9333-9E28255E31D4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B7D3E37-70E5-D74A-AA07-D1A424FE4570}">
      <dgm:prSet phldrT="[Text]" custT="1"/>
      <dgm:spPr/>
      <dgm:t>
        <a:bodyPr/>
        <a:lstStyle/>
        <a:p>
          <a:r>
            <a:rPr lang="en-GB" sz="1500" b="1" dirty="0"/>
            <a:t>Cost effective</a:t>
          </a:r>
        </a:p>
      </dgm:t>
    </dgm:pt>
    <dgm:pt modelId="{E644C470-9C6B-C34A-AAFA-E726F944A330}" type="parTrans" cxnId="{AE2BFC94-1618-AA4E-B624-8948655C1555}">
      <dgm:prSet/>
      <dgm:spPr/>
      <dgm:t>
        <a:bodyPr/>
        <a:lstStyle/>
        <a:p>
          <a:endParaRPr lang="en-GB"/>
        </a:p>
      </dgm:t>
    </dgm:pt>
    <dgm:pt modelId="{4BE7FC64-162E-424A-BA5B-8AFA438A48BB}" type="sibTrans" cxnId="{AE2BFC94-1618-AA4E-B624-8948655C1555}">
      <dgm:prSet/>
      <dgm:spPr/>
      <dgm:t>
        <a:bodyPr/>
        <a:lstStyle/>
        <a:p>
          <a:endParaRPr lang="en-GB"/>
        </a:p>
      </dgm:t>
    </dgm:pt>
    <dgm:pt modelId="{C9B0E701-3397-3348-8873-59716F145F81}">
      <dgm:prSet phldrT="[Text]" custT="1"/>
      <dgm:spPr>
        <a:gradFill flip="none"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IN" sz="1500" b="1" dirty="0"/>
            <a:t>It’s Safe!</a:t>
          </a:r>
          <a:endParaRPr lang="en-GB" sz="1500" dirty="0"/>
        </a:p>
      </dgm:t>
    </dgm:pt>
    <dgm:pt modelId="{D865E23D-3798-2F47-843C-09955A2BEB47}" type="parTrans" cxnId="{D4108FE3-3C82-6144-8C21-BCF5F4EF6677}">
      <dgm:prSet/>
      <dgm:spPr/>
      <dgm:t>
        <a:bodyPr/>
        <a:lstStyle/>
        <a:p>
          <a:endParaRPr lang="en-GB"/>
        </a:p>
      </dgm:t>
    </dgm:pt>
    <dgm:pt modelId="{375231BE-9D0D-134C-9934-D1A99EFC17BD}" type="sibTrans" cxnId="{D4108FE3-3C82-6144-8C21-BCF5F4EF6677}">
      <dgm:prSet/>
      <dgm:spPr/>
      <dgm:t>
        <a:bodyPr/>
        <a:lstStyle/>
        <a:p>
          <a:endParaRPr lang="en-GB"/>
        </a:p>
      </dgm:t>
    </dgm:pt>
    <dgm:pt modelId="{83016039-E939-6548-A8EE-2B5156E62BEA}">
      <dgm:prSet phldrT="[Text]" custT="1"/>
      <dgm:spPr>
        <a:gradFill rotWithShape="0">
          <a:gsLst>
            <a:gs pos="17500">
              <a:srgbClr val="B9B9E5"/>
            </a:gs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IN" sz="1500" b="1" dirty="0"/>
            <a:t>Why Not Lasers ?</a:t>
          </a:r>
          <a:endParaRPr lang="en-GB" sz="1500" dirty="0"/>
        </a:p>
      </dgm:t>
    </dgm:pt>
    <dgm:pt modelId="{DFDF7F3D-C94E-D147-9F72-FEDFCC4151EC}" type="parTrans" cxnId="{88B1CF65-16A4-F846-B868-CED276F74B06}">
      <dgm:prSet/>
      <dgm:spPr/>
      <dgm:t>
        <a:bodyPr/>
        <a:lstStyle/>
        <a:p>
          <a:endParaRPr lang="en-GB"/>
        </a:p>
      </dgm:t>
    </dgm:pt>
    <dgm:pt modelId="{0171D566-7591-E941-A355-133CD5189573}" type="sibTrans" cxnId="{88B1CF65-16A4-F846-B868-CED276F74B06}">
      <dgm:prSet/>
      <dgm:spPr/>
      <dgm:t>
        <a:bodyPr/>
        <a:lstStyle/>
        <a:p>
          <a:endParaRPr lang="en-GB"/>
        </a:p>
      </dgm:t>
    </dgm:pt>
    <dgm:pt modelId="{2C7AD52D-C8D6-9D41-A077-6EF00BD0EBA6}">
      <dgm:prSet custT="1"/>
      <dgm:spPr/>
      <dgm:t>
        <a:bodyPr/>
        <a:lstStyle/>
        <a:p>
          <a:r>
            <a:rPr lang="en-IN" sz="1500" b="1" dirty="0"/>
            <a:t>Less ground infrastructure</a:t>
          </a:r>
          <a:endParaRPr lang="en-GB" sz="1500" dirty="0"/>
        </a:p>
      </dgm:t>
    </dgm:pt>
    <dgm:pt modelId="{8CF69E7A-49E3-A040-9FCA-7F89F305DFAD}" type="parTrans" cxnId="{36E9C364-B1F4-684E-A8AA-8F86E8EF7ACB}">
      <dgm:prSet/>
      <dgm:spPr/>
      <dgm:t>
        <a:bodyPr/>
        <a:lstStyle/>
        <a:p>
          <a:endParaRPr lang="en-GB"/>
        </a:p>
      </dgm:t>
    </dgm:pt>
    <dgm:pt modelId="{85AAB43D-FBFE-644D-9F04-810B23BF5166}" type="sibTrans" cxnId="{36E9C364-B1F4-684E-A8AA-8F86E8EF7ACB}">
      <dgm:prSet/>
      <dgm:spPr/>
      <dgm:t>
        <a:bodyPr/>
        <a:lstStyle/>
        <a:p>
          <a:endParaRPr lang="en-GB"/>
        </a:p>
      </dgm:t>
    </dgm:pt>
    <dgm:pt modelId="{AAEFB214-B31C-4D48-8A0A-C94E0059539C}" type="pres">
      <dgm:prSet presAssocID="{CB3FB7C8-E180-EF48-9333-9E28255E31D4}" presName="Name0" presStyleCnt="0">
        <dgm:presLayoutVars>
          <dgm:dir/>
          <dgm:resizeHandles val="exact"/>
        </dgm:presLayoutVars>
      </dgm:prSet>
      <dgm:spPr/>
    </dgm:pt>
    <dgm:pt modelId="{EC9DE0B1-BBAC-3742-9253-CD9D683CCB56}" type="pres">
      <dgm:prSet presAssocID="{CB3FB7C8-E180-EF48-9333-9E28255E31D4}" presName="vNodes" presStyleCnt="0"/>
      <dgm:spPr/>
    </dgm:pt>
    <dgm:pt modelId="{026D0F17-6730-1C4F-9317-7AAF5CDF59F6}" type="pres">
      <dgm:prSet presAssocID="{BB7D3E37-70E5-D74A-AA07-D1A424FE4570}" presName="node" presStyleLbl="node1" presStyleIdx="0" presStyleCnt="4" custScaleX="108844" custLinFactX="-100000" custLinFactY="159925" custLinFactNeighborX="-112505" custLinFactNeighborY="200000">
        <dgm:presLayoutVars>
          <dgm:bulletEnabled val="1"/>
        </dgm:presLayoutVars>
      </dgm:prSet>
      <dgm:spPr/>
    </dgm:pt>
    <dgm:pt modelId="{C0EDE518-76C5-CD48-98BF-523FD03C04B1}" type="pres">
      <dgm:prSet presAssocID="{4BE7FC64-162E-424A-BA5B-8AFA438A48BB}" presName="spacerT" presStyleCnt="0"/>
      <dgm:spPr/>
    </dgm:pt>
    <dgm:pt modelId="{735F6794-85AC-0246-A312-2556320ED556}" type="pres">
      <dgm:prSet presAssocID="{4BE7FC64-162E-424A-BA5B-8AFA438A48BB}" presName="sibTrans" presStyleLbl="sibTrans2D1" presStyleIdx="0" presStyleCnt="3" custLinFactX="-100000" custLinFactY="129563" custLinFactNeighborX="-121482" custLinFactNeighborY="200000"/>
      <dgm:spPr/>
    </dgm:pt>
    <dgm:pt modelId="{B1BF38FB-2692-DF48-899D-D88248638AF2}" type="pres">
      <dgm:prSet presAssocID="{4BE7FC64-162E-424A-BA5B-8AFA438A48BB}" presName="spacerB" presStyleCnt="0"/>
      <dgm:spPr/>
    </dgm:pt>
    <dgm:pt modelId="{2EDFACD7-A362-3442-A923-B3B41137C120}" type="pres">
      <dgm:prSet presAssocID="{2C7AD52D-C8D6-9D41-A077-6EF00BD0EBA6}" presName="node" presStyleLbl="node1" presStyleIdx="1" presStyleCnt="4" custScaleX="159057" custLinFactNeighborX="-22108" custLinFactNeighborY="23702">
        <dgm:presLayoutVars>
          <dgm:bulletEnabled val="1"/>
        </dgm:presLayoutVars>
      </dgm:prSet>
      <dgm:spPr/>
    </dgm:pt>
    <dgm:pt modelId="{4C912011-5D8A-5F4E-AA84-1756148C8F96}" type="pres">
      <dgm:prSet presAssocID="{85AAB43D-FBFE-644D-9F04-810B23BF5166}" presName="spacerT" presStyleCnt="0"/>
      <dgm:spPr/>
    </dgm:pt>
    <dgm:pt modelId="{AC257D72-9CE4-4845-8B8C-BA51D570AE56}" type="pres">
      <dgm:prSet presAssocID="{85AAB43D-FBFE-644D-9F04-810B23BF5166}" presName="sibTrans" presStyleLbl="sibTrans2D1" presStyleIdx="1" presStyleCnt="3" custLinFactX="44916" custLinFactY="-114159" custLinFactNeighborX="100000" custLinFactNeighborY="-200000"/>
      <dgm:spPr/>
    </dgm:pt>
    <dgm:pt modelId="{9C9BABFD-A206-6240-A367-915429D45364}" type="pres">
      <dgm:prSet presAssocID="{85AAB43D-FBFE-644D-9F04-810B23BF5166}" presName="spacerB" presStyleCnt="0"/>
      <dgm:spPr/>
    </dgm:pt>
    <dgm:pt modelId="{B3F0D9A8-E83E-8340-A651-ADA8A321A80C}" type="pres">
      <dgm:prSet presAssocID="{C9B0E701-3397-3348-8873-59716F145F81}" presName="node" presStyleLbl="node1" presStyleIdx="2" presStyleCnt="4" custLinFactX="64697" custLinFactY="-156075" custLinFactNeighborX="100000" custLinFactNeighborY="-200000">
        <dgm:presLayoutVars>
          <dgm:bulletEnabled val="1"/>
        </dgm:presLayoutVars>
      </dgm:prSet>
      <dgm:spPr/>
    </dgm:pt>
    <dgm:pt modelId="{2CF6DAD4-CA76-9C4E-AD26-632CFE2B8696}" type="pres">
      <dgm:prSet presAssocID="{CB3FB7C8-E180-EF48-9333-9E28255E31D4}" presName="sibTransLast" presStyleLbl="sibTrans2D1" presStyleIdx="2" presStyleCnt="3" custAng="21581093" custScaleX="151574" custLinFactNeighborX="-9852" custLinFactNeighborY="2539"/>
      <dgm:spPr/>
    </dgm:pt>
    <dgm:pt modelId="{D39BBFD0-1E67-2545-9DBF-D99CF5CAC551}" type="pres">
      <dgm:prSet presAssocID="{CB3FB7C8-E180-EF48-9333-9E28255E31D4}" presName="connectorText" presStyleLbl="sibTrans2D1" presStyleIdx="2" presStyleCnt="3"/>
      <dgm:spPr/>
    </dgm:pt>
    <dgm:pt modelId="{4BA09A4B-C79F-B54A-BA07-34899E47CA9C}" type="pres">
      <dgm:prSet presAssocID="{CB3FB7C8-E180-EF48-9333-9E28255E31D4}" presName="lastNode" presStyleLbl="node1" presStyleIdx="3" presStyleCnt="4" custScaleX="53797" custScaleY="46889" custLinFactX="31521" custLinFactNeighborX="100000" custLinFactNeighborY="962">
        <dgm:presLayoutVars>
          <dgm:bulletEnabled val="1"/>
        </dgm:presLayoutVars>
      </dgm:prSet>
      <dgm:spPr/>
    </dgm:pt>
  </dgm:ptLst>
  <dgm:cxnLst>
    <dgm:cxn modelId="{91F36733-BDC9-EC41-9C6F-BD4AD6F7D5A0}" type="presOf" srcId="{C9B0E701-3397-3348-8873-59716F145F81}" destId="{B3F0D9A8-E83E-8340-A651-ADA8A321A80C}" srcOrd="0" destOrd="0" presId="urn:microsoft.com/office/officeart/2005/8/layout/equation2"/>
    <dgm:cxn modelId="{F670234B-A197-CF42-9AD4-EC69FF9F5E3F}" type="presOf" srcId="{85AAB43D-FBFE-644D-9F04-810B23BF5166}" destId="{AC257D72-9CE4-4845-8B8C-BA51D570AE56}" srcOrd="0" destOrd="0" presId="urn:microsoft.com/office/officeart/2005/8/layout/equation2"/>
    <dgm:cxn modelId="{36E9C364-B1F4-684E-A8AA-8F86E8EF7ACB}" srcId="{CB3FB7C8-E180-EF48-9333-9E28255E31D4}" destId="{2C7AD52D-C8D6-9D41-A077-6EF00BD0EBA6}" srcOrd="1" destOrd="0" parTransId="{8CF69E7A-49E3-A040-9FCA-7F89F305DFAD}" sibTransId="{85AAB43D-FBFE-644D-9F04-810B23BF5166}"/>
    <dgm:cxn modelId="{88B1CF65-16A4-F846-B868-CED276F74B06}" srcId="{CB3FB7C8-E180-EF48-9333-9E28255E31D4}" destId="{83016039-E939-6548-A8EE-2B5156E62BEA}" srcOrd="3" destOrd="0" parTransId="{DFDF7F3D-C94E-D147-9F72-FEDFCC4151EC}" sibTransId="{0171D566-7591-E941-A355-133CD5189573}"/>
    <dgm:cxn modelId="{0D1D9F67-3BC0-374D-9657-64D0F1E4D841}" type="presOf" srcId="{83016039-E939-6548-A8EE-2B5156E62BEA}" destId="{4BA09A4B-C79F-B54A-BA07-34899E47CA9C}" srcOrd="0" destOrd="0" presId="urn:microsoft.com/office/officeart/2005/8/layout/equation2"/>
    <dgm:cxn modelId="{F92DFD67-3E01-D04D-A8F7-9A71408013F1}" type="presOf" srcId="{375231BE-9D0D-134C-9934-D1A99EFC17BD}" destId="{2CF6DAD4-CA76-9C4E-AD26-632CFE2B8696}" srcOrd="0" destOrd="0" presId="urn:microsoft.com/office/officeart/2005/8/layout/equation2"/>
    <dgm:cxn modelId="{8EC81B78-F26B-034A-9477-B48065053142}" type="presOf" srcId="{BB7D3E37-70E5-D74A-AA07-D1A424FE4570}" destId="{026D0F17-6730-1C4F-9317-7AAF5CDF59F6}" srcOrd="0" destOrd="0" presId="urn:microsoft.com/office/officeart/2005/8/layout/equation2"/>
    <dgm:cxn modelId="{369ED38D-6BEA-FD47-BCBF-50C3EACA8DA5}" type="presOf" srcId="{375231BE-9D0D-134C-9934-D1A99EFC17BD}" destId="{D39BBFD0-1E67-2545-9DBF-D99CF5CAC551}" srcOrd="1" destOrd="0" presId="urn:microsoft.com/office/officeart/2005/8/layout/equation2"/>
    <dgm:cxn modelId="{AE2BFC94-1618-AA4E-B624-8948655C1555}" srcId="{CB3FB7C8-E180-EF48-9333-9E28255E31D4}" destId="{BB7D3E37-70E5-D74A-AA07-D1A424FE4570}" srcOrd="0" destOrd="0" parTransId="{E644C470-9C6B-C34A-AAFA-E726F944A330}" sibTransId="{4BE7FC64-162E-424A-BA5B-8AFA438A48BB}"/>
    <dgm:cxn modelId="{91831B9B-6735-3244-9623-EC082C0B62A0}" type="presOf" srcId="{2C7AD52D-C8D6-9D41-A077-6EF00BD0EBA6}" destId="{2EDFACD7-A362-3442-A923-B3B41137C120}" srcOrd="0" destOrd="0" presId="urn:microsoft.com/office/officeart/2005/8/layout/equation2"/>
    <dgm:cxn modelId="{5A67BBBA-A4A3-3845-A39C-3F8BDAFA198E}" type="presOf" srcId="{4BE7FC64-162E-424A-BA5B-8AFA438A48BB}" destId="{735F6794-85AC-0246-A312-2556320ED556}" srcOrd="0" destOrd="0" presId="urn:microsoft.com/office/officeart/2005/8/layout/equation2"/>
    <dgm:cxn modelId="{876AD6C1-965C-8245-B93F-77590094B846}" type="presOf" srcId="{CB3FB7C8-E180-EF48-9333-9E28255E31D4}" destId="{AAEFB214-B31C-4D48-8A0A-C94E0059539C}" srcOrd="0" destOrd="0" presId="urn:microsoft.com/office/officeart/2005/8/layout/equation2"/>
    <dgm:cxn modelId="{D4108FE3-3C82-6144-8C21-BCF5F4EF6677}" srcId="{CB3FB7C8-E180-EF48-9333-9E28255E31D4}" destId="{C9B0E701-3397-3348-8873-59716F145F81}" srcOrd="2" destOrd="0" parTransId="{D865E23D-3798-2F47-843C-09955A2BEB47}" sibTransId="{375231BE-9D0D-134C-9934-D1A99EFC17BD}"/>
    <dgm:cxn modelId="{F05AFD23-32F7-184A-9FAD-86A416087A19}" type="presParOf" srcId="{AAEFB214-B31C-4D48-8A0A-C94E0059539C}" destId="{EC9DE0B1-BBAC-3742-9253-CD9D683CCB56}" srcOrd="0" destOrd="0" presId="urn:microsoft.com/office/officeart/2005/8/layout/equation2"/>
    <dgm:cxn modelId="{FBC76ED4-8025-FA4B-BA42-C8983C2690D9}" type="presParOf" srcId="{EC9DE0B1-BBAC-3742-9253-CD9D683CCB56}" destId="{026D0F17-6730-1C4F-9317-7AAF5CDF59F6}" srcOrd="0" destOrd="0" presId="urn:microsoft.com/office/officeart/2005/8/layout/equation2"/>
    <dgm:cxn modelId="{F173ADD2-6519-2842-92CE-54812D837BD9}" type="presParOf" srcId="{EC9DE0B1-BBAC-3742-9253-CD9D683CCB56}" destId="{C0EDE518-76C5-CD48-98BF-523FD03C04B1}" srcOrd="1" destOrd="0" presId="urn:microsoft.com/office/officeart/2005/8/layout/equation2"/>
    <dgm:cxn modelId="{1E1F025F-BD9C-C24C-98E8-6AA25E64758F}" type="presParOf" srcId="{EC9DE0B1-BBAC-3742-9253-CD9D683CCB56}" destId="{735F6794-85AC-0246-A312-2556320ED556}" srcOrd="2" destOrd="0" presId="urn:microsoft.com/office/officeart/2005/8/layout/equation2"/>
    <dgm:cxn modelId="{85286ED1-58F8-164B-8D81-DDEE247FC5CF}" type="presParOf" srcId="{EC9DE0B1-BBAC-3742-9253-CD9D683CCB56}" destId="{B1BF38FB-2692-DF48-899D-D88248638AF2}" srcOrd="3" destOrd="0" presId="urn:microsoft.com/office/officeart/2005/8/layout/equation2"/>
    <dgm:cxn modelId="{D887DBF1-32B9-D940-A141-2695E0D73BF2}" type="presParOf" srcId="{EC9DE0B1-BBAC-3742-9253-CD9D683CCB56}" destId="{2EDFACD7-A362-3442-A923-B3B41137C120}" srcOrd="4" destOrd="0" presId="urn:microsoft.com/office/officeart/2005/8/layout/equation2"/>
    <dgm:cxn modelId="{05C976C7-1ED8-B645-BB32-58AD2B8FDD9C}" type="presParOf" srcId="{EC9DE0B1-BBAC-3742-9253-CD9D683CCB56}" destId="{4C912011-5D8A-5F4E-AA84-1756148C8F96}" srcOrd="5" destOrd="0" presId="urn:microsoft.com/office/officeart/2005/8/layout/equation2"/>
    <dgm:cxn modelId="{2F39ECB8-6447-DF4D-BBD8-E96BA17BDF89}" type="presParOf" srcId="{EC9DE0B1-BBAC-3742-9253-CD9D683CCB56}" destId="{AC257D72-9CE4-4845-8B8C-BA51D570AE56}" srcOrd="6" destOrd="0" presId="urn:microsoft.com/office/officeart/2005/8/layout/equation2"/>
    <dgm:cxn modelId="{C93DD36C-BACC-6041-85AA-BEBB3E83EE2C}" type="presParOf" srcId="{EC9DE0B1-BBAC-3742-9253-CD9D683CCB56}" destId="{9C9BABFD-A206-6240-A367-915429D45364}" srcOrd="7" destOrd="0" presId="urn:microsoft.com/office/officeart/2005/8/layout/equation2"/>
    <dgm:cxn modelId="{798D737A-A0EF-A647-88A8-AF935B2E0E87}" type="presParOf" srcId="{EC9DE0B1-BBAC-3742-9253-CD9D683CCB56}" destId="{B3F0D9A8-E83E-8340-A651-ADA8A321A80C}" srcOrd="8" destOrd="0" presId="urn:microsoft.com/office/officeart/2005/8/layout/equation2"/>
    <dgm:cxn modelId="{99481B7C-2D2E-B041-87EE-A9DCE4215FA8}" type="presParOf" srcId="{AAEFB214-B31C-4D48-8A0A-C94E0059539C}" destId="{2CF6DAD4-CA76-9C4E-AD26-632CFE2B8696}" srcOrd="1" destOrd="0" presId="urn:microsoft.com/office/officeart/2005/8/layout/equation2"/>
    <dgm:cxn modelId="{B14D6CAE-1557-834F-AF2F-748B160A3B72}" type="presParOf" srcId="{2CF6DAD4-CA76-9C4E-AD26-632CFE2B8696}" destId="{D39BBFD0-1E67-2545-9DBF-D99CF5CAC551}" srcOrd="0" destOrd="0" presId="urn:microsoft.com/office/officeart/2005/8/layout/equation2"/>
    <dgm:cxn modelId="{44CCBB4F-26FD-8D4E-AFF5-93292160E461}" type="presParOf" srcId="{AAEFB214-B31C-4D48-8A0A-C94E0059539C}" destId="{4BA09A4B-C79F-B54A-BA07-34899E47CA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1FC8D9-BAA9-7D4D-88C2-F277F89E965F}" type="doc">
      <dgm:prSet loTypeId="urn:microsoft.com/office/officeart/2005/8/layout/cycle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E313AA-B06C-0045-8428-41D7E881F1CB}">
      <dgm:prSet phldrT="[Text]" custT="1"/>
      <dgm:spPr/>
      <dgm:t>
        <a:bodyPr/>
        <a:lstStyle/>
        <a:p>
          <a:r>
            <a:rPr lang="en-GB" sz="2000" dirty="0"/>
            <a:t>ILLUMA-T</a:t>
          </a:r>
        </a:p>
      </dgm:t>
    </dgm:pt>
    <dgm:pt modelId="{0C10B9D9-EF68-3B4D-9B63-A7B3DAF197F2}" type="parTrans" cxnId="{4081793E-0DAB-C040-BFE5-C2E510A98CFE}">
      <dgm:prSet/>
      <dgm:spPr/>
      <dgm:t>
        <a:bodyPr/>
        <a:lstStyle/>
        <a:p>
          <a:endParaRPr lang="en-GB"/>
        </a:p>
      </dgm:t>
    </dgm:pt>
    <dgm:pt modelId="{6122A0D5-80C5-0248-87D9-7BFE011DEDAA}" type="sibTrans" cxnId="{4081793E-0DAB-C040-BFE5-C2E510A98CFE}">
      <dgm:prSet/>
      <dgm:spPr/>
      <dgm:t>
        <a:bodyPr/>
        <a:lstStyle/>
        <a:p>
          <a:endParaRPr lang="en-GB"/>
        </a:p>
      </dgm:t>
    </dgm:pt>
    <dgm:pt modelId="{DE31A56D-8979-6947-870D-E1C1FDA4A34A}">
      <dgm:prSet phldrT="[Text]"/>
      <dgm:spPr/>
      <dgm:t>
        <a:bodyPr/>
        <a:lstStyle/>
        <a:p>
          <a:r>
            <a:rPr lang="en-GB" dirty="0"/>
            <a:t>LCRD</a:t>
          </a:r>
        </a:p>
      </dgm:t>
    </dgm:pt>
    <dgm:pt modelId="{F71A5A7E-A028-7B43-9C50-7CAD363ECA52}" type="parTrans" cxnId="{11FB45CD-AA4F-2945-BBEA-5EB73D58CB9A}">
      <dgm:prSet/>
      <dgm:spPr/>
      <dgm:t>
        <a:bodyPr/>
        <a:lstStyle/>
        <a:p>
          <a:endParaRPr lang="en-GB"/>
        </a:p>
      </dgm:t>
    </dgm:pt>
    <dgm:pt modelId="{9565AD81-C656-0341-A52C-73626D6F638C}" type="sibTrans" cxnId="{11FB45CD-AA4F-2945-BBEA-5EB73D58CB9A}">
      <dgm:prSet/>
      <dgm:spPr/>
      <dgm:t>
        <a:bodyPr/>
        <a:lstStyle/>
        <a:p>
          <a:endParaRPr lang="en-GB"/>
        </a:p>
      </dgm:t>
    </dgm:pt>
    <dgm:pt modelId="{B5F5B040-3CCB-3F43-ABE4-878714EE8921}">
      <dgm:prSet phldrT="[Text]"/>
      <dgm:spPr/>
      <dgm:t>
        <a:bodyPr/>
        <a:lstStyle/>
        <a:p>
          <a:r>
            <a:rPr lang="en-GB" dirty="0"/>
            <a:t>LLCD</a:t>
          </a:r>
        </a:p>
      </dgm:t>
    </dgm:pt>
    <dgm:pt modelId="{0BC6D37D-40EC-F64F-8729-CBD6CC8D3796}" type="parTrans" cxnId="{FC280DA3-5797-9340-B63D-78ABCFEECB8F}">
      <dgm:prSet/>
      <dgm:spPr/>
      <dgm:t>
        <a:bodyPr/>
        <a:lstStyle/>
        <a:p>
          <a:endParaRPr lang="en-GB"/>
        </a:p>
      </dgm:t>
    </dgm:pt>
    <dgm:pt modelId="{C51FAB37-37C3-E74A-BA18-2E95AD401461}" type="sibTrans" cxnId="{FC280DA3-5797-9340-B63D-78ABCFEECB8F}">
      <dgm:prSet/>
      <dgm:spPr/>
      <dgm:t>
        <a:bodyPr/>
        <a:lstStyle/>
        <a:p>
          <a:endParaRPr lang="en-GB"/>
        </a:p>
      </dgm:t>
    </dgm:pt>
    <dgm:pt modelId="{B850F6D3-24EE-074A-B36F-C6AC4DEA14F6}">
      <dgm:prSet phldrT="[Text]"/>
      <dgm:spPr/>
      <dgm:t>
        <a:bodyPr/>
        <a:lstStyle/>
        <a:p>
          <a:r>
            <a:rPr lang="en-GB" dirty="0"/>
            <a:t>O2O</a:t>
          </a:r>
        </a:p>
      </dgm:t>
    </dgm:pt>
    <dgm:pt modelId="{AE1ACAE5-9794-CD46-AABA-40A0D46F467D}" type="parTrans" cxnId="{D681FB38-2468-4344-8098-AF0792F0819C}">
      <dgm:prSet/>
      <dgm:spPr/>
      <dgm:t>
        <a:bodyPr/>
        <a:lstStyle/>
        <a:p>
          <a:endParaRPr lang="en-GB"/>
        </a:p>
      </dgm:t>
    </dgm:pt>
    <dgm:pt modelId="{1AC82DBF-891B-8D4A-9368-D53F69FA1EA1}" type="sibTrans" cxnId="{D681FB38-2468-4344-8098-AF0792F0819C}">
      <dgm:prSet/>
      <dgm:spPr/>
      <dgm:t>
        <a:bodyPr/>
        <a:lstStyle/>
        <a:p>
          <a:endParaRPr lang="en-GB"/>
        </a:p>
      </dgm:t>
    </dgm:pt>
    <dgm:pt modelId="{C66B04D6-CABF-2443-9B8E-A24A758525E8}" type="pres">
      <dgm:prSet presAssocID="{661FC8D9-BAA9-7D4D-88C2-F277F89E96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08F36EF-1062-5749-ADF8-678CB824CAC2}" type="pres">
      <dgm:prSet presAssocID="{661FC8D9-BAA9-7D4D-88C2-F277F89E965F}" presName="children" presStyleCnt="0"/>
      <dgm:spPr/>
    </dgm:pt>
    <dgm:pt modelId="{28CCBC12-8ABC-0F4F-BD2F-0239F8BB694B}" type="pres">
      <dgm:prSet presAssocID="{661FC8D9-BAA9-7D4D-88C2-F277F89E965F}" presName="childPlaceholder" presStyleCnt="0"/>
      <dgm:spPr/>
    </dgm:pt>
    <dgm:pt modelId="{3A85C485-1032-8141-A94A-FB63EBAB5037}" type="pres">
      <dgm:prSet presAssocID="{661FC8D9-BAA9-7D4D-88C2-F277F89E965F}" presName="circle" presStyleCnt="0"/>
      <dgm:spPr/>
    </dgm:pt>
    <dgm:pt modelId="{9A46FF70-E492-5147-92F2-6328274F84C0}" type="pres">
      <dgm:prSet presAssocID="{661FC8D9-BAA9-7D4D-88C2-F277F89E965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5FAB5A-DB04-6D49-9182-821C59C1A808}" type="pres">
      <dgm:prSet presAssocID="{661FC8D9-BAA9-7D4D-88C2-F277F89E965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6356F8A-47B3-544E-9155-9DEC7D9A515F}" type="pres">
      <dgm:prSet presAssocID="{661FC8D9-BAA9-7D4D-88C2-F277F89E965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A3F8EA1-64DF-4942-B5A0-6ABC09861C11}" type="pres">
      <dgm:prSet presAssocID="{661FC8D9-BAA9-7D4D-88C2-F277F89E965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AA06B0E-C752-4A40-A078-CF8872B71133}" type="pres">
      <dgm:prSet presAssocID="{661FC8D9-BAA9-7D4D-88C2-F277F89E965F}" presName="quadrantPlaceholder" presStyleCnt="0"/>
      <dgm:spPr/>
    </dgm:pt>
    <dgm:pt modelId="{AA178836-0B99-6B42-9360-2D016253D34F}" type="pres">
      <dgm:prSet presAssocID="{661FC8D9-BAA9-7D4D-88C2-F277F89E965F}" presName="center1" presStyleLbl="fgShp" presStyleIdx="0" presStyleCnt="2"/>
      <dgm:spPr/>
    </dgm:pt>
    <dgm:pt modelId="{04BDBE3C-DEA1-EB47-98E4-C11DB4B7B7C4}" type="pres">
      <dgm:prSet presAssocID="{661FC8D9-BAA9-7D4D-88C2-F277F89E965F}" presName="center2" presStyleLbl="fgShp" presStyleIdx="1" presStyleCnt="2"/>
      <dgm:spPr/>
    </dgm:pt>
  </dgm:ptLst>
  <dgm:cxnLst>
    <dgm:cxn modelId="{34A4490D-57B9-EB4A-A72A-568E3AA2C7E2}" type="presOf" srcId="{B850F6D3-24EE-074A-B36F-C6AC4DEA14F6}" destId="{9A3F8EA1-64DF-4942-B5A0-6ABC09861C11}" srcOrd="0" destOrd="0" presId="urn:microsoft.com/office/officeart/2005/8/layout/cycle4"/>
    <dgm:cxn modelId="{4A54191C-6C81-CF4F-A598-DCF0D82A9A79}" type="presOf" srcId="{661FC8D9-BAA9-7D4D-88C2-F277F89E965F}" destId="{C66B04D6-CABF-2443-9B8E-A24A758525E8}" srcOrd="0" destOrd="0" presId="urn:microsoft.com/office/officeart/2005/8/layout/cycle4"/>
    <dgm:cxn modelId="{D681FB38-2468-4344-8098-AF0792F0819C}" srcId="{661FC8D9-BAA9-7D4D-88C2-F277F89E965F}" destId="{B850F6D3-24EE-074A-B36F-C6AC4DEA14F6}" srcOrd="3" destOrd="0" parTransId="{AE1ACAE5-9794-CD46-AABA-40A0D46F467D}" sibTransId="{1AC82DBF-891B-8D4A-9368-D53F69FA1EA1}"/>
    <dgm:cxn modelId="{7EEF4739-E8C1-8F46-BB4A-652909C33F90}" type="presOf" srcId="{DE31A56D-8979-6947-870D-E1C1FDA4A34A}" destId="{6F5FAB5A-DB04-6D49-9182-821C59C1A808}" srcOrd="0" destOrd="0" presId="urn:microsoft.com/office/officeart/2005/8/layout/cycle4"/>
    <dgm:cxn modelId="{4081793E-0DAB-C040-BFE5-C2E510A98CFE}" srcId="{661FC8D9-BAA9-7D4D-88C2-F277F89E965F}" destId="{0CE313AA-B06C-0045-8428-41D7E881F1CB}" srcOrd="0" destOrd="0" parTransId="{0C10B9D9-EF68-3B4D-9B63-A7B3DAF197F2}" sibTransId="{6122A0D5-80C5-0248-87D9-7BFE011DEDAA}"/>
    <dgm:cxn modelId="{42A38BA2-85DA-574B-B79E-39BFC481862C}" type="presOf" srcId="{0CE313AA-B06C-0045-8428-41D7E881F1CB}" destId="{9A46FF70-E492-5147-92F2-6328274F84C0}" srcOrd="0" destOrd="0" presId="urn:microsoft.com/office/officeart/2005/8/layout/cycle4"/>
    <dgm:cxn modelId="{FC280DA3-5797-9340-B63D-78ABCFEECB8F}" srcId="{661FC8D9-BAA9-7D4D-88C2-F277F89E965F}" destId="{B5F5B040-3CCB-3F43-ABE4-878714EE8921}" srcOrd="2" destOrd="0" parTransId="{0BC6D37D-40EC-F64F-8729-CBD6CC8D3796}" sibTransId="{C51FAB37-37C3-E74A-BA18-2E95AD401461}"/>
    <dgm:cxn modelId="{11FB45CD-AA4F-2945-BBEA-5EB73D58CB9A}" srcId="{661FC8D9-BAA9-7D4D-88C2-F277F89E965F}" destId="{DE31A56D-8979-6947-870D-E1C1FDA4A34A}" srcOrd="1" destOrd="0" parTransId="{F71A5A7E-A028-7B43-9C50-7CAD363ECA52}" sibTransId="{9565AD81-C656-0341-A52C-73626D6F638C}"/>
    <dgm:cxn modelId="{6D4218E9-A1B8-DE4B-837D-82E39659491C}" type="presOf" srcId="{B5F5B040-3CCB-3F43-ABE4-878714EE8921}" destId="{66356F8A-47B3-544E-9155-9DEC7D9A515F}" srcOrd="0" destOrd="0" presId="urn:microsoft.com/office/officeart/2005/8/layout/cycle4"/>
    <dgm:cxn modelId="{CFBE2673-F8A3-BB47-B050-A6F5C250C1FE}" type="presParOf" srcId="{C66B04D6-CABF-2443-9B8E-A24A758525E8}" destId="{108F36EF-1062-5749-ADF8-678CB824CAC2}" srcOrd="0" destOrd="0" presId="urn:microsoft.com/office/officeart/2005/8/layout/cycle4"/>
    <dgm:cxn modelId="{15453729-D591-CC49-8DB2-FD19C5EB78AA}" type="presParOf" srcId="{108F36EF-1062-5749-ADF8-678CB824CAC2}" destId="{28CCBC12-8ABC-0F4F-BD2F-0239F8BB694B}" srcOrd="0" destOrd="0" presId="urn:microsoft.com/office/officeart/2005/8/layout/cycle4"/>
    <dgm:cxn modelId="{46A8233B-BAFC-9C47-AFF6-2A0E031E01D8}" type="presParOf" srcId="{C66B04D6-CABF-2443-9B8E-A24A758525E8}" destId="{3A85C485-1032-8141-A94A-FB63EBAB5037}" srcOrd="1" destOrd="0" presId="urn:microsoft.com/office/officeart/2005/8/layout/cycle4"/>
    <dgm:cxn modelId="{E4BB41F2-E412-4949-858C-08E98F8B6658}" type="presParOf" srcId="{3A85C485-1032-8141-A94A-FB63EBAB5037}" destId="{9A46FF70-E492-5147-92F2-6328274F84C0}" srcOrd="0" destOrd="0" presId="urn:microsoft.com/office/officeart/2005/8/layout/cycle4"/>
    <dgm:cxn modelId="{A18D0B71-AEA9-634D-B1B5-01297303AB20}" type="presParOf" srcId="{3A85C485-1032-8141-A94A-FB63EBAB5037}" destId="{6F5FAB5A-DB04-6D49-9182-821C59C1A808}" srcOrd="1" destOrd="0" presId="urn:microsoft.com/office/officeart/2005/8/layout/cycle4"/>
    <dgm:cxn modelId="{D77037E5-E5AE-E442-8722-5DF5ED9455F6}" type="presParOf" srcId="{3A85C485-1032-8141-A94A-FB63EBAB5037}" destId="{66356F8A-47B3-544E-9155-9DEC7D9A515F}" srcOrd="2" destOrd="0" presId="urn:microsoft.com/office/officeart/2005/8/layout/cycle4"/>
    <dgm:cxn modelId="{3CA10A0B-C8B3-CB41-97F3-A6C661265E2B}" type="presParOf" srcId="{3A85C485-1032-8141-A94A-FB63EBAB5037}" destId="{9A3F8EA1-64DF-4942-B5A0-6ABC09861C11}" srcOrd="3" destOrd="0" presId="urn:microsoft.com/office/officeart/2005/8/layout/cycle4"/>
    <dgm:cxn modelId="{960EAAB7-C749-7849-AA14-A4E704384501}" type="presParOf" srcId="{3A85C485-1032-8141-A94A-FB63EBAB5037}" destId="{3AA06B0E-C752-4A40-A078-CF8872B71133}" srcOrd="4" destOrd="0" presId="urn:microsoft.com/office/officeart/2005/8/layout/cycle4"/>
    <dgm:cxn modelId="{C94EA1E1-1255-134E-8CFD-65FE9CC4BFF4}" type="presParOf" srcId="{C66B04D6-CABF-2443-9B8E-A24A758525E8}" destId="{AA178836-0B99-6B42-9360-2D016253D34F}" srcOrd="2" destOrd="0" presId="urn:microsoft.com/office/officeart/2005/8/layout/cycle4"/>
    <dgm:cxn modelId="{830E826B-BF03-9D46-9C60-55BF2446A526}" type="presParOf" srcId="{C66B04D6-CABF-2443-9B8E-A24A758525E8}" destId="{04BDBE3C-DEA1-EB47-98E4-C11DB4B7B7C4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C4F934-DF15-C246-B86E-06203C8B21D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328B58-174B-B147-8C53-DAA3454C435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PAT = Point, Acquisition and Tracking: </a:t>
          </a:r>
          <a:endParaRPr lang="en-IN" dirty="0">
            <a:solidFill>
              <a:srgbClr val="FF0000"/>
            </a:solidFill>
          </a:endParaRPr>
        </a:p>
      </dgm:t>
    </dgm:pt>
    <dgm:pt modelId="{CADBD594-354D-4E4D-8DFB-4B6C68DCBD59}" type="parTrans" cxnId="{A12A4878-CB41-8540-B3C6-EED85D79C42C}">
      <dgm:prSet/>
      <dgm:spPr/>
      <dgm:t>
        <a:bodyPr/>
        <a:lstStyle/>
        <a:p>
          <a:endParaRPr lang="en-GB"/>
        </a:p>
      </dgm:t>
    </dgm:pt>
    <dgm:pt modelId="{FCF6A621-28CA-A245-B8A6-B53AA1FEA4FE}" type="sibTrans" cxnId="{A12A4878-CB41-8540-B3C6-EED85D79C42C}">
      <dgm:prSet/>
      <dgm:spPr/>
      <dgm:t>
        <a:bodyPr/>
        <a:lstStyle/>
        <a:p>
          <a:endParaRPr lang="en-GB"/>
        </a:p>
      </dgm:t>
    </dgm:pt>
    <dgm:pt modelId="{BD0EF217-92FC-EC4C-BFA5-0E5405CFE166}" type="pres">
      <dgm:prSet presAssocID="{32C4F934-DF15-C246-B86E-06203C8B21D5}" presName="linear" presStyleCnt="0">
        <dgm:presLayoutVars>
          <dgm:animLvl val="lvl"/>
          <dgm:resizeHandles val="exact"/>
        </dgm:presLayoutVars>
      </dgm:prSet>
      <dgm:spPr/>
    </dgm:pt>
    <dgm:pt modelId="{E0D20033-5518-8845-A3BD-FD81B943813E}" type="pres">
      <dgm:prSet presAssocID="{F1328B58-174B-B147-8C53-DAA3454C4350}" presName="parentText" presStyleLbl="node1" presStyleIdx="0" presStyleCnt="1" custLinFactNeighborX="-37417" custLinFactNeighborY="-20051">
        <dgm:presLayoutVars>
          <dgm:chMax val="0"/>
          <dgm:bulletEnabled val="1"/>
        </dgm:presLayoutVars>
      </dgm:prSet>
      <dgm:spPr/>
    </dgm:pt>
  </dgm:ptLst>
  <dgm:cxnLst>
    <dgm:cxn modelId="{A12A4878-CB41-8540-B3C6-EED85D79C42C}" srcId="{32C4F934-DF15-C246-B86E-06203C8B21D5}" destId="{F1328B58-174B-B147-8C53-DAA3454C4350}" srcOrd="0" destOrd="0" parTransId="{CADBD594-354D-4E4D-8DFB-4B6C68DCBD59}" sibTransId="{FCF6A621-28CA-A245-B8A6-B53AA1FEA4FE}"/>
    <dgm:cxn modelId="{A91A39B9-30B2-A144-917F-4369FB217700}" type="presOf" srcId="{32C4F934-DF15-C246-B86E-06203C8B21D5}" destId="{BD0EF217-92FC-EC4C-BFA5-0E5405CFE166}" srcOrd="0" destOrd="0" presId="urn:microsoft.com/office/officeart/2005/8/layout/vList2"/>
    <dgm:cxn modelId="{70AB0AE3-42D0-EF45-AFAF-A49FB8B45E83}" type="presOf" srcId="{F1328B58-174B-B147-8C53-DAA3454C4350}" destId="{E0D20033-5518-8845-A3BD-FD81B943813E}" srcOrd="0" destOrd="0" presId="urn:microsoft.com/office/officeart/2005/8/layout/vList2"/>
    <dgm:cxn modelId="{4A4D3D3D-28C6-1540-9B22-983C567CF759}" type="presParOf" srcId="{BD0EF217-92FC-EC4C-BFA5-0E5405CFE166}" destId="{E0D20033-5518-8845-A3BD-FD81B94381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B3B407-F1DD-FD42-9737-035CAC78B5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BB4F94-A97C-0C45-8F31-B395FF488D9A}">
      <dgm:prSet/>
      <dgm:spPr/>
      <dgm:t>
        <a:bodyPr/>
        <a:lstStyle/>
        <a:p>
          <a:endParaRPr lang="en-IN" dirty="0"/>
        </a:p>
      </dgm:t>
    </dgm:pt>
    <dgm:pt modelId="{865FBBB0-8B3F-D844-B7EF-F0BDFBB2ABDD}" type="parTrans" cxnId="{1B5797BB-F9DD-9E41-837B-71EFFDE1625E}">
      <dgm:prSet/>
      <dgm:spPr/>
      <dgm:t>
        <a:bodyPr/>
        <a:lstStyle/>
        <a:p>
          <a:endParaRPr lang="en-GB"/>
        </a:p>
      </dgm:t>
    </dgm:pt>
    <dgm:pt modelId="{234523AF-2DE0-D44B-B1DC-B21536F79763}" type="sibTrans" cxnId="{1B5797BB-F9DD-9E41-837B-71EFFDE1625E}">
      <dgm:prSet/>
      <dgm:spPr/>
      <dgm:t>
        <a:bodyPr/>
        <a:lstStyle/>
        <a:p>
          <a:endParaRPr lang="en-GB"/>
        </a:p>
      </dgm:t>
    </dgm:pt>
    <dgm:pt modelId="{7B872494-BAFA-2547-977D-4638C7920FFD}">
      <dgm:prSet/>
      <dgm:spPr/>
      <dgm:t>
        <a:bodyPr/>
        <a:lstStyle/>
        <a:p>
          <a:r>
            <a:rPr lang="en-GB" dirty="0"/>
            <a:t>Why do we need it ?</a:t>
          </a:r>
        </a:p>
      </dgm:t>
    </dgm:pt>
    <dgm:pt modelId="{1A269428-5E37-DC41-84DA-ECA8DC5A1DB8}" type="parTrans" cxnId="{F5899D58-57EA-7947-8170-58EC5696AA70}">
      <dgm:prSet/>
      <dgm:spPr/>
      <dgm:t>
        <a:bodyPr/>
        <a:lstStyle/>
        <a:p>
          <a:endParaRPr lang="en-GB"/>
        </a:p>
      </dgm:t>
    </dgm:pt>
    <dgm:pt modelId="{7DDFF26A-DDC6-3C44-B27B-778E2F5BB9A7}" type="sibTrans" cxnId="{F5899D58-57EA-7947-8170-58EC5696AA70}">
      <dgm:prSet/>
      <dgm:spPr/>
      <dgm:t>
        <a:bodyPr/>
        <a:lstStyle/>
        <a:p>
          <a:endParaRPr lang="en-GB"/>
        </a:p>
      </dgm:t>
    </dgm:pt>
    <dgm:pt modelId="{4182A84F-78EE-7148-97B6-CC0EBC97F5A2}">
      <dgm:prSet/>
      <dgm:spPr/>
      <dgm:t>
        <a:bodyPr/>
        <a:lstStyle/>
        <a:p>
          <a:r>
            <a:rPr lang="en-US" dirty="0"/>
            <a:t>Gyroscopic stabilization</a:t>
          </a:r>
          <a:endParaRPr lang="en-GB" dirty="0"/>
        </a:p>
      </dgm:t>
    </dgm:pt>
    <dgm:pt modelId="{CDC6D96F-6B3F-514B-B87C-11BFABD48F74}" type="parTrans" cxnId="{5595ADB4-6B72-AC45-A61A-E31267C5E38B}">
      <dgm:prSet/>
      <dgm:spPr/>
      <dgm:t>
        <a:bodyPr/>
        <a:lstStyle/>
        <a:p>
          <a:endParaRPr lang="en-GB"/>
        </a:p>
      </dgm:t>
    </dgm:pt>
    <dgm:pt modelId="{F39BA656-2911-C047-8721-E270FC38A8FD}" type="sibTrans" cxnId="{5595ADB4-6B72-AC45-A61A-E31267C5E38B}">
      <dgm:prSet/>
      <dgm:spPr/>
      <dgm:t>
        <a:bodyPr/>
        <a:lstStyle/>
        <a:p>
          <a:endParaRPr lang="en-GB"/>
        </a:p>
      </dgm:t>
    </dgm:pt>
    <dgm:pt modelId="{DCCA920A-9858-AD41-ACAB-2F4F0E0F8221}">
      <dgm:prSet/>
      <dgm:spPr/>
      <dgm:t>
        <a:bodyPr/>
        <a:lstStyle/>
        <a:p>
          <a:endParaRPr lang="en-IN" dirty="0"/>
        </a:p>
      </dgm:t>
    </dgm:pt>
    <dgm:pt modelId="{C4825763-4990-EE4F-BA3A-50D0C8D60772}" type="parTrans" cxnId="{EB624188-52DC-2E4D-A3B0-410C7C0B01FB}">
      <dgm:prSet/>
      <dgm:spPr/>
      <dgm:t>
        <a:bodyPr/>
        <a:lstStyle/>
        <a:p>
          <a:endParaRPr lang="en-GB"/>
        </a:p>
      </dgm:t>
    </dgm:pt>
    <dgm:pt modelId="{3F1FF919-B244-1D46-91F6-80C664149263}" type="sibTrans" cxnId="{EB624188-52DC-2E4D-A3B0-410C7C0B01FB}">
      <dgm:prSet/>
      <dgm:spPr/>
      <dgm:t>
        <a:bodyPr/>
        <a:lstStyle/>
        <a:p>
          <a:endParaRPr lang="en-GB"/>
        </a:p>
      </dgm:t>
    </dgm:pt>
    <dgm:pt modelId="{D3154151-38FE-FA4F-91B2-6F49A93F8779}">
      <dgm:prSet/>
      <dgm:spPr/>
      <dgm:t>
        <a:bodyPr/>
        <a:lstStyle/>
        <a:p>
          <a:r>
            <a:rPr lang="en-US" dirty="0"/>
            <a:t>Precision Beam Alignment</a:t>
          </a:r>
          <a:endParaRPr lang="en-GB" dirty="0"/>
        </a:p>
      </dgm:t>
    </dgm:pt>
    <dgm:pt modelId="{883CFD9A-ABA4-A84B-8A9E-637F016900A1}" type="parTrans" cxnId="{6BEB73C9-10AD-F74E-B5CF-3E81FBBF8F65}">
      <dgm:prSet/>
      <dgm:spPr/>
      <dgm:t>
        <a:bodyPr/>
        <a:lstStyle/>
        <a:p>
          <a:endParaRPr lang="en-GB"/>
        </a:p>
      </dgm:t>
    </dgm:pt>
    <dgm:pt modelId="{C24C0A25-AD5E-8140-9088-0A74C54AD244}" type="sibTrans" cxnId="{6BEB73C9-10AD-F74E-B5CF-3E81FBBF8F65}">
      <dgm:prSet/>
      <dgm:spPr/>
      <dgm:t>
        <a:bodyPr/>
        <a:lstStyle/>
        <a:p>
          <a:endParaRPr lang="en-GB"/>
        </a:p>
      </dgm:t>
    </dgm:pt>
    <dgm:pt modelId="{98D5FFA2-3D2D-8648-9ED8-E1284CEAD7D8}">
      <dgm:prSet/>
      <dgm:spPr/>
      <dgm:t>
        <a:bodyPr/>
        <a:lstStyle/>
        <a:p>
          <a:endParaRPr lang="en-IN" dirty="0"/>
        </a:p>
      </dgm:t>
    </dgm:pt>
    <dgm:pt modelId="{F061FD8E-A0EA-9C41-9C26-70E1A2A0ED9C}" type="sibTrans" cxnId="{654E2FF2-CE0E-2340-9E21-53483D165F37}">
      <dgm:prSet/>
      <dgm:spPr/>
      <dgm:t>
        <a:bodyPr/>
        <a:lstStyle/>
        <a:p>
          <a:endParaRPr lang="en-GB"/>
        </a:p>
      </dgm:t>
    </dgm:pt>
    <dgm:pt modelId="{A0985DEE-4033-0B4D-9A34-B6D2FCAD0135}" type="parTrans" cxnId="{654E2FF2-CE0E-2340-9E21-53483D165F37}">
      <dgm:prSet/>
      <dgm:spPr/>
      <dgm:t>
        <a:bodyPr/>
        <a:lstStyle/>
        <a:p>
          <a:endParaRPr lang="en-GB"/>
        </a:p>
      </dgm:t>
    </dgm:pt>
    <dgm:pt modelId="{BF04241D-9DBE-554A-A577-61FE8A3FB27E}" type="pres">
      <dgm:prSet presAssocID="{6CB3B407-F1DD-FD42-9737-035CAC78B5A9}" presName="linearFlow" presStyleCnt="0">
        <dgm:presLayoutVars>
          <dgm:dir/>
          <dgm:animLvl val="lvl"/>
          <dgm:resizeHandles val="exact"/>
        </dgm:presLayoutVars>
      </dgm:prSet>
      <dgm:spPr/>
    </dgm:pt>
    <dgm:pt modelId="{D10FF3BB-83CD-7845-89FF-3CD5468672F5}" type="pres">
      <dgm:prSet presAssocID="{2EBB4F94-A97C-0C45-8F31-B395FF488D9A}" presName="composite" presStyleCnt="0"/>
      <dgm:spPr/>
    </dgm:pt>
    <dgm:pt modelId="{FA8DD86A-8DD3-D54A-9E89-721B766854B7}" type="pres">
      <dgm:prSet presAssocID="{2EBB4F94-A97C-0C45-8F31-B395FF488D9A}" presName="parentText" presStyleLbl="alignNode1" presStyleIdx="0" presStyleCnt="3" custLinFactNeighborY="-56311">
        <dgm:presLayoutVars>
          <dgm:chMax val="1"/>
          <dgm:bulletEnabled val="1"/>
        </dgm:presLayoutVars>
      </dgm:prSet>
      <dgm:spPr/>
    </dgm:pt>
    <dgm:pt modelId="{E0329784-8403-E841-92A9-094CE8CB84E1}" type="pres">
      <dgm:prSet presAssocID="{2EBB4F94-A97C-0C45-8F31-B395FF488D9A}" presName="descendantText" presStyleLbl="alignAcc1" presStyleIdx="0" presStyleCnt="3" custScaleX="117286" custLinFactNeighborX="-62106" custLinFactNeighborY="-21583">
        <dgm:presLayoutVars>
          <dgm:bulletEnabled val="1"/>
        </dgm:presLayoutVars>
      </dgm:prSet>
      <dgm:spPr/>
    </dgm:pt>
    <dgm:pt modelId="{4E0E2148-E01B-A94D-BD8A-0CA4DD1E0A7E}" type="pres">
      <dgm:prSet presAssocID="{234523AF-2DE0-D44B-B1DC-B21536F79763}" presName="sp" presStyleCnt="0"/>
      <dgm:spPr/>
    </dgm:pt>
    <dgm:pt modelId="{5DD7B0B1-8A2C-E447-ABE0-8FE8987FB8DB}" type="pres">
      <dgm:prSet presAssocID="{98D5FFA2-3D2D-8648-9ED8-E1284CEAD7D8}" presName="composite" presStyleCnt="0"/>
      <dgm:spPr/>
    </dgm:pt>
    <dgm:pt modelId="{54FECB97-A434-9944-BF9B-517FE1A22F90}" type="pres">
      <dgm:prSet presAssocID="{98D5FFA2-3D2D-8648-9ED8-E1284CEAD7D8}" presName="parentText" presStyleLbl="alignNode1" presStyleIdx="1" presStyleCnt="3" custLinFactNeighborX="-2025" custLinFactNeighborY="64539">
        <dgm:presLayoutVars>
          <dgm:chMax val="1"/>
          <dgm:bulletEnabled val="1"/>
        </dgm:presLayoutVars>
      </dgm:prSet>
      <dgm:spPr/>
    </dgm:pt>
    <dgm:pt modelId="{1850BCFA-0E1F-0C40-AF43-E9A17D8DC2E2}" type="pres">
      <dgm:prSet presAssocID="{98D5FFA2-3D2D-8648-9ED8-E1284CEAD7D8}" presName="descendantText" presStyleLbl="alignAcc1" presStyleIdx="1" presStyleCnt="3">
        <dgm:presLayoutVars>
          <dgm:bulletEnabled val="1"/>
        </dgm:presLayoutVars>
      </dgm:prSet>
      <dgm:spPr/>
    </dgm:pt>
    <dgm:pt modelId="{48E8DE00-682E-AB48-BC11-D2813F488313}" type="pres">
      <dgm:prSet presAssocID="{F061FD8E-A0EA-9C41-9C26-70E1A2A0ED9C}" presName="sp" presStyleCnt="0"/>
      <dgm:spPr/>
    </dgm:pt>
    <dgm:pt modelId="{98176345-E39F-3641-ADE2-5B1B8C9A31DF}" type="pres">
      <dgm:prSet presAssocID="{DCCA920A-9858-AD41-ACAB-2F4F0E0F8221}" presName="composite" presStyleCnt="0"/>
      <dgm:spPr/>
    </dgm:pt>
    <dgm:pt modelId="{3125BA75-D82D-5E4A-A6DE-B6936EEB3742}" type="pres">
      <dgm:prSet presAssocID="{DCCA920A-9858-AD41-ACAB-2F4F0E0F8221}" presName="parentText" presStyleLbl="alignNode1" presStyleIdx="2" presStyleCnt="3" custLinFactNeighborX="-2025" custLinFactNeighborY="64539">
        <dgm:presLayoutVars>
          <dgm:chMax val="1"/>
          <dgm:bulletEnabled val="1"/>
        </dgm:presLayoutVars>
      </dgm:prSet>
      <dgm:spPr/>
    </dgm:pt>
    <dgm:pt modelId="{22E3ED75-36BE-6648-8938-981FC792A4BD}" type="pres">
      <dgm:prSet presAssocID="{DCCA920A-9858-AD41-ACAB-2F4F0E0F822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9806240-2703-F24E-A8BE-4535C2DE0D52}" type="presOf" srcId="{4182A84F-78EE-7148-97B6-CC0EBC97F5A2}" destId="{1850BCFA-0E1F-0C40-AF43-E9A17D8DC2E2}" srcOrd="0" destOrd="0" presId="urn:microsoft.com/office/officeart/2005/8/layout/chevron2"/>
    <dgm:cxn modelId="{2B277745-24FA-724A-9660-B58015508A87}" type="presOf" srcId="{DCCA920A-9858-AD41-ACAB-2F4F0E0F8221}" destId="{3125BA75-D82D-5E4A-A6DE-B6936EEB3742}" srcOrd="0" destOrd="0" presId="urn:microsoft.com/office/officeart/2005/8/layout/chevron2"/>
    <dgm:cxn modelId="{FC20E347-90C1-934B-A22E-E70F1D4DE77C}" type="presOf" srcId="{D3154151-38FE-FA4F-91B2-6F49A93F8779}" destId="{22E3ED75-36BE-6648-8938-981FC792A4BD}" srcOrd="0" destOrd="0" presId="urn:microsoft.com/office/officeart/2005/8/layout/chevron2"/>
    <dgm:cxn modelId="{F5899D58-57EA-7947-8170-58EC5696AA70}" srcId="{2EBB4F94-A97C-0C45-8F31-B395FF488D9A}" destId="{7B872494-BAFA-2547-977D-4638C7920FFD}" srcOrd="0" destOrd="0" parTransId="{1A269428-5E37-DC41-84DA-ECA8DC5A1DB8}" sibTransId="{7DDFF26A-DDC6-3C44-B27B-778E2F5BB9A7}"/>
    <dgm:cxn modelId="{1BAB2965-616D-8542-A890-9A95744C3F55}" type="presOf" srcId="{98D5FFA2-3D2D-8648-9ED8-E1284CEAD7D8}" destId="{54FECB97-A434-9944-BF9B-517FE1A22F90}" srcOrd="0" destOrd="0" presId="urn:microsoft.com/office/officeart/2005/8/layout/chevron2"/>
    <dgm:cxn modelId="{EB624188-52DC-2E4D-A3B0-410C7C0B01FB}" srcId="{6CB3B407-F1DD-FD42-9737-035CAC78B5A9}" destId="{DCCA920A-9858-AD41-ACAB-2F4F0E0F8221}" srcOrd="2" destOrd="0" parTransId="{C4825763-4990-EE4F-BA3A-50D0C8D60772}" sibTransId="{3F1FF919-B244-1D46-91F6-80C664149263}"/>
    <dgm:cxn modelId="{5595ADB4-6B72-AC45-A61A-E31267C5E38B}" srcId="{98D5FFA2-3D2D-8648-9ED8-E1284CEAD7D8}" destId="{4182A84F-78EE-7148-97B6-CC0EBC97F5A2}" srcOrd="0" destOrd="0" parTransId="{CDC6D96F-6B3F-514B-B87C-11BFABD48F74}" sibTransId="{F39BA656-2911-C047-8721-E270FC38A8FD}"/>
    <dgm:cxn modelId="{68726FB5-2204-5F49-AAC2-A999F90D840D}" type="presOf" srcId="{2EBB4F94-A97C-0C45-8F31-B395FF488D9A}" destId="{FA8DD86A-8DD3-D54A-9E89-721B766854B7}" srcOrd="0" destOrd="0" presId="urn:microsoft.com/office/officeart/2005/8/layout/chevron2"/>
    <dgm:cxn modelId="{1B5797BB-F9DD-9E41-837B-71EFFDE1625E}" srcId="{6CB3B407-F1DD-FD42-9737-035CAC78B5A9}" destId="{2EBB4F94-A97C-0C45-8F31-B395FF488D9A}" srcOrd="0" destOrd="0" parTransId="{865FBBB0-8B3F-D844-B7EF-F0BDFBB2ABDD}" sibTransId="{234523AF-2DE0-D44B-B1DC-B21536F79763}"/>
    <dgm:cxn modelId="{6BEB73C9-10AD-F74E-B5CF-3E81FBBF8F65}" srcId="{DCCA920A-9858-AD41-ACAB-2F4F0E0F8221}" destId="{D3154151-38FE-FA4F-91B2-6F49A93F8779}" srcOrd="0" destOrd="0" parTransId="{883CFD9A-ABA4-A84B-8A9E-637F016900A1}" sibTransId="{C24C0A25-AD5E-8140-9088-0A74C54AD244}"/>
    <dgm:cxn modelId="{F9176AD4-217B-EF4E-920C-FFD9BA10F195}" type="presOf" srcId="{6CB3B407-F1DD-FD42-9737-035CAC78B5A9}" destId="{BF04241D-9DBE-554A-A577-61FE8A3FB27E}" srcOrd="0" destOrd="0" presId="urn:microsoft.com/office/officeart/2005/8/layout/chevron2"/>
    <dgm:cxn modelId="{4299ADE1-9A14-5049-82BA-2937FE691CE4}" type="presOf" srcId="{7B872494-BAFA-2547-977D-4638C7920FFD}" destId="{E0329784-8403-E841-92A9-094CE8CB84E1}" srcOrd="0" destOrd="0" presId="urn:microsoft.com/office/officeart/2005/8/layout/chevron2"/>
    <dgm:cxn modelId="{654E2FF2-CE0E-2340-9E21-53483D165F37}" srcId="{6CB3B407-F1DD-FD42-9737-035CAC78B5A9}" destId="{98D5FFA2-3D2D-8648-9ED8-E1284CEAD7D8}" srcOrd="1" destOrd="0" parTransId="{A0985DEE-4033-0B4D-9A34-B6D2FCAD0135}" sibTransId="{F061FD8E-A0EA-9C41-9C26-70E1A2A0ED9C}"/>
    <dgm:cxn modelId="{A44ADAF3-7EAF-C341-9846-4464B7A64D3E}" type="presParOf" srcId="{BF04241D-9DBE-554A-A577-61FE8A3FB27E}" destId="{D10FF3BB-83CD-7845-89FF-3CD5468672F5}" srcOrd="0" destOrd="0" presId="urn:microsoft.com/office/officeart/2005/8/layout/chevron2"/>
    <dgm:cxn modelId="{96BB49A0-F0DD-E840-A148-8E76EE29BD7E}" type="presParOf" srcId="{D10FF3BB-83CD-7845-89FF-3CD5468672F5}" destId="{FA8DD86A-8DD3-D54A-9E89-721B766854B7}" srcOrd="0" destOrd="0" presId="urn:microsoft.com/office/officeart/2005/8/layout/chevron2"/>
    <dgm:cxn modelId="{413E054F-16D1-C843-9550-3F9E589401A5}" type="presParOf" srcId="{D10FF3BB-83CD-7845-89FF-3CD5468672F5}" destId="{E0329784-8403-E841-92A9-094CE8CB84E1}" srcOrd="1" destOrd="0" presId="urn:microsoft.com/office/officeart/2005/8/layout/chevron2"/>
    <dgm:cxn modelId="{44FBDCDB-E13D-5E4F-8D22-B108A80C01AB}" type="presParOf" srcId="{BF04241D-9DBE-554A-A577-61FE8A3FB27E}" destId="{4E0E2148-E01B-A94D-BD8A-0CA4DD1E0A7E}" srcOrd="1" destOrd="0" presId="urn:microsoft.com/office/officeart/2005/8/layout/chevron2"/>
    <dgm:cxn modelId="{8853045D-A723-194A-B205-F10446E2CA30}" type="presParOf" srcId="{BF04241D-9DBE-554A-A577-61FE8A3FB27E}" destId="{5DD7B0B1-8A2C-E447-ABE0-8FE8987FB8DB}" srcOrd="2" destOrd="0" presId="urn:microsoft.com/office/officeart/2005/8/layout/chevron2"/>
    <dgm:cxn modelId="{BB2F13CE-8231-2647-9962-37C44192D31B}" type="presParOf" srcId="{5DD7B0B1-8A2C-E447-ABE0-8FE8987FB8DB}" destId="{54FECB97-A434-9944-BF9B-517FE1A22F90}" srcOrd="0" destOrd="0" presId="urn:microsoft.com/office/officeart/2005/8/layout/chevron2"/>
    <dgm:cxn modelId="{A85E7112-B2C9-D744-BB37-116DAE134FD9}" type="presParOf" srcId="{5DD7B0B1-8A2C-E447-ABE0-8FE8987FB8DB}" destId="{1850BCFA-0E1F-0C40-AF43-E9A17D8DC2E2}" srcOrd="1" destOrd="0" presId="urn:microsoft.com/office/officeart/2005/8/layout/chevron2"/>
    <dgm:cxn modelId="{1B0616A4-1986-DC40-978C-CBF10D4C2C77}" type="presParOf" srcId="{BF04241D-9DBE-554A-A577-61FE8A3FB27E}" destId="{48E8DE00-682E-AB48-BC11-D2813F488313}" srcOrd="3" destOrd="0" presId="urn:microsoft.com/office/officeart/2005/8/layout/chevron2"/>
    <dgm:cxn modelId="{D8A753F1-B9EB-C746-AC76-25945B17E322}" type="presParOf" srcId="{BF04241D-9DBE-554A-A577-61FE8A3FB27E}" destId="{98176345-E39F-3641-ADE2-5B1B8C9A31DF}" srcOrd="4" destOrd="0" presId="urn:microsoft.com/office/officeart/2005/8/layout/chevron2"/>
    <dgm:cxn modelId="{09A780A8-7DC2-C74E-95F0-B965DA89F805}" type="presParOf" srcId="{98176345-E39F-3641-ADE2-5B1B8C9A31DF}" destId="{3125BA75-D82D-5E4A-A6DE-B6936EEB3742}" srcOrd="0" destOrd="0" presId="urn:microsoft.com/office/officeart/2005/8/layout/chevron2"/>
    <dgm:cxn modelId="{F6B91FD0-2C80-5B4B-B766-D981870DCBF0}" type="presParOf" srcId="{98176345-E39F-3641-ADE2-5B1B8C9A31DF}" destId="{22E3ED75-36BE-6648-8938-981FC792A4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B9CA14-DD52-CA4F-A89A-E216559756FD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6AC545-0261-9541-96B4-D94AF167E392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08D5199E-A9CE-EE47-9E27-4ECB816D8B34}" type="parTrans" cxnId="{37CAE173-DCF8-1842-997B-B14496B5E4FC}">
      <dgm:prSet/>
      <dgm:spPr/>
      <dgm:t>
        <a:bodyPr/>
        <a:lstStyle/>
        <a:p>
          <a:endParaRPr lang="en-GB"/>
        </a:p>
      </dgm:t>
    </dgm:pt>
    <dgm:pt modelId="{F083730F-71E0-D34C-9B90-BB335E41217E}" type="sibTrans" cxnId="{37CAE173-DCF8-1842-997B-B14496B5E4FC}">
      <dgm:prSet/>
      <dgm:spPr/>
      <dgm:t>
        <a:bodyPr/>
        <a:lstStyle/>
        <a:p>
          <a:endParaRPr lang="en-GB"/>
        </a:p>
      </dgm:t>
    </dgm:pt>
    <dgm:pt modelId="{CECABAEB-1301-2A48-B6D3-6DAA660C5148}">
      <dgm:prSet phldrT="[Text]" custT="1"/>
      <dgm:spPr/>
      <dgm:t>
        <a:bodyPr/>
        <a:lstStyle/>
        <a:p>
          <a:r>
            <a:rPr lang="en-IN" sz="2000" dirty="0"/>
            <a:t>PAT Controller </a:t>
          </a:r>
          <a:endParaRPr lang="en-GB" sz="2000" dirty="0"/>
        </a:p>
      </dgm:t>
    </dgm:pt>
    <dgm:pt modelId="{8E703963-D9E9-C047-80D2-02F3DD3F2505}" type="parTrans" cxnId="{B872DBCD-DCEC-684C-8AC6-FBB74F4C2386}">
      <dgm:prSet/>
      <dgm:spPr/>
      <dgm:t>
        <a:bodyPr/>
        <a:lstStyle/>
        <a:p>
          <a:endParaRPr lang="en-GB"/>
        </a:p>
      </dgm:t>
    </dgm:pt>
    <dgm:pt modelId="{308D167B-D978-A746-8ACC-8947C030D2CD}" type="sibTrans" cxnId="{B872DBCD-DCEC-684C-8AC6-FBB74F4C2386}">
      <dgm:prSet/>
      <dgm:spPr/>
      <dgm:t>
        <a:bodyPr/>
        <a:lstStyle/>
        <a:p>
          <a:endParaRPr lang="en-GB"/>
        </a:p>
      </dgm:t>
    </dgm:pt>
    <dgm:pt modelId="{33DD6A5B-A7E5-C547-A3D5-3B785AF4A786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89A735E0-AA78-5A4A-807C-CE36DE79A1E5}" type="parTrans" cxnId="{3BB8C353-68D8-4E4E-8FA5-8BF8DF78C7AB}">
      <dgm:prSet/>
      <dgm:spPr/>
      <dgm:t>
        <a:bodyPr/>
        <a:lstStyle/>
        <a:p>
          <a:endParaRPr lang="en-GB"/>
        </a:p>
      </dgm:t>
    </dgm:pt>
    <dgm:pt modelId="{7B65DB01-39F4-D548-B1CC-EDFE67B88E91}" type="sibTrans" cxnId="{3BB8C353-68D8-4E4E-8FA5-8BF8DF78C7AB}">
      <dgm:prSet/>
      <dgm:spPr/>
      <dgm:t>
        <a:bodyPr/>
        <a:lstStyle/>
        <a:p>
          <a:endParaRPr lang="en-GB"/>
        </a:p>
      </dgm:t>
    </dgm:pt>
    <dgm:pt modelId="{40EB32BA-39DF-DD4B-A198-AAD094D4F7E5}">
      <dgm:prSet phldrT="[Text]"/>
      <dgm:spPr/>
      <dgm:t>
        <a:bodyPr/>
        <a:lstStyle/>
        <a:p>
          <a:r>
            <a:rPr lang="en-IN" dirty="0"/>
            <a:t>Transmitter Module </a:t>
          </a:r>
          <a:endParaRPr lang="en-GB" dirty="0"/>
        </a:p>
      </dgm:t>
    </dgm:pt>
    <dgm:pt modelId="{3A362C6B-CDD5-BE4F-8CB0-1D3D72D6BEF9}" type="parTrans" cxnId="{E45B272C-4D2B-964F-9E4A-E95BA8DE507B}">
      <dgm:prSet/>
      <dgm:spPr/>
      <dgm:t>
        <a:bodyPr/>
        <a:lstStyle/>
        <a:p>
          <a:endParaRPr lang="en-GB"/>
        </a:p>
      </dgm:t>
    </dgm:pt>
    <dgm:pt modelId="{A7793F81-5384-CE4E-82FA-E8781B5E0E39}" type="sibTrans" cxnId="{E45B272C-4D2B-964F-9E4A-E95BA8DE507B}">
      <dgm:prSet/>
      <dgm:spPr/>
      <dgm:t>
        <a:bodyPr/>
        <a:lstStyle/>
        <a:p>
          <a:endParaRPr lang="en-GB"/>
        </a:p>
      </dgm:t>
    </dgm:pt>
    <dgm:pt modelId="{1284F75A-63F9-3244-82C4-EF728D42C315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479AF8F3-2C58-D241-9948-E8B6B66A4D0F}" type="parTrans" cxnId="{57588C8F-E518-8E4A-8363-7D5953C53BB8}">
      <dgm:prSet/>
      <dgm:spPr/>
      <dgm:t>
        <a:bodyPr/>
        <a:lstStyle/>
        <a:p>
          <a:endParaRPr lang="en-GB"/>
        </a:p>
      </dgm:t>
    </dgm:pt>
    <dgm:pt modelId="{4B02B29D-2830-8D4A-93F7-E5386C3C918D}" type="sibTrans" cxnId="{57588C8F-E518-8E4A-8363-7D5953C53BB8}">
      <dgm:prSet/>
      <dgm:spPr/>
      <dgm:t>
        <a:bodyPr/>
        <a:lstStyle/>
        <a:p>
          <a:endParaRPr lang="en-GB"/>
        </a:p>
      </dgm:t>
    </dgm:pt>
    <dgm:pt modelId="{776A6D3E-B2BE-9F46-BF51-4CE5215A9E9C}">
      <dgm:prSet phldrT="[Text]"/>
      <dgm:spPr/>
      <dgm:t>
        <a:bodyPr/>
        <a:lstStyle/>
        <a:p>
          <a:r>
            <a:rPr lang="en-IN" dirty="0"/>
            <a:t>Pre-Aiming Mechanism </a:t>
          </a:r>
          <a:endParaRPr lang="en-GB" dirty="0"/>
        </a:p>
      </dgm:t>
    </dgm:pt>
    <dgm:pt modelId="{4696005F-69BF-654F-9BC6-D90C1AACCAC1}" type="parTrans" cxnId="{90CF6E9B-19F4-5249-B816-BE94497ABD63}">
      <dgm:prSet/>
      <dgm:spPr/>
      <dgm:t>
        <a:bodyPr/>
        <a:lstStyle/>
        <a:p>
          <a:endParaRPr lang="en-GB"/>
        </a:p>
      </dgm:t>
    </dgm:pt>
    <dgm:pt modelId="{BF914466-5047-7045-A412-5877272DE851}" type="sibTrans" cxnId="{90CF6E9B-19F4-5249-B816-BE94497ABD63}">
      <dgm:prSet/>
      <dgm:spPr/>
      <dgm:t>
        <a:bodyPr/>
        <a:lstStyle/>
        <a:p>
          <a:endParaRPr lang="en-GB"/>
        </a:p>
      </dgm:t>
    </dgm:pt>
    <dgm:pt modelId="{1F8788BD-C293-BD47-A600-087885EA1BD4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2065551F-49E1-1A4C-B2F5-74081565BE68}" type="parTrans" cxnId="{9A12C7F8-9EE5-754B-A94F-DB73449990EF}">
      <dgm:prSet/>
      <dgm:spPr/>
      <dgm:t>
        <a:bodyPr/>
        <a:lstStyle/>
        <a:p>
          <a:endParaRPr lang="en-GB"/>
        </a:p>
      </dgm:t>
    </dgm:pt>
    <dgm:pt modelId="{81BF896A-46D7-744B-82A0-6FB2390AE127}" type="sibTrans" cxnId="{9A12C7F8-9EE5-754B-A94F-DB73449990EF}">
      <dgm:prSet/>
      <dgm:spPr/>
      <dgm:t>
        <a:bodyPr/>
        <a:lstStyle/>
        <a:p>
          <a:endParaRPr lang="en-GB"/>
        </a:p>
      </dgm:t>
    </dgm:pt>
    <dgm:pt modelId="{AEFB035D-9E86-7E45-86B2-4431F3FB66BF}">
      <dgm:prSet phldrT="[Text]"/>
      <dgm:spPr/>
      <dgm:t>
        <a:bodyPr/>
        <a:lstStyle/>
        <a:p>
          <a:r>
            <a:rPr lang="en-IN" dirty="0"/>
            <a:t>Coarse Tracking Operation </a:t>
          </a:r>
          <a:endParaRPr lang="en-GB" dirty="0"/>
        </a:p>
      </dgm:t>
    </dgm:pt>
    <dgm:pt modelId="{9184D627-0DF2-3F4C-943A-D028CE233371}" type="parTrans" cxnId="{36D128CE-3DC1-0347-80C9-95A022249C77}">
      <dgm:prSet/>
      <dgm:spPr/>
      <dgm:t>
        <a:bodyPr/>
        <a:lstStyle/>
        <a:p>
          <a:endParaRPr lang="en-GB"/>
        </a:p>
      </dgm:t>
    </dgm:pt>
    <dgm:pt modelId="{9FDE8530-BA7E-F245-90A7-FD703A143A45}" type="sibTrans" cxnId="{36D128CE-3DC1-0347-80C9-95A022249C77}">
      <dgm:prSet/>
      <dgm:spPr/>
      <dgm:t>
        <a:bodyPr/>
        <a:lstStyle/>
        <a:p>
          <a:endParaRPr lang="en-GB"/>
        </a:p>
      </dgm:t>
    </dgm:pt>
    <dgm:pt modelId="{BEE76A3F-060F-D443-93AE-518B3BDEBD65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CBA87F8A-690B-4F4C-BF9D-48EC6B143484}" type="parTrans" cxnId="{B803CA64-D3EE-4E4A-BE0A-727163CC520F}">
      <dgm:prSet/>
      <dgm:spPr/>
      <dgm:t>
        <a:bodyPr/>
        <a:lstStyle/>
        <a:p>
          <a:endParaRPr lang="en-GB"/>
        </a:p>
      </dgm:t>
    </dgm:pt>
    <dgm:pt modelId="{617E696E-81BC-C94B-B505-1A8C45461C73}" type="sibTrans" cxnId="{B803CA64-D3EE-4E4A-BE0A-727163CC520F}">
      <dgm:prSet/>
      <dgm:spPr/>
      <dgm:t>
        <a:bodyPr/>
        <a:lstStyle/>
        <a:p>
          <a:endParaRPr lang="en-GB"/>
        </a:p>
      </dgm:t>
    </dgm:pt>
    <dgm:pt modelId="{EF76CE9D-207C-BB4F-9F88-9C0574025D45}">
      <dgm:prSet phldrT="[Text]"/>
      <dgm:spPr/>
      <dgm:t>
        <a:bodyPr/>
        <a:lstStyle/>
        <a:p>
          <a:r>
            <a:rPr lang="en-IN" dirty="0"/>
            <a:t>Fine Tracking Operation </a:t>
          </a:r>
          <a:endParaRPr lang="en-GB" dirty="0"/>
        </a:p>
      </dgm:t>
    </dgm:pt>
    <dgm:pt modelId="{7B5592ED-D317-6049-8184-A420982EE93B}" type="parTrans" cxnId="{9C104A13-F7BD-F041-BE60-7F20E7E99BDC}">
      <dgm:prSet/>
      <dgm:spPr/>
      <dgm:t>
        <a:bodyPr/>
        <a:lstStyle/>
        <a:p>
          <a:endParaRPr lang="en-GB"/>
        </a:p>
      </dgm:t>
    </dgm:pt>
    <dgm:pt modelId="{0C839BC0-4F62-104D-B04D-41079B9A0C82}" type="sibTrans" cxnId="{9C104A13-F7BD-F041-BE60-7F20E7E99BDC}">
      <dgm:prSet/>
      <dgm:spPr/>
      <dgm:t>
        <a:bodyPr/>
        <a:lstStyle/>
        <a:p>
          <a:endParaRPr lang="en-GB"/>
        </a:p>
      </dgm:t>
    </dgm:pt>
    <dgm:pt modelId="{56208E84-7569-D949-BFD9-9D889FD30B3E}">
      <dgm:prSet phldrT="[Text]"/>
      <dgm:spPr/>
      <dgm:t>
        <a:bodyPr/>
        <a:lstStyle/>
        <a:p>
          <a:r>
            <a:rPr lang="en-GB" dirty="0"/>
            <a:t>6</a:t>
          </a:r>
        </a:p>
      </dgm:t>
    </dgm:pt>
    <dgm:pt modelId="{8DB17ED1-6243-554D-92A0-7551CF8DE0BB}" type="parTrans" cxnId="{52E8DE23-3782-D14A-A1B7-BA65C1C5682F}">
      <dgm:prSet/>
      <dgm:spPr/>
      <dgm:t>
        <a:bodyPr/>
        <a:lstStyle/>
        <a:p>
          <a:endParaRPr lang="en-GB"/>
        </a:p>
      </dgm:t>
    </dgm:pt>
    <dgm:pt modelId="{875EF08D-6E22-1344-9934-82F9E9FEC593}" type="sibTrans" cxnId="{52E8DE23-3782-D14A-A1B7-BA65C1C5682F}">
      <dgm:prSet/>
      <dgm:spPr/>
      <dgm:t>
        <a:bodyPr/>
        <a:lstStyle/>
        <a:p>
          <a:endParaRPr lang="en-GB"/>
        </a:p>
      </dgm:t>
    </dgm:pt>
    <dgm:pt modelId="{9E238903-9409-A945-BB33-749997A115DD}">
      <dgm:prSet phldrT="[Text]"/>
      <dgm:spPr/>
      <dgm:t>
        <a:bodyPr/>
        <a:lstStyle/>
        <a:p>
          <a:r>
            <a:rPr lang="en-IN" dirty="0"/>
            <a:t>Optical Antenna </a:t>
          </a:r>
          <a:endParaRPr lang="en-GB" dirty="0"/>
        </a:p>
      </dgm:t>
    </dgm:pt>
    <dgm:pt modelId="{06E2D43E-DEA1-674F-864F-EAF65F320AA8}" type="parTrans" cxnId="{75360040-A05E-834B-A9D9-328D2F3DD74D}">
      <dgm:prSet/>
      <dgm:spPr/>
      <dgm:t>
        <a:bodyPr/>
        <a:lstStyle/>
        <a:p>
          <a:endParaRPr lang="en-GB"/>
        </a:p>
      </dgm:t>
    </dgm:pt>
    <dgm:pt modelId="{85634DFC-9119-714E-A034-2C48158298DC}" type="sibTrans" cxnId="{75360040-A05E-834B-A9D9-328D2F3DD74D}">
      <dgm:prSet/>
      <dgm:spPr/>
      <dgm:t>
        <a:bodyPr/>
        <a:lstStyle/>
        <a:p>
          <a:endParaRPr lang="en-GB"/>
        </a:p>
      </dgm:t>
    </dgm:pt>
    <dgm:pt modelId="{CADB76C0-2DAB-3B48-9444-189810FC7107}">
      <dgm:prSet phldrT="[Text]"/>
      <dgm:spPr/>
      <dgm:t>
        <a:bodyPr/>
        <a:lstStyle/>
        <a:p>
          <a:r>
            <a:rPr lang="en-GB" dirty="0"/>
            <a:t>7</a:t>
          </a:r>
        </a:p>
      </dgm:t>
    </dgm:pt>
    <dgm:pt modelId="{86DFAB63-135F-B544-B6EE-9C51CDD36A7C}" type="parTrans" cxnId="{AFF83259-9756-914E-9197-1B2F5E3570D6}">
      <dgm:prSet/>
      <dgm:spPr/>
      <dgm:t>
        <a:bodyPr/>
        <a:lstStyle/>
        <a:p>
          <a:endParaRPr lang="en-GB"/>
        </a:p>
      </dgm:t>
    </dgm:pt>
    <dgm:pt modelId="{3202AF73-BE58-1542-99B5-EDED2DD94290}" type="sibTrans" cxnId="{AFF83259-9756-914E-9197-1B2F5E3570D6}">
      <dgm:prSet/>
      <dgm:spPr/>
      <dgm:t>
        <a:bodyPr/>
        <a:lstStyle/>
        <a:p>
          <a:endParaRPr lang="en-GB"/>
        </a:p>
      </dgm:t>
    </dgm:pt>
    <dgm:pt modelId="{186A05F3-83E4-BA47-8F91-610F3602BED1}">
      <dgm:prSet phldrT="[Text]"/>
      <dgm:spPr/>
      <dgm:t>
        <a:bodyPr/>
        <a:lstStyle/>
        <a:p>
          <a:r>
            <a:rPr lang="en-IN" dirty="0"/>
            <a:t>Detector </a:t>
          </a:r>
          <a:endParaRPr lang="en-GB" dirty="0"/>
        </a:p>
      </dgm:t>
    </dgm:pt>
    <dgm:pt modelId="{B271A09C-249D-9449-BF25-529F5D465DA5}" type="parTrans" cxnId="{85C74809-D6CC-E144-ADC4-14C3252BFCDB}">
      <dgm:prSet/>
      <dgm:spPr/>
      <dgm:t>
        <a:bodyPr/>
        <a:lstStyle/>
        <a:p>
          <a:endParaRPr lang="en-GB"/>
        </a:p>
      </dgm:t>
    </dgm:pt>
    <dgm:pt modelId="{5877703A-1E34-ED46-9C1F-9EDB1AA90FE3}" type="sibTrans" cxnId="{85C74809-D6CC-E144-ADC4-14C3252BFCDB}">
      <dgm:prSet/>
      <dgm:spPr/>
      <dgm:t>
        <a:bodyPr/>
        <a:lstStyle/>
        <a:p>
          <a:endParaRPr lang="en-GB"/>
        </a:p>
      </dgm:t>
    </dgm:pt>
    <dgm:pt modelId="{4E5B9410-4AF6-8644-BD6B-9DF1CD19EC78}" type="pres">
      <dgm:prSet presAssocID="{2AB9CA14-DD52-CA4F-A89A-E216559756FD}" presName="linearFlow" presStyleCnt="0">
        <dgm:presLayoutVars>
          <dgm:dir/>
          <dgm:animLvl val="lvl"/>
          <dgm:resizeHandles val="exact"/>
        </dgm:presLayoutVars>
      </dgm:prSet>
      <dgm:spPr/>
    </dgm:pt>
    <dgm:pt modelId="{166EC550-DA00-8A41-9835-0C31F3C0720D}" type="pres">
      <dgm:prSet presAssocID="{0F6AC545-0261-9541-96B4-D94AF167E392}" presName="composite" presStyleCnt="0"/>
      <dgm:spPr/>
    </dgm:pt>
    <dgm:pt modelId="{94A79A13-E99C-C545-93A7-E45FEEF66411}" type="pres">
      <dgm:prSet presAssocID="{0F6AC545-0261-9541-96B4-D94AF167E392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EF2D9920-F5FB-3647-9330-22F5395B3E73}" type="pres">
      <dgm:prSet presAssocID="{0F6AC545-0261-9541-96B4-D94AF167E392}" presName="descendantText" presStyleLbl="alignAcc1" presStyleIdx="0" presStyleCnt="7">
        <dgm:presLayoutVars>
          <dgm:bulletEnabled val="1"/>
        </dgm:presLayoutVars>
      </dgm:prSet>
      <dgm:spPr/>
    </dgm:pt>
    <dgm:pt modelId="{59A8930F-D8AE-D34E-A0D0-3B7AE5CB91C5}" type="pres">
      <dgm:prSet presAssocID="{F083730F-71E0-D34C-9B90-BB335E41217E}" presName="sp" presStyleCnt="0"/>
      <dgm:spPr/>
    </dgm:pt>
    <dgm:pt modelId="{AA535FE2-8DF1-E640-82C9-F492B9C40BB3}" type="pres">
      <dgm:prSet presAssocID="{33DD6A5B-A7E5-C547-A3D5-3B785AF4A786}" presName="composite" presStyleCnt="0"/>
      <dgm:spPr/>
    </dgm:pt>
    <dgm:pt modelId="{3DBB6255-64A6-B243-99E6-F83C1EBD52C1}" type="pres">
      <dgm:prSet presAssocID="{33DD6A5B-A7E5-C547-A3D5-3B785AF4A786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180C7D65-829A-9942-B1F0-55202200E177}" type="pres">
      <dgm:prSet presAssocID="{33DD6A5B-A7E5-C547-A3D5-3B785AF4A786}" presName="descendantText" presStyleLbl="alignAcc1" presStyleIdx="1" presStyleCnt="7">
        <dgm:presLayoutVars>
          <dgm:bulletEnabled val="1"/>
        </dgm:presLayoutVars>
      </dgm:prSet>
      <dgm:spPr/>
    </dgm:pt>
    <dgm:pt modelId="{6ED312C6-2A61-434C-8BD1-BCD93DBB550E}" type="pres">
      <dgm:prSet presAssocID="{7B65DB01-39F4-D548-B1CC-EDFE67B88E91}" presName="sp" presStyleCnt="0"/>
      <dgm:spPr/>
    </dgm:pt>
    <dgm:pt modelId="{8A0FEAF5-8D9D-D146-9342-C319E3521CA8}" type="pres">
      <dgm:prSet presAssocID="{1284F75A-63F9-3244-82C4-EF728D42C315}" presName="composite" presStyleCnt="0"/>
      <dgm:spPr/>
    </dgm:pt>
    <dgm:pt modelId="{6BCC6B33-EBCD-3E45-AF02-6C4316D4D9D1}" type="pres">
      <dgm:prSet presAssocID="{1284F75A-63F9-3244-82C4-EF728D42C315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D0A5740-AF99-9D46-9C58-168F624EA7B0}" type="pres">
      <dgm:prSet presAssocID="{1284F75A-63F9-3244-82C4-EF728D42C315}" presName="descendantText" presStyleLbl="alignAcc1" presStyleIdx="2" presStyleCnt="7">
        <dgm:presLayoutVars>
          <dgm:bulletEnabled val="1"/>
        </dgm:presLayoutVars>
      </dgm:prSet>
      <dgm:spPr/>
    </dgm:pt>
    <dgm:pt modelId="{C8785925-3137-3B4D-B5A8-083744734DDC}" type="pres">
      <dgm:prSet presAssocID="{4B02B29D-2830-8D4A-93F7-E5386C3C918D}" presName="sp" presStyleCnt="0"/>
      <dgm:spPr/>
    </dgm:pt>
    <dgm:pt modelId="{BFB31AE6-A25B-8F44-9223-BABA5AA21C49}" type="pres">
      <dgm:prSet presAssocID="{1F8788BD-C293-BD47-A600-087885EA1BD4}" presName="composite" presStyleCnt="0"/>
      <dgm:spPr/>
    </dgm:pt>
    <dgm:pt modelId="{D7274446-D661-594A-90DC-4C85A1F5484D}" type="pres">
      <dgm:prSet presAssocID="{1F8788BD-C293-BD47-A600-087885EA1BD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0ED8A31B-F255-9545-A863-D216002D265B}" type="pres">
      <dgm:prSet presAssocID="{1F8788BD-C293-BD47-A600-087885EA1BD4}" presName="descendantText" presStyleLbl="alignAcc1" presStyleIdx="3" presStyleCnt="7">
        <dgm:presLayoutVars>
          <dgm:bulletEnabled val="1"/>
        </dgm:presLayoutVars>
      </dgm:prSet>
      <dgm:spPr/>
    </dgm:pt>
    <dgm:pt modelId="{71CDF0DE-BDA4-4A4E-8AC3-7C16016D068A}" type="pres">
      <dgm:prSet presAssocID="{81BF896A-46D7-744B-82A0-6FB2390AE127}" presName="sp" presStyleCnt="0"/>
      <dgm:spPr/>
    </dgm:pt>
    <dgm:pt modelId="{80B70EA1-5BE6-DF41-A48F-766B1B154904}" type="pres">
      <dgm:prSet presAssocID="{BEE76A3F-060F-D443-93AE-518B3BDEBD65}" presName="composite" presStyleCnt="0"/>
      <dgm:spPr/>
    </dgm:pt>
    <dgm:pt modelId="{924F7F2D-31B2-DE4F-B3E8-813A025E9EDD}" type="pres">
      <dgm:prSet presAssocID="{BEE76A3F-060F-D443-93AE-518B3BDEBD6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2C4AF626-E4CB-E146-AD0F-417926C42A99}" type="pres">
      <dgm:prSet presAssocID="{BEE76A3F-060F-D443-93AE-518B3BDEBD65}" presName="descendantText" presStyleLbl="alignAcc1" presStyleIdx="4" presStyleCnt="7">
        <dgm:presLayoutVars>
          <dgm:bulletEnabled val="1"/>
        </dgm:presLayoutVars>
      </dgm:prSet>
      <dgm:spPr/>
    </dgm:pt>
    <dgm:pt modelId="{BB796FA5-9ADB-A240-98C2-0A63AFD16D25}" type="pres">
      <dgm:prSet presAssocID="{617E696E-81BC-C94B-B505-1A8C45461C73}" presName="sp" presStyleCnt="0"/>
      <dgm:spPr/>
    </dgm:pt>
    <dgm:pt modelId="{0C6442A2-123B-AD42-87B1-219DAE818288}" type="pres">
      <dgm:prSet presAssocID="{56208E84-7569-D949-BFD9-9D889FD30B3E}" presName="composite" presStyleCnt="0"/>
      <dgm:spPr/>
    </dgm:pt>
    <dgm:pt modelId="{02E925A9-9549-DD44-ABEB-BDF1BA5E7950}" type="pres">
      <dgm:prSet presAssocID="{56208E84-7569-D949-BFD9-9D889FD30B3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0D9EDE20-CA72-654E-A2E2-7A25722D2E69}" type="pres">
      <dgm:prSet presAssocID="{56208E84-7569-D949-BFD9-9D889FD30B3E}" presName="descendantText" presStyleLbl="alignAcc1" presStyleIdx="5" presStyleCnt="7">
        <dgm:presLayoutVars>
          <dgm:bulletEnabled val="1"/>
        </dgm:presLayoutVars>
      </dgm:prSet>
      <dgm:spPr/>
    </dgm:pt>
    <dgm:pt modelId="{08225080-B687-2E45-93AF-BA2E00770EB1}" type="pres">
      <dgm:prSet presAssocID="{875EF08D-6E22-1344-9934-82F9E9FEC593}" presName="sp" presStyleCnt="0"/>
      <dgm:spPr/>
    </dgm:pt>
    <dgm:pt modelId="{AB60ECF2-292D-4849-B447-703226664FA6}" type="pres">
      <dgm:prSet presAssocID="{CADB76C0-2DAB-3B48-9444-189810FC7107}" presName="composite" presStyleCnt="0"/>
      <dgm:spPr/>
    </dgm:pt>
    <dgm:pt modelId="{15EA85E4-A9A1-264A-BE45-76B9FCFDAD3A}" type="pres">
      <dgm:prSet presAssocID="{CADB76C0-2DAB-3B48-9444-189810FC710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C117D20-7C1B-0548-A163-D5060130158F}" type="pres">
      <dgm:prSet presAssocID="{CADB76C0-2DAB-3B48-9444-189810FC710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85C74809-D6CC-E144-ADC4-14C3252BFCDB}" srcId="{CADB76C0-2DAB-3B48-9444-189810FC7107}" destId="{186A05F3-83E4-BA47-8F91-610F3602BED1}" srcOrd="0" destOrd="0" parTransId="{B271A09C-249D-9449-BF25-529F5D465DA5}" sibTransId="{5877703A-1E34-ED46-9C1F-9EDB1AA90FE3}"/>
    <dgm:cxn modelId="{8A5BDE09-7C2A-C549-A7C4-D133DC9C263C}" type="presOf" srcId="{40EB32BA-39DF-DD4B-A198-AAD094D4F7E5}" destId="{180C7D65-829A-9942-B1F0-55202200E177}" srcOrd="0" destOrd="0" presId="urn:microsoft.com/office/officeart/2005/8/layout/chevron2"/>
    <dgm:cxn modelId="{9C104A13-F7BD-F041-BE60-7F20E7E99BDC}" srcId="{BEE76A3F-060F-D443-93AE-518B3BDEBD65}" destId="{EF76CE9D-207C-BB4F-9F88-9C0574025D45}" srcOrd="0" destOrd="0" parTransId="{7B5592ED-D317-6049-8184-A420982EE93B}" sibTransId="{0C839BC0-4F62-104D-B04D-41079B9A0C82}"/>
    <dgm:cxn modelId="{52E8DE23-3782-D14A-A1B7-BA65C1C5682F}" srcId="{2AB9CA14-DD52-CA4F-A89A-E216559756FD}" destId="{56208E84-7569-D949-BFD9-9D889FD30B3E}" srcOrd="5" destOrd="0" parTransId="{8DB17ED1-6243-554D-92A0-7551CF8DE0BB}" sibTransId="{875EF08D-6E22-1344-9934-82F9E9FEC593}"/>
    <dgm:cxn modelId="{E45B272C-4D2B-964F-9E4A-E95BA8DE507B}" srcId="{33DD6A5B-A7E5-C547-A3D5-3B785AF4A786}" destId="{40EB32BA-39DF-DD4B-A198-AAD094D4F7E5}" srcOrd="0" destOrd="0" parTransId="{3A362C6B-CDD5-BE4F-8CB0-1D3D72D6BEF9}" sibTransId="{A7793F81-5384-CE4E-82FA-E8781B5E0E39}"/>
    <dgm:cxn modelId="{BEF44A39-591A-744D-99C9-A09FA7886540}" type="presOf" srcId="{33DD6A5B-A7E5-C547-A3D5-3B785AF4A786}" destId="{3DBB6255-64A6-B243-99E6-F83C1EBD52C1}" srcOrd="0" destOrd="0" presId="urn:microsoft.com/office/officeart/2005/8/layout/chevron2"/>
    <dgm:cxn modelId="{75360040-A05E-834B-A9D9-328D2F3DD74D}" srcId="{56208E84-7569-D949-BFD9-9D889FD30B3E}" destId="{9E238903-9409-A945-BB33-749997A115DD}" srcOrd="0" destOrd="0" parTransId="{06E2D43E-DEA1-674F-864F-EAF65F320AA8}" sibTransId="{85634DFC-9119-714E-A034-2C48158298DC}"/>
    <dgm:cxn modelId="{87AC444E-1614-6645-9C3B-19702EF3960D}" type="presOf" srcId="{EF76CE9D-207C-BB4F-9F88-9C0574025D45}" destId="{2C4AF626-E4CB-E146-AD0F-417926C42A99}" srcOrd="0" destOrd="0" presId="urn:microsoft.com/office/officeart/2005/8/layout/chevron2"/>
    <dgm:cxn modelId="{3BB8C353-68D8-4E4E-8FA5-8BF8DF78C7AB}" srcId="{2AB9CA14-DD52-CA4F-A89A-E216559756FD}" destId="{33DD6A5B-A7E5-C547-A3D5-3B785AF4A786}" srcOrd="1" destOrd="0" parTransId="{89A735E0-AA78-5A4A-807C-CE36DE79A1E5}" sibTransId="{7B65DB01-39F4-D548-B1CC-EDFE67B88E91}"/>
    <dgm:cxn modelId="{AFF83259-9756-914E-9197-1B2F5E3570D6}" srcId="{2AB9CA14-DD52-CA4F-A89A-E216559756FD}" destId="{CADB76C0-2DAB-3B48-9444-189810FC7107}" srcOrd="6" destOrd="0" parTransId="{86DFAB63-135F-B544-B6EE-9C51CDD36A7C}" sibTransId="{3202AF73-BE58-1542-99B5-EDED2DD94290}"/>
    <dgm:cxn modelId="{852DCC5D-8DD5-5840-8086-392F29C01FB0}" type="presOf" srcId="{186A05F3-83E4-BA47-8F91-610F3602BED1}" destId="{5C117D20-7C1B-0548-A163-D5060130158F}" srcOrd="0" destOrd="0" presId="urn:microsoft.com/office/officeart/2005/8/layout/chevron2"/>
    <dgm:cxn modelId="{295E1F63-3F9D-0146-882A-B0F5AF049DCC}" type="presOf" srcId="{CECABAEB-1301-2A48-B6D3-6DAA660C5148}" destId="{EF2D9920-F5FB-3647-9330-22F5395B3E73}" srcOrd="0" destOrd="0" presId="urn:microsoft.com/office/officeart/2005/8/layout/chevron2"/>
    <dgm:cxn modelId="{B803CA64-D3EE-4E4A-BE0A-727163CC520F}" srcId="{2AB9CA14-DD52-CA4F-A89A-E216559756FD}" destId="{BEE76A3F-060F-D443-93AE-518B3BDEBD65}" srcOrd="4" destOrd="0" parTransId="{CBA87F8A-690B-4F4C-BF9D-48EC6B143484}" sibTransId="{617E696E-81BC-C94B-B505-1A8C45461C73}"/>
    <dgm:cxn modelId="{6C296865-4575-BC4B-B3C6-F38B3611DA49}" type="presOf" srcId="{AEFB035D-9E86-7E45-86B2-4431F3FB66BF}" destId="{0ED8A31B-F255-9545-A863-D216002D265B}" srcOrd="0" destOrd="0" presId="urn:microsoft.com/office/officeart/2005/8/layout/chevron2"/>
    <dgm:cxn modelId="{24887165-E112-BD42-9A07-734883E198D4}" type="presOf" srcId="{2AB9CA14-DD52-CA4F-A89A-E216559756FD}" destId="{4E5B9410-4AF6-8644-BD6B-9DF1CD19EC78}" srcOrd="0" destOrd="0" presId="urn:microsoft.com/office/officeart/2005/8/layout/chevron2"/>
    <dgm:cxn modelId="{59D66F69-34B6-9F4B-9FFD-8143D0319E91}" type="presOf" srcId="{9E238903-9409-A945-BB33-749997A115DD}" destId="{0D9EDE20-CA72-654E-A2E2-7A25722D2E69}" srcOrd="0" destOrd="0" presId="urn:microsoft.com/office/officeart/2005/8/layout/chevron2"/>
    <dgm:cxn modelId="{37CAE173-DCF8-1842-997B-B14496B5E4FC}" srcId="{2AB9CA14-DD52-CA4F-A89A-E216559756FD}" destId="{0F6AC545-0261-9541-96B4-D94AF167E392}" srcOrd="0" destOrd="0" parTransId="{08D5199E-A9CE-EE47-9E27-4ECB816D8B34}" sibTransId="{F083730F-71E0-D34C-9B90-BB335E41217E}"/>
    <dgm:cxn modelId="{86E4C474-EBE4-2D40-BECD-45A82C69DEBA}" type="presOf" srcId="{0F6AC545-0261-9541-96B4-D94AF167E392}" destId="{94A79A13-E99C-C545-93A7-E45FEEF66411}" srcOrd="0" destOrd="0" presId="urn:microsoft.com/office/officeart/2005/8/layout/chevron2"/>
    <dgm:cxn modelId="{AE45097D-4AC8-194B-ABA0-74EB75F68051}" type="presOf" srcId="{BEE76A3F-060F-D443-93AE-518B3BDEBD65}" destId="{924F7F2D-31B2-DE4F-B3E8-813A025E9EDD}" srcOrd="0" destOrd="0" presId="urn:microsoft.com/office/officeart/2005/8/layout/chevron2"/>
    <dgm:cxn modelId="{A30A1A8E-50CE-8548-9A3F-BDE52E5DDE0C}" type="presOf" srcId="{56208E84-7569-D949-BFD9-9D889FD30B3E}" destId="{02E925A9-9549-DD44-ABEB-BDF1BA5E7950}" srcOrd="0" destOrd="0" presId="urn:microsoft.com/office/officeart/2005/8/layout/chevron2"/>
    <dgm:cxn modelId="{57588C8F-E518-8E4A-8363-7D5953C53BB8}" srcId="{2AB9CA14-DD52-CA4F-A89A-E216559756FD}" destId="{1284F75A-63F9-3244-82C4-EF728D42C315}" srcOrd="2" destOrd="0" parTransId="{479AF8F3-2C58-D241-9948-E8B6B66A4D0F}" sibTransId="{4B02B29D-2830-8D4A-93F7-E5386C3C918D}"/>
    <dgm:cxn modelId="{90CF6E9B-19F4-5249-B816-BE94497ABD63}" srcId="{1284F75A-63F9-3244-82C4-EF728D42C315}" destId="{776A6D3E-B2BE-9F46-BF51-4CE5215A9E9C}" srcOrd="0" destOrd="0" parTransId="{4696005F-69BF-654F-9BC6-D90C1AACCAC1}" sibTransId="{BF914466-5047-7045-A412-5877272DE851}"/>
    <dgm:cxn modelId="{45BBD2A8-D583-0346-A2DD-E92F7C0E71E8}" type="presOf" srcId="{776A6D3E-B2BE-9F46-BF51-4CE5215A9E9C}" destId="{7D0A5740-AF99-9D46-9C58-168F624EA7B0}" srcOrd="0" destOrd="0" presId="urn:microsoft.com/office/officeart/2005/8/layout/chevron2"/>
    <dgm:cxn modelId="{B872DBCD-DCEC-684C-8AC6-FBB74F4C2386}" srcId="{0F6AC545-0261-9541-96B4-D94AF167E392}" destId="{CECABAEB-1301-2A48-B6D3-6DAA660C5148}" srcOrd="0" destOrd="0" parTransId="{8E703963-D9E9-C047-80D2-02F3DD3F2505}" sibTransId="{308D167B-D978-A746-8ACC-8947C030D2CD}"/>
    <dgm:cxn modelId="{36D128CE-3DC1-0347-80C9-95A022249C77}" srcId="{1F8788BD-C293-BD47-A600-087885EA1BD4}" destId="{AEFB035D-9E86-7E45-86B2-4431F3FB66BF}" srcOrd="0" destOrd="0" parTransId="{9184D627-0DF2-3F4C-943A-D028CE233371}" sibTransId="{9FDE8530-BA7E-F245-90A7-FD703A143A45}"/>
    <dgm:cxn modelId="{C102F2F0-F7EA-4C4F-B022-3B3DC24977E6}" type="presOf" srcId="{CADB76C0-2DAB-3B48-9444-189810FC7107}" destId="{15EA85E4-A9A1-264A-BE45-76B9FCFDAD3A}" srcOrd="0" destOrd="0" presId="urn:microsoft.com/office/officeart/2005/8/layout/chevron2"/>
    <dgm:cxn modelId="{E4D983F7-2491-9641-AD55-EA6ABB574772}" type="presOf" srcId="{1284F75A-63F9-3244-82C4-EF728D42C315}" destId="{6BCC6B33-EBCD-3E45-AF02-6C4316D4D9D1}" srcOrd="0" destOrd="0" presId="urn:microsoft.com/office/officeart/2005/8/layout/chevron2"/>
    <dgm:cxn modelId="{9A12C7F8-9EE5-754B-A94F-DB73449990EF}" srcId="{2AB9CA14-DD52-CA4F-A89A-E216559756FD}" destId="{1F8788BD-C293-BD47-A600-087885EA1BD4}" srcOrd="3" destOrd="0" parTransId="{2065551F-49E1-1A4C-B2F5-74081565BE68}" sibTransId="{81BF896A-46D7-744B-82A0-6FB2390AE127}"/>
    <dgm:cxn modelId="{457C7BFE-C734-AA46-87EB-36A73C3F034F}" type="presOf" srcId="{1F8788BD-C293-BD47-A600-087885EA1BD4}" destId="{D7274446-D661-594A-90DC-4C85A1F5484D}" srcOrd="0" destOrd="0" presId="urn:microsoft.com/office/officeart/2005/8/layout/chevron2"/>
    <dgm:cxn modelId="{88BC9F7B-0195-4746-A063-BCB6A9841BB2}" type="presParOf" srcId="{4E5B9410-4AF6-8644-BD6B-9DF1CD19EC78}" destId="{166EC550-DA00-8A41-9835-0C31F3C0720D}" srcOrd="0" destOrd="0" presId="urn:microsoft.com/office/officeart/2005/8/layout/chevron2"/>
    <dgm:cxn modelId="{8C76E2AC-9D5B-0B44-A01F-4624E289212B}" type="presParOf" srcId="{166EC550-DA00-8A41-9835-0C31F3C0720D}" destId="{94A79A13-E99C-C545-93A7-E45FEEF66411}" srcOrd="0" destOrd="0" presId="urn:microsoft.com/office/officeart/2005/8/layout/chevron2"/>
    <dgm:cxn modelId="{2164F178-EDB6-A045-9513-580FAE8E2EB5}" type="presParOf" srcId="{166EC550-DA00-8A41-9835-0C31F3C0720D}" destId="{EF2D9920-F5FB-3647-9330-22F5395B3E73}" srcOrd="1" destOrd="0" presId="urn:microsoft.com/office/officeart/2005/8/layout/chevron2"/>
    <dgm:cxn modelId="{BDAB5302-B9F8-7242-ADD5-64850CA86F2F}" type="presParOf" srcId="{4E5B9410-4AF6-8644-BD6B-9DF1CD19EC78}" destId="{59A8930F-D8AE-D34E-A0D0-3B7AE5CB91C5}" srcOrd="1" destOrd="0" presId="urn:microsoft.com/office/officeart/2005/8/layout/chevron2"/>
    <dgm:cxn modelId="{21499760-D186-CD4A-BEBA-E4495C85C559}" type="presParOf" srcId="{4E5B9410-4AF6-8644-BD6B-9DF1CD19EC78}" destId="{AA535FE2-8DF1-E640-82C9-F492B9C40BB3}" srcOrd="2" destOrd="0" presId="urn:microsoft.com/office/officeart/2005/8/layout/chevron2"/>
    <dgm:cxn modelId="{C62D2837-8D59-1242-9F3A-6D94E232977F}" type="presParOf" srcId="{AA535FE2-8DF1-E640-82C9-F492B9C40BB3}" destId="{3DBB6255-64A6-B243-99E6-F83C1EBD52C1}" srcOrd="0" destOrd="0" presId="urn:microsoft.com/office/officeart/2005/8/layout/chevron2"/>
    <dgm:cxn modelId="{AE5DEE1B-4B13-EF49-81F1-0AF9C2A9E5F1}" type="presParOf" srcId="{AA535FE2-8DF1-E640-82C9-F492B9C40BB3}" destId="{180C7D65-829A-9942-B1F0-55202200E177}" srcOrd="1" destOrd="0" presId="urn:microsoft.com/office/officeart/2005/8/layout/chevron2"/>
    <dgm:cxn modelId="{4AA8BD5E-E8BB-614E-B909-E88266827DAA}" type="presParOf" srcId="{4E5B9410-4AF6-8644-BD6B-9DF1CD19EC78}" destId="{6ED312C6-2A61-434C-8BD1-BCD93DBB550E}" srcOrd="3" destOrd="0" presId="urn:microsoft.com/office/officeart/2005/8/layout/chevron2"/>
    <dgm:cxn modelId="{680D1C39-DDC2-2B44-9C71-33E513594ED6}" type="presParOf" srcId="{4E5B9410-4AF6-8644-BD6B-9DF1CD19EC78}" destId="{8A0FEAF5-8D9D-D146-9342-C319E3521CA8}" srcOrd="4" destOrd="0" presId="urn:microsoft.com/office/officeart/2005/8/layout/chevron2"/>
    <dgm:cxn modelId="{E8748338-9716-CB43-A37A-7F0A45602315}" type="presParOf" srcId="{8A0FEAF5-8D9D-D146-9342-C319E3521CA8}" destId="{6BCC6B33-EBCD-3E45-AF02-6C4316D4D9D1}" srcOrd="0" destOrd="0" presId="urn:microsoft.com/office/officeart/2005/8/layout/chevron2"/>
    <dgm:cxn modelId="{70DC6AA4-D734-E74B-82B3-7E91386B3B8D}" type="presParOf" srcId="{8A0FEAF5-8D9D-D146-9342-C319E3521CA8}" destId="{7D0A5740-AF99-9D46-9C58-168F624EA7B0}" srcOrd="1" destOrd="0" presId="urn:microsoft.com/office/officeart/2005/8/layout/chevron2"/>
    <dgm:cxn modelId="{43342207-33D4-1142-9D23-26CF6E01517F}" type="presParOf" srcId="{4E5B9410-4AF6-8644-BD6B-9DF1CD19EC78}" destId="{C8785925-3137-3B4D-B5A8-083744734DDC}" srcOrd="5" destOrd="0" presId="urn:microsoft.com/office/officeart/2005/8/layout/chevron2"/>
    <dgm:cxn modelId="{B6726282-27CB-1040-80AF-A295AE84E4EB}" type="presParOf" srcId="{4E5B9410-4AF6-8644-BD6B-9DF1CD19EC78}" destId="{BFB31AE6-A25B-8F44-9223-BABA5AA21C49}" srcOrd="6" destOrd="0" presId="urn:microsoft.com/office/officeart/2005/8/layout/chevron2"/>
    <dgm:cxn modelId="{4A8184A6-D191-E943-947C-278BBCE514DA}" type="presParOf" srcId="{BFB31AE6-A25B-8F44-9223-BABA5AA21C49}" destId="{D7274446-D661-594A-90DC-4C85A1F5484D}" srcOrd="0" destOrd="0" presId="urn:microsoft.com/office/officeart/2005/8/layout/chevron2"/>
    <dgm:cxn modelId="{5E4A8440-3085-0243-A748-E7479BF89CA1}" type="presParOf" srcId="{BFB31AE6-A25B-8F44-9223-BABA5AA21C49}" destId="{0ED8A31B-F255-9545-A863-D216002D265B}" srcOrd="1" destOrd="0" presId="urn:microsoft.com/office/officeart/2005/8/layout/chevron2"/>
    <dgm:cxn modelId="{885CAF93-82B9-9346-99C4-880A9E4BD365}" type="presParOf" srcId="{4E5B9410-4AF6-8644-BD6B-9DF1CD19EC78}" destId="{71CDF0DE-BDA4-4A4E-8AC3-7C16016D068A}" srcOrd="7" destOrd="0" presId="urn:microsoft.com/office/officeart/2005/8/layout/chevron2"/>
    <dgm:cxn modelId="{73E5DCB6-5535-3C4E-87E2-2A4D7C9E480E}" type="presParOf" srcId="{4E5B9410-4AF6-8644-BD6B-9DF1CD19EC78}" destId="{80B70EA1-5BE6-DF41-A48F-766B1B154904}" srcOrd="8" destOrd="0" presId="urn:microsoft.com/office/officeart/2005/8/layout/chevron2"/>
    <dgm:cxn modelId="{0028E61B-4F97-AB43-A9E8-0289F27257F2}" type="presParOf" srcId="{80B70EA1-5BE6-DF41-A48F-766B1B154904}" destId="{924F7F2D-31B2-DE4F-B3E8-813A025E9EDD}" srcOrd="0" destOrd="0" presId="urn:microsoft.com/office/officeart/2005/8/layout/chevron2"/>
    <dgm:cxn modelId="{3F00D332-22F0-7C49-962C-F04A1F7F68BC}" type="presParOf" srcId="{80B70EA1-5BE6-DF41-A48F-766B1B154904}" destId="{2C4AF626-E4CB-E146-AD0F-417926C42A99}" srcOrd="1" destOrd="0" presId="urn:microsoft.com/office/officeart/2005/8/layout/chevron2"/>
    <dgm:cxn modelId="{96B33379-A00C-3841-8C3E-7BB836B2DF32}" type="presParOf" srcId="{4E5B9410-4AF6-8644-BD6B-9DF1CD19EC78}" destId="{BB796FA5-9ADB-A240-98C2-0A63AFD16D25}" srcOrd="9" destOrd="0" presId="urn:microsoft.com/office/officeart/2005/8/layout/chevron2"/>
    <dgm:cxn modelId="{7273263F-2F1D-AC4B-9034-31431195CE86}" type="presParOf" srcId="{4E5B9410-4AF6-8644-BD6B-9DF1CD19EC78}" destId="{0C6442A2-123B-AD42-87B1-219DAE818288}" srcOrd="10" destOrd="0" presId="urn:microsoft.com/office/officeart/2005/8/layout/chevron2"/>
    <dgm:cxn modelId="{2067AA0B-B07D-B74B-A3E6-F0C10B10307F}" type="presParOf" srcId="{0C6442A2-123B-AD42-87B1-219DAE818288}" destId="{02E925A9-9549-DD44-ABEB-BDF1BA5E7950}" srcOrd="0" destOrd="0" presId="urn:microsoft.com/office/officeart/2005/8/layout/chevron2"/>
    <dgm:cxn modelId="{583B54CE-CD8D-E54B-86E8-B6BB598F31FB}" type="presParOf" srcId="{0C6442A2-123B-AD42-87B1-219DAE818288}" destId="{0D9EDE20-CA72-654E-A2E2-7A25722D2E69}" srcOrd="1" destOrd="0" presId="urn:microsoft.com/office/officeart/2005/8/layout/chevron2"/>
    <dgm:cxn modelId="{7E3EE931-9B28-5B45-BD26-6FC56E0E39C4}" type="presParOf" srcId="{4E5B9410-4AF6-8644-BD6B-9DF1CD19EC78}" destId="{08225080-B687-2E45-93AF-BA2E00770EB1}" srcOrd="11" destOrd="0" presId="urn:microsoft.com/office/officeart/2005/8/layout/chevron2"/>
    <dgm:cxn modelId="{75FE8A2B-8FFB-1048-85C5-E92E2523DCBD}" type="presParOf" srcId="{4E5B9410-4AF6-8644-BD6B-9DF1CD19EC78}" destId="{AB60ECF2-292D-4849-B447-703226664FA6}" srcOrd="12" destOrd="0" presId="urn:microsoft.com/office/officeart/2005/8/layout/chevron2"/>
    <dgm:cxn modelId="{0B10C5DF-0A16-3C49-9FD5-916D05FA1ABD}" type="presParOf" srcId="{AB60ECF2-292D-4849-B447-703226664FA6}" destId="{15EA85E4-A9A1-264A-BE45-76B9FCFDAD3A}" srcOrd="0" destOrd="0" presId="urn:microsoft.com/office/officeart/2005/8/layout/chevron2"/>
    <dgm:cxn modelId="{3CA5D009-5962-7E40-86ED-12A37321EA0A}" type="presParOf" srcId="{AB60ECF2-292D-4849-B447-703226664FA6}" destId="{5C117D20-7C1B-0548-A163-D506013015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111E-2A1D-9746-93EA-7FC7B791E2EA}">
      <dsp:nvSpPr>
        <dsp:cNvPr id="0" name=""/>
        <dsp:cNvSpPr/>
      </dsp:nvSpPr>
      <dsp:spPr>
        <a:xfrm rot="5400000">
          <a:off x="3305304" y="-1185748"/>
          <a:ext cx="944047" cy="3555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RF systems: Transmission systems for Space Communications. </a:t>
          </a:r>
          <a:endParaRPr lang="en-IN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S-band Operation: 2 to 4 GHz. </a:t>
          </a:r>
          <a:endParaRPr lang="en-IN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Apollo missions: telemetry and transmissions. </a:t>
          </a:r>
          <a:endParaRPr lang="en-IN" sz="1400" kern="1200"/>
        </a:p>
      </dsp:txBody>
      <dsp:txXfrm rot="-5400000">
        <a:off x="1999762" y="165879"/>
        <a:ext cx="3509047" cy="851877"/>
      </dsp:txXfrm>
    </dsp:sp>
    <dsp:sp modelId="{114C1467-60A6-A04E-962A-1E339BABAA36}">
      <dsp:nvSpPr>
        <dsp:cNvPr id="0" name=""/>
        <dsp:cNvSpPr/>
      </dsp:nvSpPr>
      <dsp:spPr>
        <a:xfrm>
          <a:off x="0" y="1787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Communication in ancient times of space: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57606" y="59393"/>
        <a:ext cx="1884550" cy="1064847"/>
      </dsp:txXfrm>
    </dsp:sp>
    <dsp:sp modelId="{74EF50FA-DABA-814C-9F06-93D7646E30CE}">
      <dsp:nvSpPr>
        <dsp:cNvPr id="0" name=""/>
        <dsp:cNvSpPr/>
      </dsp:nvSpPr>
      <dsp:spPr>
        <a:xfrm rot="5400000">
          <a:off x="3305304" y="53313"/>
          <a:ext cx="944047" cy="3555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/>
            <a:t>Growing data demands in Mars missions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</a:t>
          </a:r>
          <a:r>
            <a:rPr lang="en-IN" sz="1400" kern="1200" dirty="0" err="1"/>
            <a:t>eed</a:t>
          </a:r>
          <a:r>
            <a:rPr lang="en-IN" sz="1400" kern="1200" dirty="0"/>
            <a:t> for faster, secure, and energy-efficient alternatives</a:t>
          </a:r>
        </a:p>
      </dsp:txBody>
      <dsp:txXfrm rot="-5400000">
        <a:off x="1999762" y="1404941"/>
        <a:ext cx="3509047" cy="851877"/>
      </dsp:txXfrm>
    </dsp:sp>
    <dsp:sp modelId="{A3849936-6BE7-614C-9973-04BF209AB5B6}">
      <dsp:nvSpPr>
        <dsp:cNvPr id="0" name=""/>
        <dsp:cNvSpPr/>
      </dsp:nvSpPr>
      <dsp:spPr>
        <a:xfrm>
          <a:off x="0" y="1240849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F0000"/>
              </a:solidFill>
            </a:rPr>
            <a:t>The Communication Bottleneck in Deep Space Missions: 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57606" y="1298455"/>
        <a:ext cx="1884550" cy="1064847"/>
      </dsp:txXfrm>
    </dsp:sp>
    <dsp:sp modelId="{7CDE05D1-B24A-DC4B-965C-01EE3D6E7D9B}">
      <dsp:nvSpPr>
        <dsp:cNvPr id="0" name=""/>
        <dsp:cNvSpPr/>
      </dsp:nvSpPr>
      <dsp:spPr>
        <a:xfrm rot="5400000">
          <a:off x="3305304" y="1292375"/>
          <a:ext cx="944047" cy="3555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Optical/Laser communication systems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L-band Frequencies: 1 to 2 GHz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Seemless</a:t>
          </a:r>
          <a:r>
            <a:rPr lang="en-US" sz="1400" kern="1200" dirty="0"/>
            <a:t>, efficient and secure communication system</a:t>
          </a:r>
          <a:endParaRPr lang="en-IN" sz="1400" kern="1200" dirty="0"/>
        </a:p>
      </dsp:txBody>
      <dsp:txXfrm rot="-5400000">
        <a:off x="1999762" y="2644003"/>
        <a:ext cx="3509047" cy="851877"/>
      </dsp:txXfrm>
    </dsp:sp>
    <dsp:sp modelId="{DA0D6F9D-7AB7-F447-87AF-32B544EE2C7F}">
      <dsp:nvSpPr>
        <dsp:cNvPr id="0" name=""/>
        <dsp:cNvSpPr/>
      </dsp:nvSpPr>
      <dsp:spPr>
        <a:xfrm>
          <a:off x="0" y="2479911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F0000"/>
              </a:solidFill>
            </a:rPr>
            <a:t>Beyond RF: The Future of Mars Data Transmission: 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57606" y="2537517"/>
        <a:ext cx="1884550" cy="1064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9731A-B1D3-524E-91E1-E8534E53FCB9}">
      <dsp:nvSpPr>
        <dsp:cNvPr id="0" name=""/>
        <dsp:cNvSpPr/>
      </dsp:nvSpPr>
      <dsp:spPr>
        <a:xfrm>
          <a:off x="2544" y="1061834"/>
          <a:ext cx="3100610" cy="124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rgbClr val="FF0000"/>
              </a:solidFill>
            </a:rPr>
            <a:t>Initial Pointing 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622666" y="1061834"/>
        <a:ext cx="1860366" cy="1240244"/>
      </dsp:txXfrm>
    </dsp:sp>
    <dsp:sp modelId="{3C93C708-8727-0A40-B982-685E86323E08}">
      <dsp:nvSpPr>
        <dsp:cNvPr id="0" name=""/>
        <dsp:cNvSpPr/>
      </dsp:nvSpPr>
      <dsp:spPr>
        <a:xfrm>
          <a:off x="2793094" y="1061834"/>
          <a:ext cx="3100610" cy="124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rgbClr val="FF0000"/>
              </a:solidFill>
            </a:rPr>
            <a:t>Scanning and Acquisition 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3413216" y="1061834"/>
        <a:ext cx="1860366" cy="1240244"/>
      </dsp:txXfrm>
    </dsp:sp>
    <dsp:sp modelId="{DC12E6DE-9BDD-DE4C-8933-982A65820811}">
      <dsp:nvSpPr>
        <dsp:cNvPr id="0" name=""/>
        <dsp:cNvSpPr/>
      </dsp:nvSpPr>
      <dsp:spPr>
        <a:xfrm>
          <a:off x="5583644" y="1061834"/>
          <a:ext cx="3100610" cy="124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rgbClr val="FF0000"/>
              </a:solidFill>
            </a:rPr>
            <a:t>Communication Tracking 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6203766" y="1061834"/>
        <a:ext cx="1860366" cy="12402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111E-2A1D-9746-93EA-7FC7B791E2EA}">
      <dsp:nvSpPr>
        <dsp:cNvPr id="0" name=""/>
        <dsp:cNvSpPr/>
      </dsp:nvSpPr>
      <dsp:spPr>
        <a:xfrm rot="5400000">
          <a:off x="2980946" y="-1033109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ILLUMA-T</a:t>
          </a:r>
          <a:r>
            <a:rPr lang="en-IN" sz="1200" kern="1200" dirty="0"/>
            <a:t> is a laser payload on the ISS that transmits high-speed data to Earth via NASA’s LCRD.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Its success will support </a:t>
          </a:r>
          <a:r>
            <a:rPr lang="en-IN" sz="1200" b="1" kern="1200" dirty="0"/>
            <a:t>future deep-space missions</a:t>
          </a:r>
          <a:r>
            <a:rPr lang="en-IN" sz="1200" kern="1200" dirty="0"/>
            <a:t> with scalable, energy-efficient data links.</a:t>
          </a:r>
        </a:p>
      </dsp:txBody>
      <dsp:txXfrm rot="-5400000">
        <a:off x="1828043" y="165879"/>
        <a:ext cx="3203769" cy="851877"/>
      </dsp:txXfrm>
    </dsp:sp>
    <dsp:sp modelId="{114C1467-60A6-A04E-962A-1E339BABAA36}">
      <dsp:nvSpPr>
        <dsp:cNvPr id="0" name=""/>
        <dsp:cNvSpPr/>
      </dsp:nvSpPr>
      <dsp:spPr>
        <a:xfrm>
          <a:off x="0" y="1787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FF0000"/>
              </a:solidFill>
            </a:rPr>
            <a:t>1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59393"/>
        <a:ext cx="1712830" cy="1064847"/>
      </dsp:txXfrm>
    </dsp:sp>
    <dsp:sp modelId="{74EF50FA-DABA-814C-9F06-93D7646E30CE}">
      <dsp:nvSpPr>
        <dsp:cNvPr id="0" name=""/>
        <dsp:cNvSpPr/>
      </dsp:nvSpPr>
      <dsp:spPr>
        <a:xfrm rot="5400000">
          <a:off x="2980946" y="205952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 enables </a:t>
          </a:r>
          <a:r>
            <a:rPr lang="en-IN" sz="1200" b="1" kern="1200" dirty="0"/>
            <a:t>low-latency, high-bandwidth</a:t>
          </a:r>
          <a:r>
            <a:rPr lang="en-IN" sz="1200" kern="1200" dirty="0"/>
            <a:t> optical communication, reducing reliance on RF systems.</a:t>
          </a:r>
        </a:p>
      </dsp:txBody>
      <dsp:txXfrm rot="-5400000">
        <a:off x="1828043" y="1404941"/>
        <a:ext cx="3203769" cy="851877"/>
      </dsp:txXfrm>
    </dsp:sp>
    <dsp:sp modelId="{A3849936-6BE7-614C-9973-04BF209AB5B6}">
      <dsp:nvSpPr>
        <dsp:cNvPr id="0" name=""/>
        <dsp:cNvSpPr/>
      </dsp:nvSpPr>
      <dsp:spPr>
        <a:xfrm>
          <a:off x="0" y="1240849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2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1298455"/>
        <a:ext cx="1712830" cy="1064847"/>
      </dsp:txXfrm>
    </dsp:sp>
    <dsp:sp modelId="{7CDE05D1-B24A-DC4B-965C-01EE3D6E7D9B}">
      <dsp:nvSpPr>
        <dsp:cNvPr id="0" name=""/>
        <dsp:cNvSpPr/>
      </dsp:nvSpPr>
      <dsp:spPr>
        <a:xfrm rot="5400000">
          <a:off x="2980946" y="1445014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Optical Modem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Amplifier Terminal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Precision Beam Steering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Ground Stations </a:t>
          </a:r>
        </a:p>
      </dsp:txBody>
      <dsp:txXfrm rot="-5400000">
        <a:off x="1828043" y="2644003"/>
        <a:ext cx="3203769" cy="851877"/>
      </dsp:txXfrm>
    </dsp:sp>
    <dsp:sp modelId="{DA0D6F9D-7AB7-F447-87AF-32B544EE2C7F}">
      <dsp:nvSpPr>
        <dsp:cNvPr id="0" name=""/>
        <dsp:cNvSpPr/>
      </dsp:nvSpPr>
      <dsp:spPr>
        <a:xfrm>
          <a:off x="0" y="2479911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3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2537517"/>
        <a:ext cx="1712830" cy="10648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111E-2A1D-9746-93EA-7FC7B791E2EA}">
      <dsp:nvSpPr>
        <dsp:cNvPr id="0" name=""/>
        <dsp:cNvSpPr/>
      </dsp:nvSpPr>
      <dsp:spPr>
        <a:xfrm rot="5400000">
          <a:off x="2980946" y="-1033109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b="1" kern="1200" dirty="0"/>
            <a:t>O2O</a:t>
          </a:r>
          <a:r>
            <a:rPr lang="en-IN" sz="1100" kern="1200" dirty="0"/>
            <a:t> enables high-speed laser communication between the Orion spacecraft and Earth, supporting NASA’s Artemis missions.</a:t>
          </a:r>
        </a:p>
      </dsp:txBody>
      <dsp:txXfrm rot="-5400000">
        <a:off x="1828043" y="165879"/>
        <a:ext cx="3203769" cy="851877"/>
      </dsp:txXfrm>
    </dsp:sp>
    <dsp:sp modelId="{114C1467-60A6-A04E-962A-1E339BABAA36}">
      <dsp:nvSpPr>
        <dsp:cNvPr id="0" name=""/>
        <dsp:cNvSpPr/>
      </dsp:nvSpPr>
      <dsp:spPr>
        <a:xfrm>
          <a:off x="0" y="1787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FF0000"/>
              </a:solidFill>
            </a:rPr>
            <a:t>1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59393"/>
        <a:ext cx="1712830" cy="1064847"/>
      </dsp:txXfrm>
    </dsp:sp>
    <dsp:sp modelId="{74EF50FA-DABA-814C-9F06-93D7646E30CE}">
      <dsp:nvSpPr>
        <dsp:cNvPr id="0" name=""/>
        <dsp:cNvSpPr/>
      </dsp:nvSpPr>
      <dsp:spPr>
        <a:xfrm rot="5400000">
          <a:off x="2980946" y="205952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It provides </a:t>
          </a:r>
          <a:r>
            <a:rPr lang="en-IN" sz="1100" b="1" kern="1200" dirty="0"/>
            <a:t>real-time video, telemetry, and scientific data</a:t>
          </a:r>
          <a:r>
            <a:rPr lang="en-IN" sz="1100" kern="1200" dirty="0"/>
            <a:t> with greater reliability and resistance to interference.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O2O is key to building a </a:t>
          </a:r>
          <a:r>
            <a:rPr lang="en-IN" sz="1100" b="1" kern="1200" dirty="0"/>
            <a:t>long-term interplanetary optical network</a:t>
          </a:r>
          <a:r>
            <a:rPr lang="en-IN" sz="1100" kern="1200" dirty="0"/>
            <a:t> for future lunar and Mars missions.</a:t>
          </a:r>
        </a:p>
      </dsp:txBody>
      <dsp:txXfrm rot="-5400000">
        <a:off x="1828043" y="1404941"/>
        <a:ext cx="3203769" cy="851877"/>
      </dsp:txXfrm>
    </dsp:sp>
    <dsp:sp modelId="{A3849936-6BE7-614C-9973-04BF209AB5B6}">
      <dsp:nvSpPr>
        <dsp:cNvPr id="0" name=""/>
        <dsp:cNvSpPr/>
      </dsp:nvSpPr>
      <dsp:spPr>
        <a:xfrm>
          <a:off x="0" y="1240849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2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1298455"/>
        <a:ext cx="1712830" cy="1064847"/>
      </dsp:txXfrm>
    </dsp:sp>
    <dsp:sp modelId="{7CDE05D1-B24A-DC4B-965C-01EE3D6E7D9B}">
      <dsp:nvSpPr>
        <dsp:cNvPr id="0" name=""/>
        <dsp:cNvSpPr/>
      </dsp:nvSpPr>
      <dsp:spPr>
        <a:xfrm rot="5400000">
          <a:off x="2980946" y="1445014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High-Speed Optical Downlink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Compact and Lightweight Design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Adaptive Beam Steering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Integration with NASA’s Optical Relay Network </a:t>
          </a:r>
        </a:p>
      </dsp:txBody>
      <dsp:txXfrm rot="-5400000">
        <a:off x="1828043" y="2644003"/>
        <a:ext cx="3203769" cy="851877"/>
      </dsp:txXfrm>
    </dsp:sp>
    <dsp:sp modelId="{DA0D6F9D-7AB7-F447-87AF-32B544EE2C7F}">
      <dsp:nvSpPr>
        <dsp:cNvPr id="0" name=""/>
        <dsp:cNvSpPr/>
      </dsp:nvSpPr>
      <dsp:spPr>
        <a:xfrm>
          <a:off x="0" y="2479911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3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2537517"/>
        <a:ext cx="1712830" cy="10648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111E-2A1D-9746-93EA-7FC7B791E2EA}">
      <dsp:nvSpPr>
        <dsp:cNvPr id="0" name=""/>
        <dsp:cNvSpPr/>
      </dsp:nvSpPr>
      <dsp:spPr>
        <a:xfrm rot="5400000">
          <a:off x="2980946" y="-1033109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/>
            <a:t>LCRD</a:t>
          </a:r>
          <a:r>
            <a:rPr lang="en-IN" sz="1500" kern="1200" dirty="0"/>
            <a:t> is NASA’s first optical relay system, enabling 1.2 Gbps laser communication from geosynchronous orbit.</a:t>
          </a:r>
        </a:p>
      </dsp:txBody>
      <dsp:txXfrm rot="-5400000">
        <a:off x="1828043" y="165879"/>
        <a:ext cx="3203769" cy="851877"/>
      </dsp:txXfrm>
    </dsp:sp>
    <dsp:sp modelId="{114C1467-60A6-A04E-962A-1E339BABAA36}">
      <dsp:nvSpPr>
        <dsp:cNvPr id="0" name=""/>
        <dsp:cNvSpPr/>
      </dsp:nvSpPr>
      <dsp:spPr>
        <a:xfrm>
          <a:off x="0" y="1787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FF0000"/>
              </a:solidFill>
            </a:rPr>
            <a:t>1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59393"/>
        <a:ext cx="1712830" cy="1064847"/>
      </dsp:txXfrm>
    </dsp:sp>
    <dsp:sp modelId="{74EF50FA-DABA-814C-9F06-93D7646E30CE}">
      <dsp:nvSpPr>
        <dsp:cNvPr id="0" name=""/>
        <dsp:cNvSpPr/>
      </dsp:nvSpPr>
      <dsp:spPr>
        <a:xfrm rot="5400000">
          <a:off x="2980946" y="205952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It offers </a:t>
          </a:r>
          <a:r>
            <a:rPr lang="en-IN" sz="1500" b="1" kern="1200" dirty="0"/>
            <a:t>faster data rates, lower power use, and better security</a:t>
          </a:r>
          <a:r>
            <a:rPr lang="en-IN" sz="1500" kern="1200" dirty="0"/>
            <a:t> than traditional RF systems.</a:t>
          </a:r>
        </a:p>
      </dsp:txBody>
      <dsp:txXfrm rot="-5400000">
        <a:off x="1828043" y="1404941"/>
        <a:ext cx="3203769" cy="851877"/>
      </dsp:txXfrm>
    </dsp:sp>
    <dsp:sp modelId="{A3849936-6BE7-614C-9973-04BF209AB5B6}">
      <dsp:nvSpPr>
        <dsp:cNvPr id="0" name=""/>
        <dsp:cNvSpPr/>
      </dsp:nvSpPr>
      <dsp:spPr>
        <a:xfrm>
          <a:off x="0" y="1240849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2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1298455"/>
        <a:ext cx="1712830" cy="1064847"/>
      </dsp:txXfrm>
    </dsp:sp>
    <dsp:sp modelId="{7CDE05D1-B24A-DC4B-965C-01EE3D6E7D9B}">
      <dsp:nvSpPr>
        <dsp:cNvPr id="0" name=""/>
        <dsp:cNvSpPr/>
      </dsp:nvSpPr>
      <dsp:spPr>
        <a:xfrm rot="5400000">
          <a:off x="2980946" y="1445014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LCRD supports future missions like </a:t>
          </a:r>
          <a:r>
            <a:rPr lang="en-IN" sz="1500" b="1" kern="1200" dirty="0"/>
            <a:t>Artemis and Mars relays</a:t>
          </a:r>
          <a:r>
            <a:rPr lang="en-IN" sz="1500" kern="1200" dirty="0"/>
            <a:t>, advancing deep-space communication.</a:t>
          </a:r>
        </a:p>
      </dsp:txBody>
      <dsp:txXfrm rot="-5400000">
        <a:off x="1828043" y="2644003"/>
        <a:ext cx="3203769" cy="851877"/>
      </dsp:txXfrm>
    </dsp:sp>
    <dsp:sp modelId="{DA0D6F9D-7AB7-F447-87AF-32B544EE2C7F}">
      <dsp:nvSpPr>
        <dsp:cNvPr id="0" name=""/>
        <dsp:cNvSpPr/>
      </dsp:nvSpPr>
      <dsp:spPr>
        <a:xfrm>
          <a:off x="0" y="2479911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3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2537517"/>
        <a:ext cx="1712830" cy="10648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9A13-E99C-C545-93A7-E45FEEF66411}">
      <dsp:nvSpPr>
        <dsp:cNvPr id="0" name=""/>
        <dsp:cNvSpPr/>
      </dsp:nvSpPr>
      <dsp:spPr>
        <a:xfrm rot="5400000">
          <a:off x="-125967" y="128347"/>
          <a:ext cx="839785" cy="587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</a:t>
          </a:r>
        </a:p>
      </dsp:txBody>
      <dsp:txXfrm rot="-5400000">
        <a:off x="2" y="296304"/>
        <a:ext cx="587849" cy="251936"/>
      </dsp:txXfrm>
    </dsp:sp>
    <dsp:sp modelId="{EF2D9920-F5FB-3647-9330-22F5395B3E73}">
      <dsp:nvSpPr>
        <dsp:cNvPr id="0" name=""/>
        <dsp:cNvSpPr/>
      </dsp:nvSpPr>
      <dsp:spPr>
        <a:xfrm rot="5400000">
          <a:off x="1849794" y="-1259564"/>
          <a:ext cx="545860" cy="306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military applications and deep-space operations </a:t>
          </a:r>
          <a:endParaRPr lang="en-GB" sz="1800" kern="1200" dirty="0"/>
        </a:p>
      </dsp:txBody>
      <dsp:txXfrm rot="-5400000">
        <a:off x="587850" y="29027"/>
        <a:ext cx="3043103" cy="492566"/>
      </dsp:txXfrm>
    </dsp:sp>
    <dsp:sp modelId="{3DBB6255-64A6-B243-99E6-F83C1EBD52C1}">
      <dsp:nvSpPr>
        <dsp:cNvPr id="0" name=""/>
        <dsp:cNvSpPr/>
      </dsp:nvSpPr>
      <dsp:spPr>
        <a:xfrm rot="5400000">
          <a:off x="-125967" y="812916"/>
          <a:ext cx="839785" cy="587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</a:t>
          </a:r>
        </a:p>
      </dsp:txBody>
      <dsp:txXfrm rot="-5400000">
        <a:off x="2" y="980873"/>
        <a:ext cx="587849" cy="251936"/>
      </dsp:txXfrm>
    </dsp:sp>
    <dsp:sp modelId="{180C7D65-829A-9942-B1F0-55202200E177}">
      <dsp:nvSpPr>
        <dsp:cNvPr id="0" name=""/>
        <dsp:cNvSpPr/>
      </dsp:nvSpPr>
      <dsp:spPr>
        <a:xfrm rot="5400000">
          <a:off x="1849794" y="-574995"/>
          <a:ext cx="545860" cy="306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interception significantly more difficult </a:t>
          </a:r>
          <a:endParaRPr lang="en-GB" sz="1700" kern="1200" dirty="0"/>
        </a:p>
      </dsp:txBody>
      <dsp:txXfrm rot="-5400000">
        <a:off x="587850" y="713596"/>
        <a:ext cx="3043103" cy="492566"/>
      </dsp:txXfrm>
    </dsp:sp>
    <dsp:sp modelId="{6BCC6B33-EBCD-3E45-AF02-6C4316D4D9D1}">
      <dsp:nvSpPr>
        <dsp:cNvPr id="0" name=""/>
        <dsp:cNvSpPr/>
      </dsp:nvSpPr>
      <dsp:spPr>
        <a:xfrm rot="5400000">
          <a:off x="-125967" y="1497486"/>
          <a:ext cx="839785" cy="587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</a:t>
          </a:r>
        </a:p>
      </dsp:txBody>
      <dsp:txXfrm rot="-5400000">
        <a:off x="2" y="1665443"/>
        <a:ext cx="587849" cy="251936"/>
      </dsp:txXfrm>
    </dsp:sp>
    <dsp:sp modelId="{7D0A5740-AF99-9D46-9C58-168F624EA7B0}">
      <dsp:nvSpPr>
        <dsp:cNvPr id="0" name=""/>
        <dsp:cNvSpPr/>
      </dsp:nvSpPr>
      <dsp:spPr>
        <a:xfrm rot="5400000">
          <a:off x="1849794" y="109573"/>
          <a:ext cx="545860" cy="306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military drone operation </a:t>
          </a:r>
          <a:endParaRPr lang="en-GB" sz="1700" kern="1200" dirty="0"/>
        </a:p>
      </dsp:txBody>
      <dsp:txXfrm rot="-5400000">
        <a:off x="587850" y="1398165"/>
        <a:ext cx="3043103" cy="492566"/>
      </dsp:txXfrm>
    </dsp:sp>
    <dsp:sp modelId="{D7274446-D661-594A-90DC-4C85A1F5484D}">
      <dsp:nvSpPr>
        <dsp:cNvPr id="0" name=""/>
        <dsp:cNvSpPr/>
      </dsp:nvSpPr>
      <dsp:spPr>
        <a:xfrm rot="5400000">
          <a:off x="-125967" y="2182055"/>
          <a:ext cx="839785" cy="587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</a:t>
          </a:r>
        </a:p>
      </dsp:txBody>
      <dsp:txXfrm rot="-5400000">
        <a:off x="2" y="2350012"/>
        <a:ext cx="587849" cy="251936"/>
      </dsp:txXfrm>
    </dsp:sp>
    <dsp:sp modelId="{0ED8A31B-F255-9545-A863-D216002D265B}">
      <dsp:nvSpPr>
        <dsp:cNvPr id="0" name=""/>
        <dsp:cNvSpPr/>
      </dsp:nvSpPr>
      <dsp:spPr>
        <a:xfrm rot="5400000">
          <a:off x="1849794" y="794142"/>
          <a:ext cx="545860" cy="306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classified deep-space missions </a:t>
          </a:r>
          <a:endParaRPr lang="en-GB" sz="1700" kern="1200" dirty="0"/>
        </a:p>
      </dsp:txBody>
      <dsp:txXfrm rot="-5400000">
        <a:off x="587850" y="2082734"/>
        <a:ext cx="3043103" cy="4925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111E-2A1D-9746-93EA-7FC7B791E2EA}">
      <dsp:nvSpPr>
        <dsp:cNvPr id="0" name=""/>
        <dsp:cNvSpPr/>
      </dsp:nvSpPr>
      <dsp:spPr>
        <a:xfrm rot="5400000">
          <a:off x="2980946" y="-1033109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/>
            <a:t>Laser communication uses less power</a:t>
          </a:r>
          <a:r>
            <a:rPr lang="en-IN" sz="1500" kern="1200" dirty="0"/>
            <a:t> than RF by focusing energy in a tight beam with minimal loss.</a:t>
          </a:r>
        </a:p>
      </dsp:txBody>
      <dsp:txXfrm rot="-5400000">
        <a:off x="1828043" y="165879"/>
        <a:ext cx="3203769" cy="851877"/>
      </dsp:txXfrm>
    </dsp:sp>
    <dsp:sp modelId="{114C1467-60A6-A04E-962A-1E339BABAA36}">
      <dsp:nvSpPr>
        <dsp:cNvPr id="0" name=""/>
        <dsp:cNvSpPr/>
      </dsp:nvSpPr>
      <dsp:spPr>
        <a:xfrm>
          <a:off x="0" y="1787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FF0000"/>
              </a:solidFill>
            </a:rPr>
            <a:t>1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59393"/>
        <a:ext cx="1712830" cy="1064847"/>
      </dsp:txXfrm>
    </dsp:sp>
    <dsp:sp modelId="{74EF50FA-DABA-814C-9F06-93D7646E30CE}">
      <dsp:nvSpPr>
        <dsp:cNvPr id="0" name=""/>
        <dsp:cNvSpPr/>
      </dsp:nvSpPr>
      <dsp:spPr>
        <a:xfrm rot="5400000">
          <a:off x="2980946" y="205952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It </a:t>
          </a:r>
          <a:r>
            <a:rPr lang="en-IN" sz="1500" b="1" kern="1200" dirty="0"/>
            <a:t>reduces heat generation</a:t>
          </a:r>
          <a:r>
            <a:rPr lang="en-IN" sz="1500" kern="1200" dirty="0"/>
            <a:t> and allows for smaller, lighter hardware—saving space and energy onboard.</a:t>
          </a:r>
        </a:p>
      </dsp:txBody>
      <dsp:txXfrm rot="-5400000">
        <a:off x="1828043" y="1404941"/>
        <a:ext cx="3203769" cy="851877"/>
      </dsp:txXfrm>
    </dsp:sp>
    <dsp:sp modelId="{A3849936-6BE7-614C-9973-04BF209AB5B6}">
      <dsp:nvSpPr>
        <dsp:cNvPr id="0" name=""/>
        <dsp:cNvSpPr/>
      </dsp:nvSpPr>
      <dsp:spPr>
        <a:xfrm>
          <a:off x="0" y="1240849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2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1298455"/>
        <a:ext cx="1712830" cy="1064847"/>
      </dsp:txXfrm>
    </dsp:sp>
    <dsp:sp modelId="{7CDE05D1-B24A-DC4B-965C-01EE3D6E7D9B}">
      <dsp:nvSpPr>
        <dsp:cNvPr id="0" name=""/>
        <dsp:cNvSpPr/>
      </dsp:nvSpPr>
      <dsp:spPr>
        <a:xfrm rot="5400000">
          <a:off x="2980946" y="1445014"/>
          <a:ext cx="944047" cy="3249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3. </a:t>
          </a:r>
          <a:r>
            <a:rPr lang="en-IN" sz="1500" b="1" kern="1200" dirty="0"/>
            <a:t>Adaptive power control</a:t>
          </a:r>
          <a:r>
            <a:rPr lang="en-IN" sz="1500" kern="1200" dirty="0"/>
            <a:t> helps conserve energy while maintaining high-speed, long-distance data transmission.</a:t>
          </a:r>
        </a:p>
      </dsp:txBody>
      <dsp:txXfrm rot="-5400000">
        <a:off x="1828043" y="2644003"/>
        <a:ext cx="3203769" cy="851877"/>
      </dsp:txXfrm>
    </dsp:sp>
    <dsp:sp modelId="{DA0D6F9D-7AB7-F447-87AF-32B544EE2C7F}">
      <dsp:nvSpPr>
        <dsp:cNvPr id="0" name=""/>
        <dsp:cNvSpPr/>
      </dsp:nvSpPr>
      <dsp:spPr>
        <a:xfrm>
          <a:off x="0" y="2479911"/>
          <a:ext cx="182804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b="1" kern="1200" dirty="0">
              <a:solidFill>
                <a:srgbClr val="FF0000"/>
              </a:solidFill>
            </a:rPr>
            <a:t>3</a:t>
          </a:r>
          <a:endParaRPr lang="en-IN" sz="6200" kern="1200" dirty="0">
            <a:solidFill>
              <a:srgbClr val="FF0000"/>
            </a:solidFill>
          </a:endParaRPr>
        </a:p>
      </dsp:txBody>
      <dsp:txXfrm>
        <a:off x="57606" y="2537517"/>
        <a:ext cx="1712830" cy="10648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5A95-22A0-A243-AC43-3C6CA3251DBA}">
      <dsp:nvSpPr>
        <dsp:cNvPr id="0" name=""/>
        <dsp:cNvSpPr/>
      </dsp:nvSpPr>
      <dsp:spPr>
        <a:xfrm rot="5400000">
          <a:off x="-63148" y="63355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1</a:t>
          </a:r>
          <a:endParaRPr lang="en-IN" sz="800" kern="1200" dirty="0"/>
        </a:p>
      </dsp:txBody>
      <dsp:txXfrm rot="-5400000">
        <a:off x="1" y="147553"/>
        <a:ext cx="294694" cy="126298"/>
      </dsp:txXfrm>
    </dsp:sp>
    <dsp:sp modelId="{7410BED5-7A26-6940-9B23-3D39F831BED0}">
      <dsp:nvSpPr>
        <dsp:cNvPr id="0" name=""/>
        <dsp:cNvSpPr/>
      </dsp:nvSpPr>
      <dsp:spPr>
        <a:xfrm rot="5400000">
          <a:off x="1803965" y="-1509063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Communication Reliability: </a:t>
          </a:r>
          <a:endParaRPr lang="en-GB" sz="1300" kern="1200"/>
        </a:p>
      </dsp:txBody>
      <dsp:txXfrm rot="-5400000">
        <a:off x="294694" y="13566"/>
        <a:ext cx="3278828" cy="246928"/>
      </dsp:txXfrm>
    </dsp:sp>
    <dsp:sp modelId="{5F3F2543-BFD6-3D4A-9934-E17965AA8C7C}">
      <dsp:nvSpPr>
        <dsp:cNvPr id="0" name=""/>
        <dsp:cNvSpPr/>
      </dsp:nvSpPr>
      <dsp:spPr>
        <a:xfrm rot="5400000">
          <a:off x="-63148" y="389531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2</a:t>
          </a:r>
          <a:endParaRPr lang="en-IN" sz="800" kern="1200" dirty="0"/>
        </a:p>
      </dsp:txBody>
      <dsp:txXfrm rot="-5400000">
        <a:off x="1" y="473729"/>
        <a:ext cx="294694" cy="126298"/>
      </dsp:txXfrm>
    </dsp:sp>
    <dsp:sp modelId="{731500F0-1274-894C-9CE3-DE46F6AD0478}">
      <dsp:nvSpPr>
        <dsp:cNvPr id="0" name=""/>
        <dsp:cNvSpPr/>
      </dsp:nvSpPr>
      <dsp:spPr>
        <a:xfrm rot="5400000">
          <a:off x="1803965" y="-1182888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Store and Forward Data: </a:t>
          </a:r>
          <a:endParaRPr lang="en-GB" sz="1300" kern="1200"/>
        </a:p>
      </dsp:txBody>
      <dsp:txXfrm rot="-5400000">
        <a:off x="294694" y="339741"/>
        <a:ext cx="3278828" cy="246928"/>
      </dsp:txXfrm>
    </dsp:sp>
    <dsp:sp modelId="{0471F7B9-0014-374D-B7BA-7436DEDBDA6E}">
      <dsp:nvSpPr>
        <dsp:cNvPr id="0" name=""/>
        <dsp:cNvSpPr/>
      </dsp:nvSpPr>
      <dsp:spPr>
        <a:xfrm rot="5400000">
          <a:off x="-63148" y="715707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/>
            <a:t>3</a:t>
          </a:r>
        </a:p>
      </dsp:txBody>
      <dsp:txXfrm rot="-5400000">
        <a:off x="1" y="799905"/>
        <a:ext cx="294694" cy="126298"/>
      </dsp:txXfrm>
    </dsp:sp>
    <dsp:sp modelId="{151F6455-53EB-0241-909E-E5941AE7A347}">
      <dsp:nvSpPr>
        <dsp:cNvPr id="0" name=""/>
        <dsp:cNvSpPr/>
      </dsp:nvSpPr>
      <dsp:spPr>
        <a:xfrm rot="5400000">
          <a:off x="1803965" y="-856712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Extended Operational Range:</a:t>
          </a:r>
          <a:endParaRPr lang="en-GB" sz="1300" kern="1200"/>
        </a:p>
      </dsp:txBody>
      <dsp:txXfrm rot="-5400000">
        <a:off x="294694" y="665917"/>
        <a:ext cx="3278828" cy="246928"/>
      </dsp:txXfrm>
    </dsp:sp>
    <dsp:sp modelId="{91BDABAA-8114-5342-A6AC-A16B7B140BDD}">
      <dsp:nvSpPr>
        <dsp:cNvPr id="0" name=""/>
        <dsp:cNvSpPr/>
      </dsp:nvSpPr>
      <dsp:spPr>
        <a:xfrm rot="5400000">
          <a:off x="-63148" y="1041883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/>
            <a:t>4</a:t>
          </a:r>
        </a:p>
      </dsp:txBody>
      <dsp:txXfrm rot="-5400000">
        <a:off x="1" y="1126081"/>
        <a:ext cx="294694" cy="126298"/>
      </dsp:txXfrm>
    </dsp:sp>
    <dsp:sp modelId="{5B6CA2D8-4E5A-394A-8ADC-0EF437ECD37E}">
      <dsp:nvSpPr>
        <dsp:cNvPr id="0" name=""/>
        <dsp:cNvSpPr/>
      </dsp:nvSpPr>
      <dsp:spPr>
        <a:xfrm rot="5400000">
          <a:off x="1803965" y="-530536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The Mars Relay Network: </a:t>
          </a:r>
          <a:endParaRPr lang="en-GB" sz="1300" kern="1200"/>
        </a:p>
      </dsp:txBody>
      <dsp:txXfrm rot="-5400000">
        <a:off x="294694" y="992093"/>
        <a:ext cx="3278828" cy="246928"/>
      </dsp:txXfrm>
    </dsp:sp>
    <dsp:sp modelId="{92DC1C32-4D55-6B4E-B261-7AC57CFC53FD}">
      <dsp:nvSpPr>
        <dsp:cNvPr id="0" name=""/>
        <dsp:cNvSpPr/>
      </dsp:nvSpPr>
      <dsp:spPr>
        <a:xfrm rot="5400000">
          <a:off x="-63148" y="1368059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/>
            <a:t>5</a:t>
          </a:r>
        </a:p>
      </dsp:txBody>
      <dsp:txXfrm rot="-5400000">
        <a:off x="1" y="1452257"/>
        <a:ext cx="294694" cy="126298"/>
      </dsp:txXfrm>
    </dsp:sp>
    <dsp:sp modelId="{6C2D974F-19F6-2248-B566-DA0502D22932}">
      <dsp:nvSpPr>
        <dsp:cNvPr id="0" name=""/>
        <dsp:cNvSpPr/>
      </dsp:nvSpPr>
      <dsp:spPr>
        <a:xfrm rot="5400000">
          <a:off x="1803965" y="-204360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Autonomous Operations: </a:t>
          </a:r>
          <a:endParaRPr lang="en-GB" sz="1300" kern="1200"/>
        </a:p>
      </dsp:txBody>
      <dsp:txXfrm rot="-5400000">
        <a:off x="294694" y="1318269"/>
        <a:ext cx="3278828" cy="246928"/>
      </dsp:txXfrm>
    </dsp:sp>
    <dsp:sp modelId="{51A5EF02-2766-6548-ADFD-3730E3623510}">
      <dsp:nvSpPr>
        <dsp:cNvPr id="0" name=""/>
        <dsp:cNvSpPr/>
      </dsp:nvSpPr>
      <dsp:spPr>
        <a:xfrm rot="5400000">
          <a:off x="-63148" y="1694234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/>
            <a:t>6</a:t>
          </a:r>
        </a:p>
      </dsp:txBody>
      <dsp:txXfrm rot="-5400000">
        <a:off x="1" y="1778432"/>
        <a:ext cx="294694" cy="126298"/>
      </dsp:txXfrm>
    </dsp:sp>
    <dsp:sp modelId="{87D7C6AE-D71C-0348-B302-3E6070992113}">
      <dsp:nvSpPr>
        <dsp:cNvPr id="0" name=""/>
        <dsp:cNvSpPr/>
      </dsp:nvSpPr>
      <dsp:spPr>
        <a:xfrm rot="5400000">
          <a:off x="1803965" y="121815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 dirty="0"/>
            <a:t>Integration of Optical and RF Communications:</a:t>
          </a:r>
          <a:endParaRPr lang="en-GB" sz="1300" kern="1200" dirty="0"/>
        </a:p>
      </dsp:txBody>
      <dsp:txXfrm rot="-5400000">
        <a:off x="294694" y="1644444"/>
        <a:ext cx="3278828" cy="246928"/>
      </dsp:txXfrm>
    </dsp:sp>
    <dsp:sp modelId="{14F7E878-FE4C-8F41-BB13-40B967C3267C}">
      <dsp:nvSpPr>
        <dsp:cNvPr id="0" name=""/>
        <dsp:cNvSpPr/>
      </dsp:nvSpPr>
      <dsp:spPr>
        <a:xfrm rot="5400000">
          <a:off x="-63148" y="2020410"/>
          <a:ext cx="420992" cy="2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/>
            <a:t>7</a:t>
          </a:r>
        </a:p>
      </dsp:txBody>
      <dsp:txXfrm rot="-5400000">
        <a:off x="1" y="2104608"/>
        <a:ext cx="294694" cy="126298"/>
      </dsp:txXfrm>
    </dsp:sp>
    <dsp:sp modelId="{E84FF661-0352-524A-9915-9619DDF73E9E}">
      <dsp:nvSpPr>
        <dsp:cNvPr id="0" name=""/>
        <dsp:cNvSpPr/>
      </dsp:nvSpPr>
      <dsp:spPr>
        <a:xfrm rot="5400000">
          <a:off x="1803965" y="447991"/>
          <a:ext cx="273644" cy="3292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b="1" kern="1200"/>
            <a:t>Next-Generation Relay Constellations:</a:t>
          </a:r>
          <a:endParaRPr lang="en-GB" sz="1300" kern="1200"/>
        </a:p>
      </dsp:txBody>
      <dsp:txXfrm rot="-5400000">
        <a:off x="294694" y="1970620"/>
        <a:ext cx="3278828" cy="2469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C1467-60A6-A04E-962A-1E339BABAA36}">
      <dsp:nvSpPr>
        <dsp:cNvPr id="0" name=""/>
        <dsp:cNvSpPr/>
      </dsp:nvSpPr>
      <dsp:spPr>
        <a:xfrm>
          <a:off x="1777566" y="1787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Laser Communications is the FUTURE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1835172" y="59393"/>
        <a:ext cx="1884550" cy="1064847"/>
      </dsp:txXfrm>
    </dsp:sp>
    <dsp:sp modelId="{A3849936-6BE7-614C-9973-04BF209AB5B6}">
      <dsp:nvSpPr>
        <dsp:cNvPr id="0" name=""/>
        <dsp:cNvSpPr/>
      </dsp:nvSpPr>
      <dsp:spPr>
        <a:xfrm>
          <a:off x="1777566" y="1240849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F0000"/>
              </a:solidFill>
            </a:rPr>
            <a:t>Pioneer for Security and robust communication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1835172" y="1298455"/>
        <a:ext cx="1884550" cy="1064847"/>
      </dsp:txXfrm>
    </dsp:sp>
    <dsp:sp modelId="{DA0D6F9D-7AB7-F447-87AF-32B544EE2C7F}">
      <dsp:nvSpPr>
        <dsp:cNvPr id="0" name=""/>
        <dsp:cNvSpPr/>
      </dsp:nvSpPr>
      <dsp:spPr>
        <a:xfrm>
          <a:off x="1777566" y="2479911"/>
          <a:ext cx="1999762" cy="1180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F0000"/>
              </a:solidFill>
            </a:rPr>
            <a:t>Efficient, seamless and continuous connection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1835172" y="2537517"/>
        <a:ext cx="1884550" cy="106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7895C-50BE-EC41-AB18-4E17716118E2}">
      <dsp:nvSpPr>
        <dsp:cNvPr id="0" name=""/>
        <dsp:cNvSpPr/>
      </dsp:nvSpPr>
      <dsp:spPr>
        <a:xfrm>
          <a:off x="0" y="621130"/>
          <a:ext cx="44378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59063-E80B-9A45-9B26-13FDA2B9B6E8}">
      <dsp:nvSpPr>
        <dsp:cNvPr id="0" name=""/>
        <dsp:cNvSpPr/>
      </dsp:nvSpPr>
      <dsp:spPr>
        <a:xfrm>
          <a:off x="221890" y="311170"/>
          <a:ext cx="31064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17" tIns="0" rIns="1174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rgbClr val="FF0000"/>
              </a:solidFill>
            </a:rPr>
            <a:t>Long-term mission sustainability issues</a:t>
          </a:r>
        </a:p>
      </dsp:txBody>
      <dsp:txXfrm>
        <a:off x="252152" y="341432"/>
        <a:ext cx="3045949" cy="559396"/>
      </dsp:txXfrm>
    </dsp:sp>
    <dsp:sp modelId="{0328CCEA-BA14-F148-B783-465DCCC233A8}">
      <dsp:nvSpPr>
        <dsp:cNvPr id="0" name=""/>
        <dsp:cNvSpPr/>
      </dsp:nvSpPr>
      <dsp:spPr>
        <a:xfrm>
          <a:off x="0" y="1573689"/>
          <a:ext cx="44378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6985-85FB-8542-BDE3-D8E7D4127FB8}">
      <dsp:nvSpPr>
        <dsp:cNvPr id="0" name=""/>
        <dsp:cNvSpPr/>
      </dsp:nvSpPr>
      <dsp:spPr>
        <a:xfrm>
          <a:off x="221890" y="1263729"/>
          <a:ext cx="31064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17" tIns="0" rIns="1174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FF0000"/>
              </a:solidFill>
            </a:rPr>
            <a:t>High energy requirements for deep space trips</a:t>
          </a:r>
        </a:p>
      </dsp:txBody>
      <dsp:txXfrm>
        <a:off x="252152" y="1293991"/>
        <a:ext cx="3045949" cy="559396"/>
      </dsp:txXfrm>
    </dsp:sp>
    <dsp:sp modelId="{583EC21E-BCFD-4149-B35A-A191A62F4952}">
      <dsp:nvSpPr>
        <dsp:cNvPr id="0" name=""/>
        <dsp:cNvSpPr/>
      </dsp:nvSpPr>
      <dsp:spPr>
        <a:xfrm>
          <a:off x="0" y="2526249"/>
          <a:ext cx="44378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6CCBD-F5B5-D449-B955-9D4023292384}">
      <dsp:nvSpPr>
        <dsp:cNvPr id="0" name=""/>
        <dsp:cNvSpPr/>
      </dsp:nvSpPr>
      <dsp:spPr>
        <a:xfrm>
          <a:off x="221890" y="2216290"/>
          <a:ext cx="31064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17" tIns="0" rIns="1174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FF0000"/>
              </a:solidFill>
            </a:rPr>
            <a:t>Prone to Interference &amp; Interception</a:t>
          </a:r>
        </a:p>
      </dsp:txBody>
      <dsp:txXfrm>
        <a:off x="252152" y="2246552"/>
        <a:ext cx="304594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B451-829C-3A42-8ECF-D832F376A36F}">
      <dsp:nvSpPr>
        <dsp:cNvPr id="0" name=""/>
        <dsp:cNvSpPr/>
      </dsp:nvSpPr>
      <dsp:spPr>
        <a:xfrm rot="5400000">
          <a:off x="0" y="57287"/>
          <a:ext cx="2392017" cy="239201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bg1"/>
            </a:solidFill>
          </a:endParaRPr>
        </a:p>
      </dsp:txBody>
      <dsp:txXfrm>
        <a:off x="388703" y="266589"/>
        <a:ext cx="1196009" cy="197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0A4B2-1FE4-DC40-87F6-B99A5BC27203}">
      <dsp:nvSpPr>
        <dsp:cNvPr id="0" name=""/>
        <dsp:cNvSpPr/>
      </dsp:nvSpPr>
      <dsp:spPr>
        <a:xfrm rot="3987013">
          <a:off x="1768826" y="2858739"/>
          <a:ext cx="671581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671581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81040-8A45-1144-8651-FE723DFC0944}">
      <dsp:nvSpPr>
        <dsp:cNvPr id="0" name=""/>
        <dsp:cNvSpPr/>
      </dsp:nvSpPr>
      <dsp:spPr>
        <a:xfrm rot="327233">
          <a:off x="2263519" y="2127537"/>
          <a:ext cx="1059450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1059450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098B5-1E06-7949-BFB7-E2A63A55F14C}">
      <dsp:nvSpPr>
        <dsp:cNvPr id="0" name=""/>
        <dsp:cNvSpPr/>
      </dsp:nvSpPr>
      <dsp:spPr>
        <a:xfrm rot="20537601">
          <a:off x="2239131" y="1688009"/>
          <a:ext cx="1130817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1130817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AA2E7-FE2A-514C-B074-4BBECB69BDEA}">
      <dsp:nvSpPr>
        <dsp:cNvPr id="0" name=""/>
        <dsp:cNvSpPr/>
      </dsp:nvSpPr>
      <dsp:spPr>
        <a:xfrm rot="17672104">
          <a:off x="1791832" y="1208771"/>
          <a:ext cx="647864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647864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61CD5-52DA-994F-A0F8-D89D70D292BD}">
      <dsp:nvSpPr>
        <dsp:cNvPr id="0" name=""/>
        <dsp:cNvSpPr/>
      </dsp:nvSpPr>
      <dsp:spPr>
        <a:xfrm>
          <a:off x="611155" y="1028073"/>
          <a:ext cx="1846133" cy="194993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03E9D6-424B-E748-98B0-BBD40603C03C}">
      <dsp:nvSpPr>
        <dsp:cNvPr id="0" name=""/>
        <dsp:cNvSpPr/>
      </dsp:nvSpPr>
      <dsp:spPr>
        <a:xfrm>
          <a:off x="1418702" y="-13797"/>
          <a:ext cx="2091119" cy="957842"/>
        </a:xfrm>
        <a:prstGeom prst="ellipse">
          <a:avLst/>
        </a:prstGeom>
        <a:gradFill rotWithShape="0">
          <a:gsLst>
            <a:gs pos="0">
              <a:schemeClr val="accent5">
                <a:hueOff val="814256"/>
                <a:satOff val="2799"/>
                <a:lumOff val="-13432"/>
                <a:alphaOff val="0"/>
                <a:tint val="50000"/>
                <a:satMod val="300000"/>
              </a:schemeClr>
            </a:gs>
            <a:gs pos="35000">
              <a:schemeClr val="accent5">
                <a:hueOff val="814256"/>
                <a:satOff val="2799"/>
                <a:lumOff val="-13432"/>
                <a:alphaOff val="0"/>
                <a:tint val="37000"/>
                <a:satMod val="300000"/>
              </a:schemeClr>
            </a:gs>
            <a:gs pos="100000">
              <a:schemeClr val="accent5">
                <a:hueOff val="814256"/>
                <a:satOff val="2799"/>
                <a:lumOff val="-134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Increased Data Transmission Rates </a:t>
          </a:r>
          <a:endParaRPr lang="en-GB" sz="1500" kern="1200" dirty="0"/>
        </a:p>
      </dsp:txBody>
      <dsp:txXfrm>
        <a:off x="1724939" y="126476"/>
        <a:ext cx="1478645" cy="677296"/>
      </dsp:txXfrm>
    </dsp:sp>
    <dsp:sp modelId="{E0882779-70BE-FF42-94A9-689ACC3B47F7}">
      <dsp:nvSpPr>
        <dsp:cNvPr id="0" name=""/>
        <dsp:cNvSpPr/>
      </dsp:nvSpPr>
      <dsp:spPr>
        <a:xfrm>
          <a:off x="3092588" y="764156"/>
          <a:ext cx="2346917" cy="954116"/>
        </a:xfrm>
        <a:prstGeom prst="ellips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2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Enhanced Security </a:t>
          </a:r>
          <a:endParaRPr lang="en-GB" sz="1500" kern="1200" dirty="0"/>
        </a:p>
      </dsp:txBody>
      <dsp:txXfrm>
        <a:off x="3436286" y="903883"/>
        <a:ext cx="1659521" cy="674662"/>
      </dsp:txXfrm>
    </dsp:sp>
    <dsp:sp modelId="{3F8F66F5-E248-654F-8E92-09091C3F0B3D}">
      <dsp:nvSpPr>
        <dsp:cNvPr id="0" name=""/>
        <dsp:cNvSpPr/>
      </dsp:nvSpPr>
      <dsp:spPr>
        <a:xfrm>
          <a:off x="3294254" y="1847969"/>
          <a:ext cx="2130138" cy="897822"/>
        </a:xfrm>
        <a:prstGeom prst="ellipse">
          <a:avLst/>
        </a:prstGeom>
        <a:gradFill flip="none"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Reduced Spectrum Congestion </a:t>
          </a:r>
          <a:endParaRPr lang="en-GB" sz="1500" kern="1200" dirty="0"/>
        </a:p>
      </dsp:txBody>
      <dsp:txXfrm>
        <a:off x="3606205" y="1979452"/>
        <a:ext cx="1506236" cy="634856"/>
      </dsp:txXfrm>
    </dsp:sp>
    <dsp:sp modelId="{1953EFEC-2D50-A248-8D1C-219E7A35D74E}">
      <dsp:nvSpPr>
        <dsp:cNvPr id="0" name=""/>
        <dsp:cNvSpPr/>
      </dsp:nvSpPr>
      <dsp:spPr>
        <a:xfrm>
          <a:off x="1286066" y="3179974"/>
          <a:ext cx="2291153" cy="897822"/>
        </a:xfrm>
        <a:prstGeom prst="ellipse">
          <a:avLst/>
        </a:prstGeom>
        <a:gradFill rotWithShape="0">
          <a:gsLst>
            <a:gs pos="17500">
              <a:srgbClr val="B9B9E5"/>
            </a:gs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Lower Power Consumption </a:t>
          </a:r>
          <a:endParaRPr lang="en-GB" sz="1500" kern="1200" dirty="0"/>
        </a:p>
      </dsp:txBody>
      <dsp:txXfrm>
        <a:off x="1621598" y="3311457"/>
        <a:ext cx="1620089" cy="634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0F17-6730-1C4F-9317-7AAF5CDF59F6}">
      <dsp:nvSpPr>
        <dsp:cNvPr id="0" name=""/>
        <dsp:cNvSpPr/>
      </dsp:nvSpPr>
      <dsp:spPr>
        <a:xfrm>
          <a:off x="343259" y="1731310"/>
          <a:ext cx="1068595" cy="9817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Cost effective</a:t>
          </a:r>
        </a:p>
      </dsp:txBody>
      <dsp:txXfrm>
        <a:off x="499751" y="1875086"/>
        <a:ext cx="755611" cy="694215"/>
      </dsp:txXfrm>
    </dsp:sp>
    <dsp:sp modelId="{735F6794-85AC-0246-A312-2556320ED556}">
      <dsp:nvSpPr>
        <dsp:cNvPr id="0" name=""/>
        <dsp:cNvSpPr/>
      </dsp:nvSpPr>
      <dsp:spPr>
        <a:xfrm>
          <a:off x="1417975" y="1960469"/>
          <a:ext cx="569425" cy="569425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493452" y="2178217"/>
        <a:ext cx="418471" cy="133929"/>
      </dsp:txXfrm>
    </dsp:sp>
    <dsp:sp modelId="{2EDFACD7-A362-3442-A923-B3B41137C120}">
      <dsp:nvSpPr>
        <dsp:cNvPr id="0" name=""/>
        <dsp:cNvSpPr/>
      </dsp:nvSpPr>
      <dsp:spPr>
        <a:xfrm>
          <a:off x="1966027" y="1731306"/>
          <a:ext cx="1561570" cy="981767"/>
        </a:xfrm>
        <a:prstGeom prst="ellipse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50000"/>
                <a:satMod val="300000"/>
              </a:schemeClr>
            </a:gs>
            <a:gs pos="35000">
              <a:schemeClr val="accent5">
                <a:hueOff val="1085675"/>
                <a:satOff val="3732"/>
                <a:lumOff val="-17909"/>
                <a:alphaOff val="0"/>
                <a:tint val="37000"/>
                <a:satMod val="30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Less ground infrastructure</a:t>
          </a:r>
          <a:endParaRPr lang="en-GB" sz="1500" kern="1200" dirty="0"/>
        </a:p>
      </dsp:txBody>
      <dsp:txXfrm>
        <a:off x="2194714" y="1875082"/>
        <a:ext cx="1104196" cy="694215"/>
      </dsp:txXfrm>
    </dsp:sp>
    <dsp:sp modelId="{AC257D72-9CE4-4845-8B8C-BA51D570AE56}">
      <dsp:nvSpPr>
        <dsp:cNvPr id="0" name=""/>
        <dsp:cNvSpPr/>
      </dsp:nvSpPr>
      <dsp:spPr>
        <a:xfrm>
          <a:off x="3504337" y="1964409"/>
          <a:ext cx="569425" cy="569425"/>
        </a:xfrm>
        <a:prstGeom prst="mathPlus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2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579814" y="2182157"/>
        <a:ext cx="418471" cy="133929"/>
      </dsp:txXfrm>
    </dsp:sp>
    <dsp:sp modelId="{B3F0D9A8-E83E-8340-A651-ADA8A321A80C}">
      <dsp:nvSpPr>
        <dsp:cNvPr id="0" name=""/>
        <dsp:cNvSpPr/>
      </dsp:nvSpPr>
      <dsp:spPr>
        <a:xfrm>
          <a:off x="4089920" y="1731310"/>
          <a:ext cx="981767" cy="981767"/>
        </a:xfrm>
        <a:prstGeom prst="ellipse">
          <a:avLst/>
        </a:prstGeom>
        <a:gradFill flip="none"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It’s Safe!</a:t>
          </a:r>
          <a:endParaRPr lang="en-GB" sz="1500" kern="1200" dirty="0"/>
        </a:p>
      </dsp:txBody>
      <dsp:txXfrm>
        <a:off x="4233696" y="1875086"/>
        <a:ext cx="694215" cy="694215"/>
      </dsp:txXfrm>
    </dsp:sp>
    <dsp:sp modelId="{2CF6DAD4-CA76-9C4E-AD26-632CFE2B8696}">
      <dsp:nvSpPr>
        <dsp:cNvPr id="0" name=""/>
        <dsp:cNvSpPr/>
      </dsp:nvSpPr>
      <dsp:spPr>
        <a:xfrm rot="1630">
          <a:off x="5088161" y="2044912"/>
          <a:ext cx="216574" cy="365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088161" y="2117940"/>
        <a:ext cx="151602" cy="219131"/>
      </dsp:txXfrm>
    </dsp:sp>
    <dsp:sp modelId="{4BA09A4B-C79F-B54A-BA07-34899E47CA9C}">
      <dsp:nvSpPr>
        <dsp:cNvPr id="0" name=""/>
        <dsp:cNvSpPr/>
      </dsp:nvSpPr>
      <dsp:spPr>
        <a:xfrm>
          <a:off x="5341262" y="1761843"/>
          <a:ext cx="1056323" cy="920682"/>
        </a:xfrm>
        <a:prstGeom prst="ellipse">
          <a:avLst/>
        </a:prstGeom>
        <a:gradFill rotWithShape="0">
          <a:gsLst>
            <a:gs pos="17500">
              <a:srgbClr val="B9B9E5"/>
            </a:gs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Why Not Lasers ?</a:t>
          </a:r>
          <a:endParaRPr lang="en-GB" sz="1500" kern="1200" dirty="0"/>
        </a:p>
      </dsp:txBody>
      <dsp:txXfrm>
        <a:off x="5495957" y="1896674"/>
        <a:ext cx="746933" cy="65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FF70-E492-5147-92F2-6328274F84C0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ILLUMA-T</a:t>
          </a:r>
        </a:p>
      </dsp:txBody>
      <dsp:txXfrm>
        <a:off x="1763056" y="747055"/>
        <a:ext cx="1244304" cy="1244304"/>
      </dsp:txXfrm>
    </dsp:sp>
    <dsp:sp modelId="{6F5FAB5A-DB04-6D49-9182-821C59C1A808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LCRD</a:t>
          </a:r>
        </a:p>
      </dsp:txBody>
      <dsp:txXfrm rot="-5400000">
        <a:off x="3088640" y="747055"/>
        <a:ext cx="1244304" cy="1244304"/>
      </dsp:txXfrm>
    </dsp:sp>
    <dsp:sp modelId="{66356F8A-47B3-544E-9155-9DEC7D9A515F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LLCD</a:t>
          </a:r>
        </a:p>
      </dsp:txBody>
      <dsp:txXfrm rot="10800000">
        <a:off x="3088640" y="2072640"/>
        <a:ext cx="1244304" cy="1244304"/>
      </dsp:txXfrm>
    </dsp:sp>
    <dsp:sp modelId="{9A3F8EA1-64DF-4942-B5A0-6ABC09861C11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O2O</a:t>
          </a:r>
        </a:p>
      </dsp:txBody>
      <dsp:txXfrm rot="5400000">
        <a:off x="1763056" y="2072640"/>
        <a:ext cx="1244304" cy="1244304"/>
      </dsp:txXfrm>
    </dsp:sp>
    <dsp:sp modelId="{AA178836-0B99-6B42-9360-2D016253D34F}">
      <dsp:nvSpPr>
        <dsp:cNvPr id="0" name=""/>
        <dsp:cNvSpPr/>
      </dsp:nvSpPr>
      <dsp:spPr>
        <a:xfrm>
          <a:off x="2744216" y="1666239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BDBE3C-DEA1-EB47-98E4-C11DB4B7B7C4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20033-5518-8845-A3BD-FD81B943813E}">
      <dsp:nvSpPr>
        <dsp:cNvPr id="0" name=""/>
        <dsp:cNvSpPr/>
      </dsp:nvSpPr>
      <dsp:spPr>
        <a:xfrm>
          <a:off x="0" y="0"/>
          <a:ext cx="406412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0000"/>
              </a:solidFill>
            </a:rPr>
            <a:t>PAT = Point, Acquisition and Tracking: </a:t>
          </a:r>
          <a:endParaRPr lang="en-IN" sz="2100" kern="1200" dirty="0">
            <a:solidFill>
              <a:srgbClr val="FF0000"/>
            </a:solidFill>
          </a:endParaRPr>
        </a:p>
      </dsp:txBody>
      <dsp:txXfrm>
        <a:off x="23988" y="23988"/>
        <a:ext cx="4016150" cy="443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DD86A-8DD3-D54A-9E89-721B766854B7}">
      <dsp:nvSpPr>
        <dsp:cNvPr id="0" name=""/>
        <dsp:cNvSpPr/>
      </dsp:nvSpPr>
      <dsp:spPr>
        <a:xfrm rot="5400000">
          <a:off x="-265473" y="124321"/>
          <a:ext cx="828811" cy="5801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 rot="-5400000">
        <a:off x="-141150" y="290083"/>
        <a:ext cx="580167" cy="248644"/>
      </dsp:txXfrm>
    </dsp:sp>
    <dsp:sp modelId="{E0329784-8403-E841-92A9-094CE8CB84E1}">
      <dsp:nvSpPr>
        <dsp:cNvPr id="0" name=""/>
        <dsp:cNvSpPr/>
      </dsp:nvSpPr>
      <dsp:spPr>
        <a:xfrm rot="5400000">
          <a:off x="1646077" y="-1646077"/>
          <a:ext cx="538727" cy="3830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Why do we need it ?</a:t>
          </a:r>
        </a:p>
      </dsp:txBody>
      <dsp:txXfrm rot="-5400000">
        <a:off x="0" y="26298"/>
        <a:ext cx="3804584" cy="486131"/>
      </dsp:txXfrm>
    </dsp:sp>
    <dsp:sp modelId="{54FECB97-A434-9944-BF9B-517FE1A22F90}">
      <dsp:nvSpPr>
        <dsp:cNvPr id="0" name=""/>
        <dsp:cNvSpPr/>
      </dsp:nvSpPr>
      <dsp:spPr>
        <a:xfrm rot="5400000">
          <a:off x="-265473" y="1274558"/>
          <a:ext cx="828811" cy="5801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 rot="-5400000">
        <a:off x="-141150" y="1440320"/>
        <a:ext cx="580167" cy="248644"/>
      </dsp:txXfrm>
    </dsp:sp>
    <dsp:sp modelId="{1850BCFA-0E1F-0C40-AF43-E9A17D8DC2E2}">
      <dsp:nvSpPr>
        <dsp:cNvPr id="0" name=""/>
        <dsp:cNvSpPr/>
      </dsp:nvSpPr>
      <dsp:spPr>
        <a:xfrm rot="5400000">
          <a:off x="1802789" y="-748443"/>
          <a:ext cx="538727" cy="326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Gyroscopic stabilization</a:t>
          </a:r>
          <a:endParaRPr lang="en-GB" sz="2300" kern="1200" dirty="0"/>
        </a:p>
      </dsp:txBody>
      <dsp:txXfrm rot="-5400000">
        <a:off x="439016" y="641628"/>
        <a:ext cx="3239976" cy="486131"/>
      </dsp:txXfrm>
    </dsp:sp>
    <dsp:sp modelId="{3125BA75-D82D-5E4A-A6DE-B6936EEB3742}">
      <dsp:nvSpPr>
        <dsp:cNvPr id="0" name=""/>
        <dsp:cNvSpPr/>
      </dsp:nvSpPr>
      <dsp:spPr>
        <a:xfrm rot="5400000">
          <a:off x="-265473" y="1354982"/>
          <a:ext cx="828811" cy="5801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 rot="-5400000">
        <a:off x="-141150" y="1520744"/>
        <a:ext cx="580167" cy="248644"/>
      </dsp:txXfrm>
    </dsp:sp>
    <dsp:sp modelId="{22E3ED75-36BE-6648-8938-981FC792A4BD}">
      <dsp:nvSpPr>
        <dsp:cNvPr id="0" name=""/>
        <dsp:cNvSpPr/>
      </dsp:nvSpPr>
      <dsp:spPr>
        <a:xfrm rot="5400000">
          <a:off x="1802789" y="-135210"/>
          <a:ext cx="538727" cy="326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Precision Beam Alignment</a:t>
          </a:r>
          <a:endParaRPr lang="en-GB" sz="2300" kern="1200" dirty="0"/>
        </a:p>
      </dsp:txBody>
      <dsp:txXfrm rot="-5400000">
        <a:off x="439016" y="1254861"/>
        <a:ext cx="3239976" cy="486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9A13-E99C-C545-93A7-E45FEEF66411}">
      <dsp:nvSpPr>
        <dsp:cNvPr id="0" name=""/>
        <dsp:cNvSpPr/>
      </dsp:nvSpPr>
      <dsp:spPr>
        <a:xfrm rot="5400000">
          <a:off x="-73765" y="74379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1</a:t>
          </a:r>
        </a:p>
      </dsp:txBody>
      <dsp:txXfrm rot="-5400000">
        <a:off x="1" y="172732"/>
        <a:ext cx="344238" cy="147531"/>
      </dsp:txXfrm>
    </dsp:sp>
    <dsp:sp modelId="{EF2D9920-F5FB-3647-9330-22F5395B3E73}">
      <dsp:nvSpPr>
        <dsp:cNvPr id="0" name=""/>
        <dsp:cNvSpPr/>
      </dsp:nvSpPr>
      <dsp:spPr>
        <a:xfrm rot="5400000">
          <a:off x="1841094" y="-1496242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PAT Controller </a:t>
          </a:r>
          <a:endParaRPr lang="en-GB" sz="2000" kern="1200" dirty="0"/>
        </a:p>
      </dsp:txBody>
      <dsp:txXfrm rot="-5400000">
        <a:off x="344238" y="16218"/>
        <a:ext cx="3297757" cy="288441"/>
      </dsp:txXfrm>
    </dsp:sp>
    <dsp:sp modelId="{3DBB6255-64A6-B243-99E6-F83C1EBD52C1}">
      <dsp:nvSpPr>
        <dsp:cNvPr id="0" name=""/>
        <dsp:cNvSpPr/>
      </dsp:nvSpPr>
      <dsp:spPr>
        <a:xfrm rot="5400000">
          <a:off x="-73765" y="475255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2</a:t>
          </a:r>
        </a:p>
      </dsp:txBody>
      <dsp:txXfrm rot="-5400000">
        <a:off x="1" y="573608"/>
        <a:ext cx="344238" cy="147531"/>
      </dsp:txXfrm>
    </dsp:sp>
    <dsp:sp modelId="{180C7D65-829A-9942-B1F0-55202200E177}">
      <dsp:nvSpPr>
        <dsp:cNvPr id="0" name=""/>
        <dsp:cNvSpPr/>
      </dsp:nvSpPr>
      <dsp:spPr>
        <a:xfrm rot="5400000">
          <a:off x="1841094" y="-1095365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Transmitter Module </a:t>
          </a:r>
          <a:endParaRPr lang="en-GB" sz="2000" kern="1200" dirty="0"/>
        </a:p>
      </dsp:txBody>
      <dsp:txXfrm rot="-5400000">
        <a:off x="344238" y="417095"/>
        <a:ext cx="3297757" cy="288441"/>
      </dsp:txXfrm>
    </dsp:sp>
    <dsp:sp modelId="{6BCC6B33-EBCD-3E45-AF02-6C4316D4D9D1}">
      <dsp:nvSpPr>
        <dsp:cNvPr id="0" name=""/>
        <dsp:cNvSpPr/>
      </dsp:nvSpPr>
      <dsp:spPr>
        <a:xfrm rot="5400000">
          <a:off x="-73765" y="876131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3</a:t>
          </a:r>
        </a:p>
      </dsp:txBody>
      <dsp:txXfrm rot="-5400000">
        <a:off x="1" y="974484"/>
        <a:ext cx="344238" cy="147531"/>
      </dsp:txXfrm>
    </dsp:sp>
    <dsp:sp modelId="{7D0A5740-AF99-9D46-9C58-168F624EA7B0}">
      <dsp:nvSpPr>
        <dsp:cNvPr id="0" name=""/>
        <dsp:cNvSpPr/>
      </dsp:nvSpPr>
      <dsp:spPr>
        <a:xfrm rot="5400000">
          <a:off x="1841094" y="-694489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Pre-Aiming Mechanism </a:t>
          </a:r>
          <a:endParaRPr lang="en-GB" sz="2000" kern="1200" dirty="0"/>
        </a:p>
      </dsp:txBody>
      <dsp:txXfrm rot="-5400000">
        <a:off x="344238" y="817971"/>
        <a:ext cx="3297757" cy="288441"/>
      </dsp:txXfrm>
    </dsp:sp>
    <dsp:sp modelId="{D7274446-D661-594A-90DC-4C85A1F5484D}">
      <dsp:nvSpPr>
        <dsp:cNvPr id="0" name=""/>
        <dsp:cNvSpPr/>
      </dsp:nvSpPr>
      <dsp:spPr>
        <a:xfrm rot="5400000">
          <a:off x="-73765" y="1277007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4</a:t>
          </a:r>
        </a:p>
      </dsp:txBody>
      <dsp:txXfrm rot="-5400000">
        <a:off x="1" y="1375360"/>
        <a:ext cx="344238" cy="147531"/>
      </dsp:txXfrm>
    </dsp:sp>
    <dsp:sp modelId="{0ED8A31B-F255-9545-A863-D216002D265B}">
      <dsp:nvSpPr>
        <dsp:cNvPr id="0" name=""/>
        <dsp:cNvSpPr/>
      </dsp:nvSpPr>
      <dsp:spPr>
        <a:xfrm rot="5400000">
          <a:off x="1841094" y="-293613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Coarse Tracking Operation </a:t>
          </a:r>
          <a:endParaRPr lang="en-GB" sz="2000" kern="1200" dirty="0"/>
        </a:p>
      </dsp:txBody>
      <dsp:txXfrm rot="-5400000">
        <a:off x="344238" y="1218847"/>
        <a:ext cx="3297757" cy="288441"/>
      </dsp:txXfrm>
    </dsp:sp>
    <dsp:sp modelId="{924F7F2D-31B2-DE4F-B3E8-813A025E9EDD}">
      <dsp:nvSpPr>
        <dsp:cNvPr id="0" name=""/>
        <dsp:cNvSpPr/>
      </dsp:nvSpPr>
      <dsp:spPr>
        <a:xfrm rot="5400000">
          <a:off x="-73765" y="1677883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5</a:t>
          </a:r>
        </a:p>
      </dsp:txBody>
      <dsp:txXfrm rot="-5400000">
        <a:off x="1" y="1776236"/>
        <a:ext cx="344238" cy="147531"/>
      </dsp:txXfrm>
    </dsp:sp>
    <dsp:sp modelId="{2C4AF626-E4CB-E146-AD0F-417926C42A99}">
      <dsp:nvSpPr>
        <dsp:cNvPr id="0" name=""/>
        <dsp:cNvSpPr/>
      </dsp:nvSpPr>
      <dsp:spPr>
        <a:xfrm rot="5400000">
          <a:off x="1841094" y="107262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Fine Tracking Operation </a:t>
          </a:r>
          <a:endParaRPr lang="en-GB" sz="2000" kern="1200" dirty="0"/>
        </a:p>
      </dsp:txBody>
      <dsp:txXfrm rot="-5400000">
        <a:off x="344238" y="1619722"/>
        <a:ext cx="3297757" cy="288441"/>
      </dsp:txXfrm>
    </dsp:sp>
    <dsp:sp modelId="{02E925A9-9549-DD44-ABEB-BDF1BA5E7950}">
      <dsp:nvSpPr>
        <dsp:cNvPr id="0" name=""/>
        <dsp:cNvSpPr/>
      </dsp:nvSpPr>
      <dsp:spPr>
        <a:xfrm rot="5400000">
          <a:off x="-73765" y="2078759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6</a:t>
          </a:r>
        </a:p>
      </dsp:txBody>
      <dsp:txXfrm rot="-5400000">
        <a:off x="1" y="2177112"/>
        <a:ext cx="344238" cy="147531"/>
      </dsp:txXfrm>
    </dsp:sp>
    <dsp:sp modelId="{0D9EDE20-CA72-654E-A2E2-7A25722D2E69}">
      <dsp:nvSpPr>
        <dsp:cNvPr id="0" name=""/>
        <dsp:cNvSpPr/>
      </dsp:nvSpPr>
      <dsp:spPr>
        <a:xfrm rot="5400000">
          <a:off x="1841094" y="508138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Optical Antenna </a:t>
          </a:r>
          <a:endParaRPr lang="en-GB" sz="2000" kern="1200" dirty="0"/>
        </a:p>
      </dsp:txBody>
      <dsp:txXfrm rot="-5400000">
        <a:off x="344238" y="2020598"/>
        <a:ext cx="3297757" cy="288441"/>
      </dsp:txXfrm>
    </dsp:sp>
    <dsp:sp modelId="{15EA85E4-A9A1-264A-BE45-76B9FCFDAD3A}">
      <dsp:nvSpPr>
        <dsp:cNvPr id="0" name=""/>
        <dsp:cNvSpPr/>
      </dsp:nvSpPr>
      <dsp:spPr>
        <a:xfrm rot="5400000">
          <a:off x="-73765" y="2479635"/>
          <a:ext cx="491769" cy="344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7</a:t>
          </a:r>
        </a:p>
      </dsp:txBody>
      <dsp:txXfrm rot="-5400000">
        <a:off x="1" y="2577988"/>
        <a:ext cx="344238" cy="147531"/>
      </dsp:txXfrm>
    </dsp:sp>
    <dsp:sp modelId="{5C117D20-7C1B-0548-A163-D5060130158F}">
      <dsp:nvSpPr>
        <dsp:cNvPr id="0" name=""/>
        <dsp:cNvSpPr/>
      </dsp:nvSpPr>
      <dsp:spPr>
        <a:xfrm rot="5400000">
          <a:off x="1841094" y="909014"/>
          <a:ext cx="319649" cy="3313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Detector </a:t>
          </a:r>
          <a:endParaRPr lang="en-GB" sz="2000" kern="1200" dirty="0"/>
        </a:p>
      </dsp:txBody>
      <dsp:txXfrm rot="-5400000">
        <a:off x="344238" y="2421474"/>
        <a:ext cx="3297757" cy="288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8T18:44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5D3E-2533-571C-61A8-69BB0871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AF035-60F2-0948-14B8-AAB11335F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8A7E0-0174-B5F2-EE22-ADF88544A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EC6FB-5905-F728-A2DE-36DFDB5F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2.jpeg"/><Relationship Id="rId10" Type="http://schemas.microsoft.com/office/2007/relationships/diagramDrawing" Target="../diagrams/drawing6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1891" y="18520"/>
            <a:ext cx="9144000" cy="4487591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01891" y="2881184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b="1" kern="0" dirty="0">
                <a:solidFill>
                  <a:schemeClr val="bg1"/>
                </a:solidFill>
                <a:latin typeface="+mj-lt"/>
              </a:rPr>
              <a:t>Om Acharya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b="1" kern="0" dirty="0">
                <a:solidFill>
                  <a:schemeClr val="bg1"/>
                </a:solidFill>
                <a:latin typeface="+mj-lt"/>
              </a:rPr>
              <a:t>Embry-Riddle Aeronautical University 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+mj-lt"/>
              </a:rPr>
              <a:t>2025 Region II Student Conference, 3 April 2025 – 4 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0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21684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Advancing Laser Communications for Mars Orbital Missions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C608-E188-EE24-FAAC-37099472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160B-4B02-B11C-24BB-5512BDB3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65" y="141552"/>
            <a:ext cx="9223130" cy="5143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NASA: </a:t>
            </a:r>
            <a:r>
              <a:rPr lang="en-US" b="1" dirty="0"/>
              <a:t>Orion EM-2 Optical Communications Terminal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68880-3191-274B-1DE2-D62C72A4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C593A-CD54-C2D0-555C-C88171A13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8006"/>
            <a:ext cx="3333115" cy="1874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7D929-A20A-4C9F-4093-12CA9854C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54630"/>
            <a:ext cx="3333115" cy="1912273"/>
          </a:xfrm>
          <a:prstGeom prst="rect">
            <a:avLst/>
          </a:prstGeom>
        </p:spPr>
      </p:pic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2197C323-0A70-A0DE-FBC3-08BA25A1D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525865"/>
              </p:ext>
            </p:extLst>
          </p:nvPr>
        </p:nvGraphicFramePr>
        <p:xfrm>
          <a:off x="3725860" y="870119"/>
          <a:ext cx="5077897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666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41FE-2A46-AE34-C77D-41B5DA6E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6" y="144198"/>
            <a:ext cx="9223130" cy="5143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NASA: </a:t>
            </a:r>
            <a:r>
              <a:rPr lang="en-US" b="1" dirty="0"/>
              <a:t>Laser Communications Relay Demonstration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CB34-DE34-7A59-06DD-1788C87A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8EF94-7852-46B4-36FE-B7BB145C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5" y="961892"/>
            <a:ext cx="4872728" cy="3363913"/>
          </a:xfrm>
          <a:prstGeom prst="rect">
            <a:avLst/>
          </a:prstGeom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D7CC5DF-7560-8183-D7F5-E4B56D7F0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555609"/>
              </p:ext>
            </p:extLst>
          </p:nvPr>
        </p:nvGraphicFramePr>
        <p:xfrm>
          <a:off x="4066103" y="870119"/>
          <a:ext cx="5077897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75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E315-942A-EA59-1A9D-1A09968A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0762-C9B4-C6B4-D04B-824F0C13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6" y="144198"/>
            <a:ext cx="9223130" cy="514350"/>
          </a:xfrm>
        </p:spPr>
        <p:txBody>
          <a:bodyPr/>
          <a:lstStyle/>
          <a:p>
            <a:r>
              <a:rPr lang="en-US" dirty="0"/>
              <a:t>Lasers for </a:t>
            </a:r>
            <a:r>
              <a:rPr lang="en-US" b="1" dirty="0"/>
              <a:t>Defense </a:t>
            </a:r>
            <a:r>
              <a:rPr lang="en-US" dirty="0"/>
              <a:t>&amp; </a:t>
            </a:r>
            <a:r>
              <a:rPr lang="en-US" b="1" dirty="0"/>
              <a:t>Security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8FBD-93A0-BDF9-D2DE-49530955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Content Placeholder 4" descr="A diagram of a military system&#10;&#10;AI-generated content may be incorrect.">
            <a:extLst>
              <a:ext uri="{FF2B5EF4-FFF2-40B4-BE49-F238E27FC236}">
                <a16:creationId xmlns:a16="http://schemas.microsoft.com/office/drawing/2014/main" id="{6E87FF82-25F5-67C0-4EAF-23A54980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91" y="889793"/>
            <a:ext cx="4944189" cy="336391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C4138F-9307-A2A5-1EC6-C162E589E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800349"/>
              </p:ext>
            </p:extLst>
          </p:nvPr>
        </p:nvGraphicFramePr>
        <p:xfrm>
          <a:off x="5248780" y="1122622"/>
          <a:ext cx="3657600" cy="289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84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FC6F8-B2C5-B5F1-BD69-A11D5F52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1905-CAA7-D7E3-7661-E66EC74F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6" y="144198"/>
            <a:ext cx="9223130" cy="514350"/>
          </a:xfrm>
        </p:spPr>
        <p:txBody>
          <a:bodyPr/>
          <a:lstStyle/>
          <a:p>
            <a:r>
              <a:rPr lang="en-US" dirty="0"/>
              <a:t>Lasers for </a:t>
            </a:r>
            <a:r>
              <a:rPr lang="en-US" b="1" dirty="0"/>
              <a:t>Power Efficiency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3578-7F0E-D997-64C8-8488BE19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0E1E8-6777-55D6-6575-52F1046A9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6" y="820102"/>
            <a:ext cx="4466203" cy="3710447"/>
          </a:xfrm>
          <a:prstGeom prst="rect">
            <a:avLst/>
          </a:prstGeom>
        </p:spPr>
      </p:pic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3F835E-E0C2-2A5D-4543-BEF4FD435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49827"/>
              </p:ext>
            </p:extLst>
          </p:nvPr>
        </p:nvGraphicFramePr>
        <p:xfrm>
          <a:off x="3725860" y="870119"/>
          <a:ext cx="5077897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979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56569-2DF4-D7E9-2995-0B8B7882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DA9E-96E1-27F7-CF7A-4F4AA33C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6" y="144198"/>
            <a:ext cx="9223130" cy="514350"/>
          </a:xfrm>
        </p:spPr>
        <p:txBody>
          <a:bodyPr/>
          <a:lstStyle/>
          <a:p>
            <a:r>
              <a:rPr lang="en-US" dirty="0"/>
              <a:t>Relay Satellites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017E-A6FA-5C46-AA46-1FC057F4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25BFB3-1E70-C455-F968-DCA480D8C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500750"/>
              </p:ext>
            </p:extLst>
          </p:nvPr>
        </p:nvGraphicFramePr>
        <p:xfrm>
          <a:off x="5565913" y="2034061"/>
          <a:ext cx="3586881" cy="237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4F4E541-9873-24DA-E084-BCE620445736}"/>
              </a:ext>
            </a:extLst>
          </p:cNvPr>
          <p:cNvSpPr/>
          <p:nvPr/>
        </p:nvSpPr>
        <p:spPr bwMode="auto">
          <a:xfrm>
            <a:off x="5752213" y="1670419"/>
            <a:ext cx="1871330" cy="3343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ED4E7-B349-D0EE-D887-23308E7EBA91}"/>
              </a:ext>
            </a:extLst>
          </p:cNvPr>
          <p:cNvSpPr txBox="1"/>
          <p:nvPr/>
        </p:nvSpPr>
        <p:spPr>
          <a:xfrm>
            <a:off x="5752212" y="1653083"/>
            <a:ext cx="179190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ADVANTAGES: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B573C4F-C236-327B-79E1-BAA3EFD23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6" y="1134537"/>
            <a:ext cx="5140843" cy="32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4AECB-D115-ED87-4E2C-9DDCB3B2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6BAE-3666-A02B-E529-45922E2D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Conclusion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EB0B-A271-2ECD-A3A1-01DE5A94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5508C1-4C0D-9E50-EE46-BDEE9FBB725C}"/>
              </a:ext>
            </a:extLst>
          </p:cNvPr>
          <p:cNvSpPr txBox="1">
            <a:spLocks/>
          </p:cNvSpPr>
          <p:nvPr/>
        </p:nvSpPr>
        <p:spPr>
          <a:xfrm>
            <a:off x="273631" y="971747"/>
            <a:ext cx="604457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 sz="2400" b="1">
                <a:solidFill>
                  <a:srgbClr val="FFFFFF"/>
                </a:solidFill>
              </a:defRPr>
            </a:pPr>
            <a:endParaRPr lang="en-US" sz="2000" kern="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34624-AD29-4663-1509-1090915F0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" y="972796"/>
            <a:ext cx="4398439" cy="3742079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D7EB0E93-879A-2F70-211D-F9F11789D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442370"/>
              </p:ext>
            </p:extLst>
          </p:nvPr>
        </p:nvGraphicFramePr>
        <p:xfrm>
          <a:off x="3141070" y="894475"/>
          <a:ext cx="5554895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974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3C25F-68BA-8BB2-489F-6804E06AAA99}"/>
              </a:ext>
            </a:extLst>
          </p:cNvPr>
          <p:cNvSpPr txBox="1"/>
          <p:nvPr/>
        </p:nvSpPr>
        <p:spPr>
          <a:xfrm>
            <a:off x="2906319" y="97536"/>
            <a:ext cx="426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193D6D"/>
                </a:solidFill>
                <a:latin typeface="Amasis MT Pro Black" panose="02040A04050005020304" pitchFamily="18" charset="0"/>
              </a:rPr>
              <a:t>Questions?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4EEE58-6831-EF76-6366-55334A01689E}"/>
                  </a:ext>
                </a:extLst>
              </p14:cNvPr>
              <p14:cNvContentPartPr/>
              <p14:nvPr/>
            </p14:nvContentPartPr>
            <p14:xfrm>
              <a:off x="1008453" y="5648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4EEE58-6831-EF76-6366-55334A0168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453" y="5558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78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0686-005C-E5D6-FFAA-DE4789A5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Introduction: </a:t>
            </a:r>
            <a:r>
              <a:rPr lang="en-US" dirty="0"/>
              <a:t>Why Communication Matters!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E5A7E4-DB00-31EC-2A8E-8DA662C5C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712615"/>
              </p:ext>
            </p:extLst>
          </p:nvPr>
        </p:nvGraphicFramePr>
        <p:xfrm>
          <a:off x="57629" y="894475"/>
          <a:ext cx="5554895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9CF3-A772-0E4A-A824-485FA879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A large satellite dish in the desert&#10;&#10;AI-generated content may be incorrect.">
            <a:extLst>
              <a:ext uri="{FF2B5EF4-FFF2-40B4-BE49-F238E27FC236}">
                <a16:creationId xmlns:a16="http://schemas.microsoft.com/office/drawing/2014/main" id="{C6A08EE6-3297-E8FE-4288-FBE272C5A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894476"/>
            <a:ext cx="3049859" cy="177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72DFA-E6AD-2EC2-D6BD-D3F4AF53C5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98" y="2704340"/>
            <a:ext cx="3072160" cy="18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970s Nasa Apollo Mission 13">
            <a:extLst>
              <a:ext uri="{FF2B5EF4-FFF2-40B4-BE49-F238E27FC236}">
                <a16:creationId xmlns:a16="http://schemas.microsoft.com/office/drawing/2014/main" id="{6C8C83E4-2E52-5775-6DDA-B65A7401F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9" y="2747473"/>
            <a:ext cx="3047061" cy="1967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FCC00-7B49-F0FD-8108-E184C5E7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RF </a:t>
            </a:r>
            <a:r>
              <a:rPr lang="en-US" dirty="0"/>
              <a:t>Use Cases &amp; Problems</a:t>
            </a:r>
            <a:r>
              <a:rPr lang="en-US" dirty="0">
                <a:solidFill>
                  <a:srgbClr val="FF0000"/>
                </a:solidFill>
              </a:rPr>
              <a:t> in the Past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2C5C-5C02-3740-C68F-7D04CDEF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 descr="A robot on a red planet&#10;&#10;AI-generated content may be incorrect.">
            <a:extLst>
              <a:ext uri="{FF2B5EF4-FFF2-40B4-BE49-F238E27FC236}">
                <a16:creationId xmlns:a16="http://schemas.microsoft.com/office/drawing/2014/main" id="{89101CBF-F68B-9871-25AC-557400E8B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69329" y="762000"/>
            <a:ext cx="2865657" cy="214949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FA4D2D-C587-8F5A-3021-A430AB94D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940406"/>
              </p:ext>
            </p:extLst>
          </p:nvPr>
        </p:nvGraphicFramePr>
        <p:xfrm>
          <a:off x="0" y="762000"/>
          <a:ext cx="4437819" cy="336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B5565AF-9CC3-26F0-1CA8-D2C0B7143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624387"/>
              </p:ext>
            </p:extLst>
          </p:nvPr>
        </p:nvGraphicFramePr>
        <p:xfrm>
          <a:off x="3777312" y="673318"/>
          <a:ext cx="2392017" cy="250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E18EA98-E777-0AED-D385-C304AF5C5CFF}"/>
              </a:ext>
            </a:extLst>
          </p:cNvPr>
          <p:cNvSpPr txBox="1"/>
          <p:nvPr/>
        </p:nvSpPr>
        <p:spPr>
          <a:xfrm>
            <a:off x="3947027" y="1692945"/>
            <a:ext cx="1778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RF Usage in Mars Missions</a:t>
            </a:r>
          </a:p>
        </p:txBody>
      </p:sp>
    </p:spTree>
    <p:extLst>
      <p:ext uri="{BB962C8B-B14F-4D97-AF65-F5344CB8AC3E}">
        <p14:creationId xmlns:p14="http://schemas.microsoft.com/office/powerpoint/2010/main" val="9925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F734-63D7-3804-6DE8-10393847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Why Lasers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2FB1-B418-70C9-E715-5124E15F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2D4F88-590B-93FC-FCF6-6165A5E53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529878"/>
              </p:ext>
            </p:extLst>
          </p:nvPr>
        </p:nvGraphicFramePr>
        <p:xfrm>
          <a:off x="-867508" y="736600"/>
          <a:ext cx="6795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ollage of images of a robot&#10;&#10;AI-generated content may be incorrect.">
            <a:extLst>
              <a:ext uri="{FF2B5EF4-FFF2-40B4-BE49-F238E27FC236}">
                <a16:creationId xmlns:a16="http://schemas.microsoft.com/office/drawing/2014/main" id="{D3574B13-B7B7-FEEE-47CE-B364E136F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759" y="955718"/>
            <a:ext cx="3836866" cy="215797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FDBE4D-7764-B92E-47EA-995A858BD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077195"/>
              </p:ext>
            </p:extLst>
          </p:nvPr>
        </p:nvGraphicFramePr>
        <p:xfrm>
          <a:off x="2719462" y="1862252"/>
          <a:ext cx="7573108" cy="440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1064DA3-A82F-38E2-BBF3-FEB36354B774}"/>
              </a:ext>
            </a:extLst>
          </p:cNvPr>
          <p:cNvSpPr/>
          <p:nvPr/>
        </p:nvSpPr>
        <p:spPr bwMode="auto">
          <a:xfrm>
            <a:off x="2886635" y="3550024"/>
            <a:ext cx="6257365" cy="107912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9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4CB80F-9685-6E95-C5E6-CE6B347E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48" y="3129045"/>
            <a:ext cx="3137652" cy="146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AE02A-0BD8-D678-25A3-7E8F5839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497" y="795504"/>
            <a:ext cx="3188281" cy="177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0FF3C-D086-3A89-348C-45647B421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4" y="2926080"/>
            <a:ext cx="3333115" cy="187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97EFE-2A2C-C6F3-6B3D-1BF1F7DDC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4" y="808107"/>
            <a:ext cx="3031490" cy="1704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78C12-D94B-E5AA-CDCF-EB2EBC4E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Evolution and Key Missions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DCBF-09F2-6BD7-DE4B-765F4E97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542EA5-4011-C0A2-F229-0295D3D64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760193"/>
              </p:ext>
            </p:extLst>
          </p:nvPr>
        </p:nvGraphicFramePr>
        <p:xfrm>
          <a:off x="1543878" y="8081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8255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72B4-A0C8-684B-08A3-AA74C5C3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Helvetica" pitchFamily="2" charset="0"/>
              </a:rPr>
              <a:t>PAT Systems – The Backbone</a:t>
            </a:r>
            <a:endParaRPr lang="en-IN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52D6-8DD0-A55E-95A4-80136966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>
                <a:latin typeface="Helvetica" pitchFamily="2" charset="0"/>
              </a:rPr>
              <a:pPr>
                <a:defRPr/>
              </a:pPr>
              <a:t>6</a:t>
            </a:fld>
            <a:endParaRPr lang="en-US">
              <a:latin typeface="Helvetica" pitchFamily="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3FB260E-A137-E444-87D3-C330C1668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995254"/>
              </p:ext>
            </p:extLst>
          </p:nvPr>
        </p:nvGraphicFramePr>
        <p:xfrm>
          <a:off x="298174" y="864704"/>
          <a:ext cx="406412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C91C78D-06BD-F0F4-3689-CF36B9EE5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111456"/>
              </p:ext>
            </p:extLst>
          </p:nvPr>
        </p:nvGraphicFramePr>
        <p:xfrm>
          <a:off x="407016" y="1717191"/>
          <a:ext cx="3846442" cy="205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C820142-16BE-4F50-DF27-4931FBC68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261609"/>
              </p:ext>
            </p:extLst>
          </p:nvPr>
        </p:nvGraphicFramePr>
        <p:xfrm>
          <a:off x="5257800" y="1614112"/>
          <a:ext cx="3657600" cy="289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7955E520-082A-DF02-6673-6AC181BE8DFA}"/>
              </a:ext>
            </a:extLst>
          </p:cNvPr>
          <p:cNvGrpSpPr/>
          <p:nvPr/>
        </p:nvGrpSpPr>
        <p:grpSpPr>
          <a:xfrm>
            <a:off x="4925328" y="864704"/>
            <a:ext cx="4064126" cy="514800"/>
            <a:chOff x="0" y="0"/>
            <a:chExt cx="4064126" cy="5148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303FEB6-F554-8109-5B5D-3B03EE17274E}"/>
                </a:ext>
              </a:extLst>
            </p:cNvPr>
            <p:cNvSpPr/>
            <p:nvPr/>
          </p:nvSpPr>
          <p:spPr>
            <a:xfrm>
              <a:off x="0" y="0"/>
              <a:ext cx="4064126" cy="5148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820F2D0F-8AE0-711E-494D-E6C5B4FF63C7}"/>
                </a:ext>
              </a:extLst>
            </p:cNvPr>
            <p:cNvSpPr txBox="1"/>
            <p:nvPr/>
          </p:nvSpPr>
          <p:spPr>
            <a:xfrm>
              <a:off x="25130" y="25130"/>
              <a:ext cx="4013866" cy="464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rgbClr val="FF0000"/>
                  </a:solidFill>
                  <a:latin typeface="Helvetica" pitchFamily="2" charset="0"/>
                </a:rPr>
                <a:t>Main Components:</a:t>
              </a:r>
              <a:endParaRPr lang="en-IN" sz="2200" kern="12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79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4D31-018D-060A-BBB0-36F84164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 fontScale="90000"/>
          </a:bodyPr>
          <a:lstStyle/>
          <a:p>
            <a:r>
              <a:rPr lang="en-IN" b="1" dirty="0"/>
              <a:t>PAT Operation Phases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5321-DD85-CFD0-FF60-4C8D5517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5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B63370-C799-F8BE-4031-7F493BD48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58363"/>
              </p:ext>
            </p:extLst>
          </p:nvPr>
        </p:nvGraphicFramePr>
        <p:xfrm>
          <a:off x="228600" y="-151957"/>
          <a:ext cx="8686800" cy="336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65CB300-3915-986A-8D68-FC2282512F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6" y="2223184"/>
            <a:ext cx="7047430" cy="29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DB61-BB02-82CF-1A36-CC266891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NASA: </a:t>
            </a:r>
            <a:r>
              <a:rPr lang="en-IN" b="1" dirty="0" err="1"/>
              <a:t>SCaN</a:t>
            </a:r>
            <a:r>
              <a:rPr lang="en-IN" b="1" dirty="0"/>
              <a:t> Mars Communication Architecture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9DCFC-D977-3326-56BF-30C69584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Content Placeholder 4" descr="A diagram of a planet with satellites&#10;&#10;AI-generated content may be incorrect.">
            <a:extLst>
              <a:ext uri="{FF2B5EF4-FFF2-40B4-BE49-F238E27FC236}">
                <a16:creationId xmlns:a16="http://schemas.microsoft.com/office/drawing/2014/main" id="{A93E22C7-22A1-9014-785C-CEA8B86D5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0" y="805898"/>
            <a:ext cx="7325137" cy="40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628E-AE06-A3B0-5720-E77DB5C7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6472-4425-8DB9-8243-942FBFAF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6" y="144198"/>
            <a:ext cx="9223130" cy="5143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NASA: </a:t>
            </a:r>
            <a:r>
              <a:rPr lang="en-US" b="1" dirty="0"/>
              <a:t>ILLUMA - 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E5DBC-A98D-D0E6-C719-0EB7204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0B96AD-5A03-D1A1-889E-F8DF78BDE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" y="980058"/>
            <a:ext cx="4445449" cy="3183384"/>
          </a:xfrm>
          <a:prstGeom prst="rect">
            <a:avLst/>
          </a:prstGeom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E64F0B3-34FE-6E6A-CE3A-55824FB6A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697331"/>
              </p:ext>
            </p:extLst>
          </p:nvPr>
        </p:nvGraphicFramePr>
        <p:xfrm>
          <a:off x="4066103" y="870119"/>
          <a:ext cx="5077897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8736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CFA4D1A-00BC-4F46-AA03-FF605C51BEA5}">
  <ds:schemaRefs>
    <ds:schemaRef ds:uri="8840c030-5dde-41b3-9ddd-06e8e0ef51bc"/>
    <ds:schemaRef ds:uri="db962d0c-5ba1-488e-9617-42eb96731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8840c030-5dde-41b3-9ddd-06e8e0ef51bc"/>
    <ds:schemaRef ds:uri="http://schemas.microsoft.com/office/2006/metadata/properties"/>
    <ds:schemaRef ds:uri="http://schemas.microsoft.com/office/infopath/2007/PartnerControls"/>
    <ds:schemaRef ds:uri="db962d0c-5ba1-488e-9617-42eb96731c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606</Words>
  <Application>Microsoft Macintosh PowerPoint</Application>
  <PresentationFormat>On-screen Show (16:9)</PresentationFormat>
  <Paragraphs>144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Amasis MT Pro Black</vt:lpstr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Introduction: Why Communication Matters!</vt:lpstr>
      <vt:lpstr>RF Use Cases &amp; Problems in the Past</vt:lpstr>
      <vt:lpstr>But, Why Lasers ?</vt:lpstr>
      <vt:lpstr>Evolution and Key Missions</vt:lpstr>
      <vt:lpstr>PAT Systems – The Backbone</vt:lpstr>
      <vt:lpstr>PAT Operation Phases</vt:lpstr>
      <vt:lpstr>NASA: SCaN Mars Communication Architecture</vt:lpstr>
      <vt:lpstr>NASA: ILLUMA - T</vt:lpstr>
      <vt:lpstr>NASA: Orion EM-2 Optical Communications Terminal</vt:lpstr>
      <vt:lpstr>NASA: Laser Communications Relay Demonstration</vt:lpstr>
      <vt:lpstr>Lasers for Defense &amp; Security </vt:lpstr>
      <vt:lpstr>Lasers for Power Efficiency</vt:lpstr>
      <vt:lpstr>Relay Satellites</vt:lpstr>
      <vt:lpstr>Conclusion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Acharya, Om D.</cp:lastModifiedBy>
  <cp:revision>4</cp:revision>
  <cp:lastPrinted>2018-09-25T14:02:34Z</cp:lastPrinted>
  <dcterms:modified xsi:type="dcterms:W3CDTF">2025-04-03T03:07:36Z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