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5" r:id="rId4"/>
    <p:sldMasterId id="2147483648" r:id="rId5"/>
  </p:sldMasterIdLst>
  <p:notesMasterIdLst>
    <p:notesMasterId r:id="rId32"/>
  </p:notesMasterIdLst>
  <p:sldIdLst>
    <p:sldId id="309" r:id="rId6"/>
    <p:sldId id="257" r:id="rId7"/>
    <p:sldId id="316" r:id="rId8"/>
    <p:sldId id="325" r:id="rId9"/>
    <p:sldId id="331" r:id="rId10"/>
    <p:sldId id="326" r:id="rId11"/>
    <p:sldId id="312" r:id="rId12"/>
    <p:sldId id="335" r:id="rId13"/>
    <p:sldId id="344" r:id="rId14"/>
    <p:sldId id="337" r:id="rId15"/>
    <p:sldId id="334" r:id="rId16"/>
    <p:sldId id="348" r:id="rId17"/>
    <p:sldId id="347" r:id="rId18"/>
    <p:sldId id="328" r:id="rId19"/>
    <p:sldId id="336" r:id="rId20"/>
    <p:sldId id="346" r:id="rId21"/>
    <p:sldId id="339" r:id="rId22"/>
    <p:sldId id="345" r:id="rId23"/>
    <p:sldId id="329" r:id="rId24"/>
    <p:sldId id="332" r:id="rId25"/>
    <p:sldId id="341" r:id="rId26"/>
    <p:sldId id="342" r:id="rId27"/>
    <p:sldId id="343" r:id="rId28"/>
    <p:sldId id="330" r:id="rId29"/>
    <p:sldId id="333" r:id="rId30"/>
    <p:sldId id="314" r:id="rId31"/>
  </p:sldIdLst>
  <p:sldSz cx="12192000" cy="6858000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6" orient="horz" userDrawn="1">
          <p15:clr>
            <a:srgbClr val="A4A3A4"/>
          </p15:clr>
        </p15:guide>
        <p15:guide id="7" orient="horz" pos="4320" userDrawn="1">
          <p15:clr>
            <a:srgbClr val="A4A3A4"/>
          </p15:clr>
        </p15:guide>
        <p15:guide id="8" pos="120" userDrawn="1">
          <p15:clr>
            <a:srgbClr val="A4A3A4"/>
          </p15:clr>
        </p15:guide>
        <p15:guide id="9" pos="7560" userDrawn="1">
          <p15:clr>
            <a:srgbClr val="A4A3A4"/>
          </p15:clr>
        </p15:guide>
        <p15:guide id="10" orient="horz" pos="3456" userDrawn="1">
          <p15:clr>
            <a:srgbClr val="A4A3A4"/>
          </p15:clr>
        </p15:guide>
        <p15:guide id="11" orient="horz" pos="2592" userDrawn="1">
          <p15:clr>
            <a:srgbClr val="A4A3A4"/>
          </p15:clr>
        </p15:guide>
        <p15:guide id="12" orient="horz" pos="1728" userDrawn="1">
          <p15:clr>
            <a:srgbClr val="A4A3A4"/>
          </p15:clr>
        </p15:guide>
        <p15:guide id="13" orient="horz" pos="864" userDrawn="1">
          <p15:clr>
            <a:srgbClr val="A4A3A4"/>
          </p15:clr>
        </p15:guide>
        <p15:guide id="14" orient="horz" pos="3888" userDrawn="1">
          <p15:clr>
            <a:srgbClr val="A4A3A4"/>
          </p15:clr>
        </p15:guide>
        <p15:guide id="15" orient="horz" pos="3024" userDrawn="1">
          <p15:clr>
            <a:srgbClr val="A4A3A4"/>
          </p15:clr>
        </p15:guide>
        <p15:guide id="16" orient="horz" pos="2160" userDrawn="1">
          <p15:clr>
            <a:srgbClr val="A4A3A4"/>
          </p15:clr>
        </p15:guide>
        <p15:guide id="17" orient="horz" pos="1296" userDrawn="1">
          <p15:clr>
            <a:srgbClr val="A4A3A4"/>
          </p15:clr>
        </p15:guide>
        <p15:guide id="18" orient="horz" pos="432" userDrawn="1">
          <p15:clr>
            <a:srgbClr val="A4A3A4"/>
          </p15:clr>
        </p15:guide>
        <p15:guide id="19" userDrawn="1">
          <p15:clr>
            <a:srgbClr val="A4A3A4"/>
          </p15:clr>
        </p15:guide>
        <p15:guide id="20" pos="7680" userDrawn="1">
          <p15:clr>
            <a:srgbClr val="A4A3A4"/>
          </p15:clr>
        </p15:guide>
        <p15:guide id="21" pos="1920" userDrawn="1">
          <p15:clr>
            <a:srgbClr val="A4A3A4"/>
          </p15:clr>
        </p15:guide>
        <p15:guide id="22" pos="3840" userDrawn="1">
          <p15:clr>
            <a:srgbClr val="A4A3A4"/>
          </p15:clr>
        </p15:guide>
        <p15:guide id="23" pos="5760" userDrawn="1">
          <p15:clr>
            <a:srgbClr val="A4A3A4"/>
          </p15:clr>
        </p15:guide>
        <p15:guide id="24" pos="960" userDrawn="1">
          <p15:clr>
            <a:srgbClr val="A4A3A4"/>
          </p15:clr>
        </p15:guide>
        <p15:guide id="25" pos="2880" userDrawn="1">
          <p15:clr>
            <a:srgbClr val="A4A3A4"/>
          </p15:clr>
        </p15:guide>
        <p15:guide id="26" pos="4800" userDrawn="1">
          <p15:clr>
            <a:srgbClr val="A4A3A4"/>
          </p15:clr>
        </p15:guide>
        <p15:guide id="27" pos="6720" userDrawn="1">
          <p15:clr>
            <a:srgbClr val="A4A3A4"/>
          </p15:clr>
        </p15:guide>
        <p15:guide id="28" pos="1440" userDrawn="1">
          <p15:clr>
            <a:srgbClr val="A4A3A4"/>
          </p15:clr>
        </p15:guide>
        <p15:guide id="29" pos="480" userDrawn="1">
          <p15:clr>
            <a:srgbClr val="A4A3A4"/>
          </p15:clr>
        </p15:guide>
        <p15:guide id="30" pos="2400" userDrawn="1">
          <p15:clr>
            <a:srgbClr val="A4A3A4"/>
          </p15:clr>
        </p15:guide>
        <p15:guide id="31" pos="3360" userDrawn="1">
          <p15:clr>
            <a:srgbClr val="A4A3A4"/>
          </p15:clr>
        </p15:guide>
        <p15:guide id="32" pos="4320" userDrawn="1">
          <p15:clr>
            <a:srgbClr val="A4A3A4"/>
          </p15:clr>
        </p15:guide>
        <p15:guide id="33" pos="5280" userDrawn="1">
          <p15:clr>
            <a:srgbClr val="A4A3A4"/>
          </p15:clr>
        </p15:guide>
        <p15:guide id="34" pos="6240" userDrawn="1">
          <p15:clr>
            <a:srgbClr val="A4A3A4"/>
          </p15:clr>
        </p15:guide>
        <p15:guide id="35" pos="7200" userDrawn="1">
          <p15:clr>
            <a:srgbClr val="A4A3A4"/>
          </p15:clr>
        </p15:guide>
        <p15:guide id="36" orient="horz" pos="4224" userDrawn="1">
          <p15:clr>
            <a:srgbClr val="A4A3A4"/>
          </p15:clr>
        </p15:guide>
        <p15:guide id="37" orient="horz" pos="96" userDrawn="1">
          <p15:clr>
            <a:srgbClr val="A4A3A4"/>
          </p15:clr>
        </p15:guide>
        <p15:guide id="38" orient="horz" pos="417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0C2F"/>
    <a:srgbClr val="BC1E3E"/>
    <a:srgbClr val="FFFFFF"/>
    <a:srgbClr val="8C90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5280C9-396A-43F4-AAC8-DA7D11F9E7E1}" v="242" dt="2025-04-02T00:37:05.0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031"/>
    <p:restoredTop sz="85986"/>
  </p:normalViewPr>
  <p:slideViewPr>
    <p:cSldViewPr snapToGrid="0" snapToObjects="1" showGuides="1">
      <p:cViewPr varScale="1">
        <p:scale>
          <a:sx n="82" d="100"/>
          <a:sy n="82" d="100"/>
        </p:scale>
        <p:origin x="946" y="72"/>
      </p:cViewPr>
      <p:guideLst>
        <p:guide orient="horz"/>
        <p:guide orient="horz" pos="4320"/>
        <p:guide pos="120"/>
        <p:guide pos="7560"/>
        <p:guide orient="horz" pos="3456"/>
        <p:guide orient="horz" pos="2592"/>
        <p:guide orient="horz" pos="1728"/>
        <p:guide orient="horz" pos="864"/>
        <p:guide orient="horz" pos="3888"/>
        <p:guide orient="horz" pos="3024"/>
        <p:guide orient="horz" pos="2160"/>
        <p:guide orient="horz" pos="1296"/>
        <p:guide orient="horz" pos="432"/>
        <p:guide/>
        <p:guide pos="7680"/>
        <p:guide pos="1920"/>
        <p:guide pos="3840"/>
        <p:guide pos="5760"/>
        <p:guide pos="960"/>
        <p:guide pos="2880"/>
        <p:guide pos="4800"/>
        <p:guide pos="6720"/>
        <p:guide pos="1440"/>
        <p:guide pos="480"/>
        <p:guide pos="2400"/>
        <p:guide pos="3360"/>
        <p:guide pos="4320"/>
        <p:guide pos="5280"/>
        <p:guide pos="6240"/>
        <p:guide pos="7200"/>
        <p:guide orient="horz" pos="4224"/>
        <p:guide orient="horz" pos="96"/>
        <p:guide orient="horz" pos="417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37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heme" Target="theme/theme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6912"/>
          </a:xfrm>
          <a:prstGeom prst="rect">
            <a:avLst/>
          </a:prstGeom>
        </p:spPr>
        <p:txBody>
          <a:bodyPr vert="horz" lIns="93279" tIns="46640" rIns="93279" bIns="4664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333" y="0"/>
            <a:ext cx="3041968" cy="466912"/>
          </a:xfrm>
          <a:prstGeom prst="rect">
            <a:avLst/>
          </a:prstGeom>
        </p:spPr>
        <p:txBody>
          <a:bodyPr vert="horz" lIns="93279" tIns="46640" rIns="93279" bIns="46640" rtlCol="0"/>
          <a:lstStyle>
            <a:lvl1pPr algn="r">
              <a:defRPr sz="1200"/>
            </a:lvl1pPr>
          </a:lstStyle>
          <a:p>
            <a:fld id="{DBC011D7-FE6A-4143-A824-E8F0009F4A74}" type="datetimeFigureOut">
              <a:t>4/2/2025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1650" cy="3140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79" tIns="46640" rIns="93279" bIns="4664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93" y="4478476"/>
            <a:ext cx="5615940" cy="3664208"/>
          </a:xfrm>
          <a:prstGeom prst="rect">
            <a:avLst/>
          </a:prstGeom>
        </p:spPr>
        <p:txBody>
          <a:bodyPr vert="horz" lIns="93279" tIns="46640" rIns="93279" bIns="4664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015"/>
            <a:ext cx="3041968" cy="466911"/>
          </a:xfrm>
          <a:prstGeom prst="rect">
            <a:avLst/>
          </a:prstGeom>
        </p:spPr>
        <p:txBody>
          <a:bodyPr vert="horz" lIns="93279" tIns="46640" rIns="93279" bIns="4664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333" y="8839015"/>
            <a:ext cx="3041968" cy="466911"/>
          </a:xfrm>
          <a:prstGeom prst="rect">
            <a:avLst/>
          </a:prstGeom>
        </p:spPr>
        <p:txBody>
          <a:bodyPr vert="horz" lIns="93279" tIns="46640" rIns="93279" bIns="46640" rtlCol="0" anchor="b"/>
          <a:lstStyle>
            <a:lvl1pPr algn="r">
              <a:defRPr sz="1200"/>
            </a:lvl1pPr>
          </a:lstStyle>
          <a:p>
            <a:fld id="{27DBF397-2A2E-5243-9C89-299CAB27239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051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the rocket data used and the IREC competition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DBF397-2A2E-5243-9C89-299CAB27239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820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85468" y="81079"/>
            <a:ext cx="12021064" cy="6695842"/>
          </a:xfrm>
          <a:prstGeom prst="rect">
            <a:avLst/>
          </a:prstGeom>
          <a:noFill/>
          <a:ln w="9525">
            <a:solidFill>
              <a:srgbClr val="BA0C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2427689" y="3094738"/>
            <a:ext cx="733662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i="0" kern="120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rPr>
              <a:t>Chartered by the state of Georgia in 1785, the University of Georgia is the birthplace of public higher education in America — launching our nation’s great tradition of world-class public education. What began as a commitment to inspire the next generation grows stronger today through global research, hands-on learning and extensive outreach. A top value in public higher education, Georgia’s flagship university thrives in a community that combines a culture-rich college town with a strong economic center.</a:t>
            </a:r>
            <a:endParaRPr lang="en-US" sz="1600" b="0" i="0">
              <a:latin typeface="Georgia" charset="0"/>
              <a:ea typeface="Georgia" charset="0"/>
              <a:cs typeface="Georgia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584" y="1278376"/>
            <a:ext cx="1708832" cy="1313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6338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4320" userDrawn="1">
          <p15:clr>
            <a:srgbClr val="FBAE40"/>
          </p15:clr>
        </p15:guide>
        <p15:guide id="4" pos="4800" userDrawn="1">
          <p15:clr>
            <a:srgbClr val="FBAE40"/>
          </p15:clr>
        </p15:guide>
        <p15:guide id="5" pos="5280" userDrawn="1">
          <p15:clr>
            <a:srgbClr val="FBAE40"/>
          </p15:clr>
        </p15:guide>
        <p15:guide id="6" pos="5760" userDrawn="1">
          <p15:clr>
            <a:srgbClr val="FBAE40"/>
          </p15:clr>
        </p15:guide>
        <p15:guide id="7" pos="6240" userDrawn="1">
          <p15:clr>
            <a:srgbClr val="FBAE40"/>
          </p15:clr>
        </p15:guide>
        <p15:guide id="8" pos="6720" userDrawn="1">
          <p15:clr>
            <a:srgbClr val="FBAE40"/>
          </p15:clr>
        </p15:guide>
        <p15:guide id="9" pos="7200" userDrawn="1">
          <p15:clr>
            <a:srgbClr val="FBAE40"/>
          </p15:clr>
        </p15:guide>
        <p15:guide id="10" pos="7680" userDrawn="1">
          <p15:clr>
            <a:srgbClr val="FBAE40"/>
          </p15:clr>
        </p15:guide>
        <p15:guide id="11" pos="3360" userDrawn="1">
          <p15:clr>
            <a:srgbClr val="FBAE40"/>
          </p15:clr>
        </p15:guide>
        <p15:guide id="12" pos="2880" userDrawn="1">
          <p15:clr>
            <a:srgbClr val="FBAE40"/>
          </p15:clr>
        </p15:guide>
        <p15:guide id="13" pos="2400" userDrawn="1">
          <p15:clr>
            <a:srgbClr val="FBAE40"/>
          </p15:clr>
        </p15:guide>
        <p15:guide id="14" pos="1920" userDrawn="1">
          <p15:clr>
            <a:srgbClr val="FBAE40"/>
          </p15:clr>
        </p15:guide>
        <p15:guide id="15" pos="1440" userDrawn="1">
          <p15:clr>
            <a:srgbClr val="FBAE40"/>
          </p15:clr>
        </p15:guide>
        <p15:guide id="16" pos="960" userDrawn="1">
          <p15:clr>
            <a:srgbClr val="FBAE40"/>
          </p15:clr>
        </p15:guide>
        <p15:guide id="17" pos="480" userDrawn="1">
          <p15:clr>
            <a:srgbClr val="FBAE40"/>
          </p15:clr>
        </p15:guide>
        <p15:guide id="18" userDrawn="1">
          <p15:clr>
            <a:srgbClr val="FBAE40"/>
          </p15:clr>
        </p15:guide>
        <p15:guide id="19" orient="horz" pos="1728" userDrawn="1">
          <p15:clr>
            <a:srgbClr val="FBAE40"/>
          </p15:clr>
        </p15:guide>
        <p15:guide id="20" orient="horz" pos="1296" userDrawn="1">
          <p15:clr>
            <a:srgbClr val="FBAE40"/>
          </p15:clr>
        </p15:guide>
        <p15:guide id="21" orient="horz" pos="864" userDrawn="1">
          <p15:clr>
            <a:srgbClr val="FBAE40"/>
          </p15:clr>
        </p15:guide>
        <p15:guide id="22" orient="horz" pos="432" userDrawn="1">
          <p15:clr>
            <a:srgbClr val="FBAE40"/>
          </p15:clr>
        </p15:guide>
        <p15:guide id="23" orient="horz" userDrawn="1">
          <p15:clr>
            <a:srgbClr val="FBAE40"/>
          </p15:clr>
        </p15:guide>
        <p15:guide id="24" orient="horz" pos="2592" userDrawn="1">
          <p15:clr>
            <a:srgbClr val="FBAE40"/>
          </p15:clr>
        </p15:guide>
        <p15:guide id="25" orient="horz" pos="3024" userDrawn="1">
          <p15:clr>
            <a:srgbClr val="FBAE40"/>
          </p15:clr>
        </p15:guide>
        <p15:guide id="26" orient="horz" pos="3456" userDrawn="1">
          <p15:clr>
            <a:srgbClr val="FBAE40"/>
          </p15:clr>
        </p15:guide>
        <p15:guide id="27" orient="horz" pos="3888" userDrawn="1">
          <p15:clr>
            <a:srgbClr val="FBAE40"/>
          </p15:clr>
        </p15:guide>
        <p15:guide id="28" orient="horz" pos="432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0"/>
            <a:ext cx="12192000" cy="68660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C1E3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85468" y="81079"/>
            <a:ext cx="12021064" cy="6695842"/>
          </a:xfrm>
          <a:prstGeom prst="rect">
            <a:avLst/>
          </a:prstGeom>
          <a:noFill/>
          <a:ln w="9525">
            <a:solidFill>
              <a:srgbClr val="BA0C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439862" y="2587664"/>
            <a:ext cx="9312275" cy="841336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800" b="1" i="0" baseline="0">
                <a:solidFill>
                  <a:schemeClr val="bg1"/>
                </a:solidFill>
                <a:latin typeface="Merriweather Sans" charset="0"/>
                <a:ea typeface="Merriweather Sans" charset="0"/>
                <a:cs typeface="Merriweather Sans" charset="0"/>
              </a:defRPr>
            </a:lvl1pPr>
          </a:lstStyle>
          <a:p>
            <a:pPr lvl="0"/>
            <a:r>
              <a:rPr lang="en-US" sz="4800" b="1" i="0">
                <a:latin typeface="Merriweather Sans" charset="0"/>
                <a:ea typeface="Merriweather Sans" charset="0"/>
                <a:cs typeface="Merriweather Sans" charset="0"/>
              </a:rPr>
              <a:t>Title 48–54pt Bold</a:t>
            </a:r>
            <a:endParaRPr lang="en-US" sz="4800" b="1" i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439863" y="3429000"/>
            <a:ext cx="9312275" cy="43799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 i="0">
                <a:solidFill>
                  <a:schemeClr val="bg1"/>
                </a:solidFill>
                <a:latin typeface="Merriweather Sans" charset="0"/>
                <a:ea typeface="Merriweather Sans" charset="0"/>
                <a:cs typeface="Merriweather Sans" charset="0"/>
              </a:defRPr>
            </a:lvl1pPr>
          </a:lstStyle>
          <a:p>
            <a:pPr lvl="0"/>
            <a:r>
              <a:rPr lang="en-US" b="0" i="0">
                <a:latin typeface="Merriweather Sans" charset="0"/>
                <a:ea typeface="Merriweather Sans" charset="0"/>
                <a:cs typeface="Merriweather Sans" charset="0"/>
              </a:rPr>
              <a:t>Presenter’s Name or Secondary Title 20–24pt Regular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1724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4320">
          <p15:clr>
            <a:srgbClr val="FBAE40"/>
          </p15:clr>
        </p15:guide>
        <p15:guide id="4" pos="4800">
          <p15:clr>
            <a:srgbClr val="FBAE40"/>
          </p15:clr>
        </p15:guide>
        <p15:guide id="5" pos="5280">
          <p15:clr>
            <a:srgbClr val="FBAE40"/>
          </p15:clr>
        </p15:guide>
        <p15:guide id="6" pos="5760">
          <p15:clr>
            <a:srgbClr val="FBAE40"/>
          </p15:clr>
        </p15:guide>
        <p15:guide id="7" pos="6240">
          <p15:clr>
            <a:srgbClr val="FBAE40"/>
          </p15:clr>
        </p15:guide>
        <p15:guide id="8" pos="6720">
          <p15:clr>
            <a:srgbClr val="FBAE40"/>
          </p15:clr>
        </p15:guide>
        <p15:guide id="9" pos="7200">
          <p15:clr>
            <a:srgbClr val="FBAE40"/>
          </p15:clr>
        </p15:guide>
        <p15:guide id="10" pos="7680">
          <p15:clr>
            <a:srgbClr val="FBAE40"/>
          </p15:clr>
        </p15:guide>
        <p15:guide id="11" pos="3360">
          <p15:clr>
            <a:srgbClr val="FBAE40"/>
          </p15:clr>
        </p15:guide>
        <p15:guide id="12" pos="2880">
          <p15:clr>
            <a:srgbClr val="FBAE40"/>
          </p15:clr>
        </p15:guide>
        <p15:guide id="13" pos="2400">
          <p15:clr>
            <a:srgbClr val="FBAE40"/>
          </p15:clr>
        </p15:guide>
        <p15:guide id="14" pos="1920">
          <p15:clr>
            <a:srgbClr val="FBAE40"/>
          </p15:clr>
        </p15:guide>
        <p15:guide id="15" pos="1440">
          <p15:clr>
            <a:srgbClr val="FBAE40"/>
          </p15:clr>
        </p15:guide>
        <p15:guide id="16" pos="960">
          <p15:clr>
            <a:srgbClr val="FBAE40"/>
          </p15:clr>
        </p15:guide>
        <p15:guide id="17" pos="480">
          <p15:clr>
            <a:srgbClr val="FBAE40"/>
          </p15:clr>
        </p15:guide>
        <p15:guide id="18">
          <p15:clr>
            <a:srgbClr val="FBAE40"/>
          </p15:clr>
        </p15:guide>
        <p15:guide id="19" orient="horz" pos="1728">
          <p15:clr>
            <a:srgbClr val="FBAE40"/>
          </p15:clr>
        </p15:guide>
        <p15:guide id="20" orient="horz" pos="1296">
          <p15:clr>
            <a:srgbClr val="FBAE40"/>
          </p15:clr>
        </p15:guide>
        <p15:guide id="21" orient="horz" pos="864">
          <p15:clr>
            <a:srgbClr val="FBAE40"/>
          </p15:clr>
        </p15:guide>
        <p15:guide id="22" orient="horz" pos="432">
          <p15:clr>
            <a:srgbClr val="FBAE40"/>
          </p15:clr>
        </p15:guide>
        <p15:guide id="23" orient="horz">
          <p15:clr>
            <a:srgbClr val="FBAE40"/>
          </p15:clr>
        </p15:guide>
        <p15:guide id="24" orient="horz" pos="2592">
          <p15:clr>
            <a:srgbClr val="FBAE40"/>
          </p15:clr>
        </p15:guide>
        <p15:guide id="25" orient="horz" pos="3024">
          <p15:clr>
            <a:srgbClr val="FBAE40"/>
          </p15:clr>
        </p15:guide>
        <p15:guide id="26" orient="horz" pos="3456">
          <p15:clr>
            <a:srgbClr val="FBAE40"/>
          </p15:clr>
        </p15:guide>
        <p15:guide id="27" orient="horz" pos="3888">
          <p15:clr>
            <a:srgbClr val="FBAE40"/>
          </p15:clr>
        </p15:guide>
        <p15:guide id="28" orient="horz" pos="432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4572000" cy="68660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C1E3E"/>
              </a:solidFill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85468" y="81079"/>
            <a:ext cx="4486532" cy="6695842"/>
            <a:chOff x="85468" y="81079"/>
            <a:chExt cx="4486532" cy="6695842"/>
          </a:xfrm>
        </p:grpSpPr>
        <p:cxnSp>
          <p:nvCxnSpPr>
            <p:cNvPr id="9" name="Straight Connector 8"/>
            <p:cNvCxnSpPr/>
            <p:nvPr/>
          </p:nvCxnSpPr>
          <p:spPr>
            <a:xfrm flipH="1">
              <a:off x="85468" y="81079"/>
              <a:ext cx="4486532" cy="0"/>
            </a:xfrm>
            <a:prstGeom prst="line">
              <a:avLst/>
            </a:prstGeom>
            <a:ln w="95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85468" y="81079"/>
              <a:ext cx="0" cy="6695842"/>
            </a:xfrm>
            <a:prstGeom prst="line">
              <a:avLst/>
            </a:prstGeom>
            <a:ln w="95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85468" y="6776921"/>
              <a:ext cx="4486532" cy="0"/>
            </a:xfrm>
            <a:prstGeom prst="line">
              <a:avLst/>
            </a:prstGeom>
            <a:ln w="95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 Placeholder 28"/>
          <p:cNvSpPr>
            <a:spLocks noGrp="1"/>
          </p:cNvSpPr>
          <p:nvPr>
            <p:ph type="body" sz="quarter" idx="11" hasCustomPrompt="1"/>
          </p:nvPr>
        </p:nvSpPr>
        <p:spPr>
          <a:xfrm>
            <a:off x="669925" y="2925264"/>
            <a:ext cx="3328988" cy="6985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 i="0" baseline="0">
                <a:solidFill>
                  <a:schemeClr val="bg1"/>
                </a:solidFill>
                <a:latin typeface="Merriweather Sans" charset="0"/>
                <a:ea typeface="Merriweather Sans" charset="0"/>
                <a:cs typeface="Merriweather Sans" charset="0"/>
              </a:defRPr>
            </a:lvl1pPr>
            <a:lvl2pPr>
              <a:defRPr sz="2000" b="0" i="0">
                <a:latin typeface="Arial" charset="0"/>
                <a:ea typeface="Arial" charset="0"/>
                <a:cs typeface="Arial" charset="0"/>
              </a:defRPr>
            </a:lvl2pPr>
            <a:lvl3pPr>
              <a:defRPr sz="2000" b="0" i="0">
                <a:latin typeface="Arial" charset="0"/>
                <a:ea typeface="Arial" charset="0"/>
                <a:cs typeface="Arial" charset="0"/>
              </a:defRPr>
            </a:lvl3pPr>
            <a:lvl4pPr>
              <a:defRPr sz="2000" b="0" i="0">
                <a:latin typeface="Arial" charset="0"/>
                <a:ea typeface="Arial" charset="0"/>
                <a:cs typeface="Arial" charset="0"/>
              </a:defRPr>
            </a:lvl4pPr>
            <a:lvl5pPr>
              <a:defRPr sz="20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b="0" i="0">
                <a:latin typeface="Merriweather Sans" charset="0"/>
                <a:ea typeface="Merriweather Sans" charset="0"/>
                <a:cs typeface="Merriweather Sans" charset="0"/>
              </a:rPr>
              <a:t>Name or Secondary Title 20–24pt Regular</a:t>
            </a:r>
            <a:endParaRPr lang="en-US"/>
          </a:p>
        </p:txBody>
      </p:sp>
      <p:sp>
        <p:nvSpPr>
          <p:cNvPr id="28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670233" y="1552920"/>
            <a:ext cx="3328362" cy="137234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000" b="1" i="0" baseline="0">
                <a:solidFill>
                  <a:schemeClr val="bg1"/>
                </a:solidFill>
                <a:latin typeface="Merriweather Sans" charset="0"/>
                <a:ea typeface="Merriweather Sans" charset="0"/>
                <a:cs typeface="Merriweather Sans" charset="0"/>
              </a:defRPr>
            </a:lvl1pPr>
          </a:lstStyle>
          <a:p>
            <a:pPr lvl="0"/>
            <a:r>
              <a:rPr lang="en-US" b="1" i="0">
                <a:latin typeface="Merriweather Sans" charset="0"/>
                <a:ea typeface="Merriweather Sans" charset="0"/>
                <a:cs typeface="Merriweather Sans" charset="0"/>
              </a:rPr>
              <a:t>Title 36–44pt Bold</a:t>
            </a:r>
            <a:endParaRPr lang="en-US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0"/>
            <a:ext cx="7620000" cy="6865938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0">
                <a:latin typeface="Merriweather Sans" charset="0"/>
                <a:ea typeface="Merriweather Sans" charset="0"/>
                <a:cs typeface="Merriweather Sans" charset="0"/>
              </a:defRPr>
            </a:lvl1pPr>
          </a:lstStyle>
          <a:p>
            <a:r>
              <a:rPr lang="en-US"/>
              <a:t>Click icon and select an image. Use the CROP tool under the PICTURE FORMAT tab to adjust.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6957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4320">
          <p15:clr>
            <a:srgbClr val="FBAE40"/>
          </p15:clr>
        </p15:guide>
        <p15:guide id="4" pos="4800">
          <p15:clr>
            <a:srgbClr val="FBAE40"/>
          </p15:clr>
        </p15:guide>
        <p15:guide id="5" pos="5280">
          <p15:clr>
            <a:srgbClr val="FBAE40"/>
          </p15:clr>
        </p15:guide>
        <p15:guide id="6" pos="5760">
          <p15:clr>
            <a:srgbClr val="FBAE40"/>
          </p15:clr>
        </p15:guide>
        <p15:guide id="7" pos="6240">
          <p15:clr>
            <a:srgbClr val="FBAE40"/>
          </p15:clr>
        </p15:guide>
        <p15:guide id="8" pos="6720">
          <p15:clr>
            <a:srgbClr val="FBAE40"/>
          </p15:clr>
        </p15:guide>
        <p15:guide id="9" pos="7200">
          <p15:clr>
            <a:srgbClr val="FBAE40"/>
          </p15:clr>
        </p15:guide>
        <p15:guide id="10" pos="7680">
          <p15:clr>
            <a:srgbClr val="FBAE40"/>
          </p15:clr>
        </p15:guide>
        <p15:guide id="11" pos="3360">
          <p15:clr>
            <a:srgbClr val="FBAE40"/>
          </p15:clr>
        </p15:guide>
        <p15:guide id="12" pos="2880">
          <p15:clr>
            <a:srgbClr val="FBAE40"/>
          </p15:clr>
        </p15:guide>
        <p15:guide id="13" pos="2400">
          <p15:clr>
            <a:srgbClr val="FBAE40"/>
          </p15:clr>
        </p15:guide>
        <p15:guide id="14" pos="1920">
          <p15:clr>
            <a:srgbClr val="FBAE40"/>
          </p15:clr>
        </p15:guide>
        <p15:guide id="15" pos="1440">
          <p15:clr>
            <a:srgbClr val="FBAE40"/>
          </p15:clr>
        </p15:guide>
        <p15:guide id="16" pos="960">
          <p15:clr>
            <a:srgbClr val="FBAE40"/>
          </p15:clr>
        </p15:guide>
        <p15:guide id="17" pos="480">
          <p15:clr>
            <a:srgbClr val="FBAE40"/>
          </p15:clr>
        </p15:guide>
        <p15:guide id="18">
          <p15:clr>
            <a:srgbClr val="FBAE40"/>
          </p15:clr>
        </p15:guide>
        <p15:guide id="19" orient="horz" pos="1728">
          <p15:clr>
            <a:srgbClr val="FBAE40"/>
          </p15:clr>
        </p15:guide>
        <p15:guide id="20" orient="horz" pos="1296">
          <p15:clr>
            <a:srgbClr val="FBAE40"/>
          </p15:clr>
        </p15:guide>
        <p15:guide id="21" orient="horz" pos="864">
          <p15:clr>
            <a:srgbClr val="FBAE40"/>
          </p15:clr>
        </p15:guide>
        <p15:guide id="22" orient="horz" pos="432">
          <p15:clr>
            <a:srgbClr val="FBAE40"/>
          </p15:clr>
        </p15:guide>
        <p15:guide id="23" orient="horz">
          <p15:clr>
            <a:srgbClr val="FBAE40"/>
          </p15:clr>
        </p15:guide>
        <p15:guide id="24" orient="horz" pos="2592">
          <p15:clr>
            <a:srgbClr val="FBAE40"/>
          </p15:clr>
        </p15:guide>
        <p15:guide id="25" orient="horz" pos="3024">
          <p15:clr>
            <a:srgbClr val="FBAE40"/>
          </p15:clr>
        </p15:guide>
        <p15:guide id="26" orient="horz" pos="3456">
          <p15:clr>
            <a:srgbClr val="FBAE40"/>
          </p15:clr>
        </p15:guide>
        <p15:guide id="27" orient="horz" pos="3888">
          <p15:clr>
            <a:srgbClr val="FBAE40"/>
          </p15:clr>
        </p15:guide>
        <p15:guide id="28" orient="horz" pos="432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5486400"/>
            <a:ext cx="12192000" cy="13796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C1E3E"/>
              </a:solidFill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5468" y="5486400"/>
            <a:ext cx="0" cy="1290521"/>
          </a:xfrm>
          <a:prstGeom prst="line">
            <a:avLst/>
          </a:prstGeom>
          <a:ln w="95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12106532" y="5486400"/>
            <a:ext cx="0" cy="1290521"/>
          </a:xfrm>
          <a:prstGeom prst="line">
            <a:avLst/>
          </a:prstGeom>
          <a:ln w="95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85469" y="6776921"/>
            <a:ext cx="12021063" cy="0"/>
          </a:xfrm>
          <a:prstGeom prst="line">
            <a:avLst/>
          </a:prstGeom>
          <a:ln w="95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670232" y="5613651"/>
            <a:ext cx="8604395" cy="62578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000" b="1" i="0" baseline="0">
                <a:solidFill>
                  <a:schemeClr val="bg1"/>
                </a:solidFill>
                <a:latin typeface="Merriweather Sans" charset="0"/>
                <a:ea typeface="Merriweather Sans" charset="0"/>
                <a:cs typeface="Merriweather Sans" charset="0"/>
              </a:defRPr>
            </a:lvl1pPr>
          </a:lstStyle>
          <a:p>
            <a:pPr lvl="0"/>
            <a:r>
              <a:rPr lang="en-US" b="1" i="0">
                <a:latin typeface="Merriweather Sans" charset="0"/>
                <a:ea typeface="Merriweather Sans" charset="0"/>
                <a:cs typeface="Merriweather Sans" charset="0"/>
              </a:rPr>
              <a:t>Title 36–44pt Bold</a:t>
            </a:r>
            <a:endParaRPr lang="en-US"/>
          </a:p>
        </p:txBody>
      </p:sp>
      <p:sp>
        <p:nvSpPr>
          <p:cNvPr id="18" name="Text Placeholder 28"/>
          <p:cNvSpPr>
            <a:spLocks noGrp="1"/>
          </p:cNvSpPr>
          <p:nvPr>
            <p:ph type="body" sz="quarter" idx="11" hasCustomPrompt="1"/>
          </p:nvPr>
        </p:nvSpPr>
        <p:spPr>
          <a:xfrm>
            <a:off x="670230" y="6239435"/>
            <a:ext cx="8604397" cy="36883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 i="0" baseline="0">
                <a:solidFill>
                  <a:schemeClr val="bg1"/>
                </a:solidFill>
                <a:latin typeface="Merriweather Sans" charset="0"/>
                <a:ea typeface="Merriweather Sans" charset="0"/>
                <a:cs typeface="Merriweather Sans" charset="0"/>
              </a:defRPr>
            </a:lvl1pPr>
            <a:lvl2pPr>
              <a:defRPr sz="2000" b="0" i="0">
                <a:latin typeface="Arial" charset="0"/>
                <a:ea typeface="Arial" charset="0"/>
                <a:cs typeface="Arial" charset="0"/>
              </a:defRPr>
            </a:lvl2pPr>
            <a:lvl3pPr>
              <a:defRPr sz="2000" b="0" i="0">
                <a:latin typeface="Arial" charset="0"/>
                <a:ea typeface="Arial" charset="0"/>
                <a:cs typeface="Arial" charset="0"/>
              </a:defRPr>
            </a:lvl3pPr>
            <a:lvl4pPr>
              <a:defRPr sz="2000" b="0" i="0">
                <a:latin typeface="Arial" charset="0"/>
                <a:ea typeface="Arial" charset="0"/>
                <a:cs typeface="Arial" charset="0"/>
              </a:defRPr>
            </a:lvl4pPr>
            <a:lvl5pPr>
              <a:defRPr sz="20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b="0" i="0">
                <a:latin typeface="Merriweather Sans" charset="0"/>
                <a:ea typeface="Merriweather Sans" charset="0"/>
                <a:cs typeface="Merriweather Sans" charset="0"/>
              </a:rPr>
              <a:t>Presenter’s Name or Secondary Title 20–24pt Regular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5486400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0">
                <a:latin typeface="Merriweather Sans" charset="0"/>
                <a:ea typeface="Merriweather Sans" charset="0"/>
                <a:cs typeface="Merriweather Sans" charset="0"/>
              </a:defRPr>
            </a:lvl1pPr>
          </a:lstStyle>
          <a:p>
            <a:r>
              <a:rPr lang="en-US"/>
              <a:t>Click icon and select an image. Use the CROP tool under the PICTURE FORMAT tab to adjust.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8967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4320">
          <p15:clr>
            <a:srgbClr val="FBAE40"/>
          </p15:clr>
        </p15:guide>
        <p15:guide id="4" pos="4800">
          <p15:clr>
            <a:srgbClr val="FBAE40"/>
          </p15:clr>
        </p15:guide>
        <p15:guide id="5" pos="5280">
          <p15:clr>
            <a:srgbClr val="FBAE40"/>
          </p15:clr>
        </p15:guide>
        <p15:guide id="6" pos="5760">
          <p15:clr>
            <a:srgbClr val="FBAE40"/>
          </p15:clr>
        </p15:guide>
        <p15:guide id="7" pos="6240">
          <p15:clr>
            <a:srgbClr val="FBAE40"/>
          </p15:clr>
        </p15:guide>
        <p15:guide id="8" pos="6720">
          <p15:clr>
            <a:srgbClr val="FBAE40"/>
          </p15:clr>
        </p15:guide>
        <p15:guide id="9" pos="7200">
          <p15:clr>
            <a:srgbClr val="FBAE40"/>
          </p15:clr>
        </p15:guide>
        <p15:guide id="10" pos="7680">
          <p15:clr>
            <a:srgbClr val="FBAE40"/>
          </p15:clr>
        </p15:guide>
        <p15:guide id="11" pos="3360">
          <p15:clr>
            <a:srgbClr val="FBAE40"/>
          </p15:clr>
        </p15:guide>
        <p15:guide id="12" pos="2880">
          <p15:clr>
            <a:srgbClr val="FBAE40"/>
          </p15:clr>
        </p15:guide>
        <p15:guide id="13" pos="2400">
          <p15:clr>
            <a:srgbClr val="FBAE40"/>
          </p15:clr>
        </p15:guide>
        <p15:guide id="14" pos="1920">
          <p15:clr>
            <a:srgbClr val="FBAE40"/>
          </p15:clr>
        </p15:guide>
        <p15:guide id="15" pos="1440">
          <p15:clr>
            <a:srgbClr val="FBAE40"/>
          </p15:clr>
        </p15:guide>
        <p15:guide id="16" pos="960">
          <p15:clr>
            <a:srgbClr val="FBAE40"/>
          </p15:clr>
        </p15:guide>
        <p15:guide id="17" pos="480">
          <p15:clr>
            <a:srgbClr val="FBAE40"/>
          </p15:clr>
        </p15:guide>
        <p15:guide id="18">
          <p15:clr>
            <a:srgbClr val="FBAE40"/>
          </p15:clr>
        </p15:guide>
        <p15:guide id="19" orient="horz" pos="1728">
          <p15:clr>
            <a:srgbClr val="FBAE40"/>
          </p15:clr>
        </p15:guide>
        <p15:guide id="20" orient="horz" pos="1296">
          <p15:clr>
            <a:srgbClr val="FBAE40"/>
          </p15:clr>
        </p15:guide>
        <p15:guide id="21" orient="horz" pos="864">
          <p15:clr>
            <a:srgbClr val="FBAE40"/>
          </p15:clr>
        </p15:guide>
        <p15:guide id="22" orient="horz" pos="432">
          <p15:clr>
            <a:srgbClr val="FBAE40"/>
          </p15:clr>
        </p15:guide>
        <p15:guide id="23" orient="horz">
          <p15:clr>
            <a:srgbClr val="FBAE40"/>
          </p15:clr>
        </p15:guide>
        <p15:guide id="24" orient="horz" pos="2592">
          <p15:clr>
            <a:srgbClr val="FBAE40"/>
          </p15:clr>
        </p15:guide>
        <p15:guide id="25" orient="horz" pos="3024">
          <p15:clr>
            <a:srgbClr val="FBAE40"/>
          </p15:clr>
        </p15:guide>
        <p15:guide id="26" orient="horz" pos="3456">
          <p15:clr>
            <a:srgbClr val="FBAE40"/>
          </p15:clr>
        </p15:guide>
        <p15:guide id="27" orient="horz" pos="3888">
          <p15:clr>
            <a:srgbClr val="FBAE40"/>
          </p15:clr>
        </p15:guide>
        <p15:guide id="28" orient="horz" pos="432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172200"/>
            <a:ext cx="12192000" cy="6938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C1E3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17" y="5949061"/>
            <a:ext cx="3552829" cy="116788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85468" y="81079"/>
            <a:ext cx="12021064" cy="6695842"/>
          </a:xfrm>
          <a:prstGeom prst="rect">
            <a:avLst/>
          </a:prstGeom>
          <a:noFill/>
          <a:ln w="9525">
            <a:solidFill>
              <a:srgbClr val="BA0C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931863" y="2226876"/>
            <a:ext cx="10328275" cy="90821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800" b="1" i="1" baseline="0">
                <a:solidFill>
                  <a:schemeClr val="tx1"/>
                </a:solidFill>
                <a:latin typeface="Merriweather Sans" charset="0"/>
                <a:ea typeface="Merriweather Sans" charset="0"/>
                <a:cs typeface="Merriweather Sans" charset="0"/>
              </a:defRPr>
            </a:lvl1pPr>
          </a:lstStyle>
          <a:p>
            <a:pPr lvl="0"/>
            <a:r>
              <a:rPr lang="en-US" b="1" i="1">
                <a:latin typeface="Merriweather Sans" charset="0"/>
                <a:ea typeface="Merriweather Sans" charset="0"/>
                <a:cs typeface="Merriweather Sans" charset="0"/>
              </a:rPr>
              <a:t>Thank You 48pt Bold Italic</a:t>
            </a:r>
            <a:endParaRPr lang="en-US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922338" y="3280295"/>
            <a:ext cx="10334625" cy="469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 i="1" baseline="0">
                <a:latin typeface="Merriweather Sans" charset="0"/>
                <a:ea typeface="Merriweather Sans" charset="0"/>
                <a:cs typeface="Merriweather Sans" charset="0"/>
              </a:defRPr>
            </a:lvl1pPr>
          </a:lstStyle>
          <a:p>
            <a:pPr lvl="0"/>
            <a:r>
              <a:rPr lang="en-US" b="0" i="1">
                <a:latin typeface="Merriweather Sans" charset="0"/>
                <a:ea typeface="Merriweather Sans" charset="0"/>
                <a:cs typeface="Merriweather Sans" charset="0"/>
              </a:rPr>
              <a:t>Questions? OR Contact Information OR Closing Statement 20pt Italic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9262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4320">
          <p15:clr>
            <a:srgbClr val="FBAE40"/>
          </p15:clr>
        </p15:guide>
        <p15:guide id="4" pos="4800">
          <p15:clr>
            <a:srgbClr val="FBAE40"/>
          </p15:clr>
        </p15:guide>
        <p15:guide id="5" pos="5280">
          <p15:clr>
            <a:srgbClr val="FBAE40"/>
          </p15:clr>
        </p15:guide>
        <p15:guide id="6" pos="5760">
          <p15:clr>
            <a:srgbClr val="FBAE40"/>
          </p15:clr>
        </p15:guide>
        <p15:guide id="7" pos="6240">
          <p15:clr>
            <a:srgbClr val="FBAE40"/>
          </p15:clr>
        </p15:guide>
        <p15:guide id="8" pos="6720">
          <p15:clr>
            <a:srgbClr val="FBAE40"/>
          </p15:clr>
        </p15:guide>
        <p15:guide id="9" pos="7200">
          <p15:clr>
            <a:srgbClr val="FBAE40"/>
          </p15:clr>
        </p15:guide>
        <p15:guide id="10" pos="7680">
          <p15:clr>
            <a:srgbClr val="FBAE40"/>
          </p15:clr>
        </p15:guide>
        <p15:guide id="11" pos="3360">
          <p15:clr>
            <a:srgbClr val="FBAE40"/>
          </p15:clr>
        </p15:guide>
        <p15:guide id="12" pos="2880">
          <p15:clr>
            <a:srgbClr val="FBAE40"/>
          </p15:clr>
        </p15:guide>
        <p15:guide id="13" pos="2400">
          <p15:clr>
            <a:srgbClr val="FBAE40"/>
          </p15:clr>
        </p15:guide>
        <p15:guide id="14" pos="1920">
          <p15:clr>
            <a:srgbClr val="FBAE40"/>
          </p15:clr>
        </p15:guide>
        <p15:guide id="15" pos="1440">
          <p15:clr>
            <a:srgbClr val="FBAE40"/>
          </p15:clr>
        </p15:guide>
        <p15:guide id="16" pos="960">
          <p15:clr>
            <a:srgbClr val="FBAE40"/>
          </p15:clr>
        </p15:guide>
        <p15:guide id="17" pos="480">
          <p15:clr>
            <a:srgbClr val="FBAE40"/>
          </p15:clr>
        </p15:guide>
        <p15:guide id="18">
          <p15:clr>
            <a:srgbClr val="FBAE40"/>
          </p15:clr>
        </p15:guide>
        <p15:guide id="19" orient="horz" pos="1728">
          <p15:clr>
            <a:srgbClr val="FBAE40"/>
          </p15:clr>
        </p15:guide>
        <p15:guide id="20" orient="horz" pos="1296">
          <p15:clr>
            <a:srgbClr val="FBAE40"/>
          </p15:clr>
        </p15:guide>
        <p15:guide id="21" orient="horz" pos="864">
          <p15:clr>
            <a:srgbClr val="FBAE40"/>
          </p15:clr>
        </p15:guide>
        <p15:guide id="22" orient="horz" pos="432">
          <p15:clr>
            <a:srgbClr val="FBAE40"/>
          </p15:clr>
        </p15:guide>
        <p15:guide id="23" orient="horz">
          <p15:clr>
            <a:srgbClr val="FBAE40"/>
          </p15:clr>
        </p15:guide>
        <p15:guide id="24" orient="horz" pos="2592">
          <p15:clr>
            <a:srgbClr val="FBAE40"/>
          </p15:clr>
        </p15:guide>
        <p15:guide id="25" orient="horz" pos="3024">
          <p15:clr>
            <a:srgbClr val="FBAE40"/>
          </p15:clr>
        </p15:guide>
        <p15:guide id="26" orient="horz" pos="3456">
          <p15:clr>
            <a:srgbClr val="FBAE40"/>
          </p15:clr>
        </p15:guide>
        <p15:guide id="27" orient="horz" pos="3888">
          <p15:clr>
            <a:srgbClr val="FBAE40"/>
          </p15:clr>
        </p15:guide>
        <p15:guide id="28" orient="horz" pos="432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D9E3F-1E88-384A-B8F3-6A07D02299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3F3BEF-AB2C-2446-87C0-69F0F6678C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0CF678-D36D-6B49-8B43-5C76947D6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BCEDB-3510-1047-B702-AD56B91DB57E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D44F07-1236-114E-8544-9F3ED13E9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54F501-A406-AC49-A26F-825C63A93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88863-7221-C04E-8B6E-88D4650A8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6359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8885C4B-0E1A-55A8-7F16-F3FA56694131}"/>
              </a:ext>
            </a:extLst>
          </p:cNvPr>
          <p:cNvSpPr/>
          <p:nvPr userDrawn="1"/>
        </p:nvSpPr>
        <p:spPr>
          <a:xfrm>
            <a:off x="0" y="0"/>
            <a:ext cx="12207498" cy="6757594"/>
          </a:xfrm>
          <a:prstGeom prst="rect">
            <a:avLst/>
          </a:prstGeom>
          <a:blipFill dpi="0" rotWithShape="1">
            <a:blip r:embed="rId2">
              <a:alphaModFix amt="20000"/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2CE19CB-70C8-FE6F-701A-4672B66660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6721" r="58883" b="17119"/>
          <a:stretch/>
        </p:blipFill>
        <p:spPr>
          <a:xfrm>
            <a:off x="8976128" y="37454"/>
            <a:ext cx="321587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671A88-8093-DF27-EAEC-D7E1FB446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1350" y="365125"/>
            <a:ext cx="9262450" cy="1325563"/>
          </a:xfrm>
        </p:spPr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C7D7B4-B91B-227F-0595-2AC4F4EE6D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1348" y="1825625"/>
            <a:ext cx="9262451" cy="4013860"/>
          </a:xfrm>
        </p:spPr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  <a:lvl2pPr>
              <a:defRPr>
                <a:latin typeface="Georgia" panose="02040502050405020303" pitchFamily="18" charset="0"/>
              </a:defRPr>
            </a:lvl2pPr>
            <a:lvl3pPr>
              <a:defRPr>
                <a:latin typeface="Georgia" panose="02040502050405020303" pitchFamily="18" charset="0"/>
              </a:defRPr>
            </a:lvl3pPr>
            <a:lvl4pPr>
              <a:defRPr>
                <a:latin typeface="Georgia" panose="02040502050405020303" pitchFamily="18" charset="0"/>
              </a:defRPr>
            </a:lvl4pPr>
            <a:lvl5pPr>
              <a:defRPr>
                <a:latin typeface="Georgia" panose="02040502050405020303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B095D2-6383-6467-97E6-F192C9E33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09C29-507B-5A4C-BC4D-75D59CE2303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544435B0-2430-6C6C-7720-39C080AE4765}"/>
              </a:ext>
            </a:extLst>
          </p:cNvPr>
          <p:cNvSpPr/>
          <p:nvPr userDrawn="1"/>
        </p:nvSpPr>
        <p:spPr>
          <a:xfrm>
            <a:off x="-71438" y="5897927"/>
            <a:ext cx="12340923" cy="999641"/>
          </a:xfrm>
          <a:custGeom>
            <a:avLst/>
            <a:gdLst>
              <a:gd name="connsiteX0" fmla="*/ 0 w 12192000"/>
              <a:gd name="connsiteY0" fmla="*/ 0 h 999641"/>
              <a:gd name="connsiteX1" fmla="*/ 12192000 w 12192000"/>
              <a:gd name="connsiteY1" fmla="*/ 0 h 999641"/>
              <a:gd name="connsiteX2" fmla="*/ 12192000 w 12192000"/>
              <a:gd name="connsiteY2" fmla="*/ 999641 h 999641"/>
              <a:gd name="connsiteX3" fmla="*/ 0 w 12192000"/>
              <a:gd name="connsiteY3" fmla="*/ 999641 h 999641"/>
              <a:gd name="connsiteX4" fmla="*/ 0 w 12192000"/>
              <a:gd name="connsiteY4" fmla="*/ 0 h 999641"/>
              <a:gd name="connsiteX0" fmla="*/ 0 w 12207498"/>
              <a:gd name="connsiteY0" fmla="*/ 348712 h 999641"/>
              <a:gd name="connsiteX1" fmla="*/ 12207498 w 12207498"/>
              <a:gd name="connsiteY1" fmla="*/ 0 h 999641"/>
              <a:gd name="connsiteX2" fmla="*/ 12207498 w 12207498"/>
              <a:gd name="connsiteY2" fmla="*/ 999641 h 999641"/>
              <a:gd name="connsiteX3" fmla="*/ 15498 w 12207498"/>
              <a:gd name="connsiteY3" fmla="*/ 999641 h 999641"/>
              <a:gd name="connsiteX4" fmla="*/ 0 w 12207498"/>
              <a:gd name="connsiteY4" fmla="*/ 348712 h 999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7498" h="999641">
                <a:moveTo>
                  <a:pt x="0" y="348712"/>
                </a:moveTo>
                <a:lnTo>
                  <a:pt x="12207498" y="0"/>
                </a:lnTo>
                <a:lnTo>
                  <a:pt x="12207498" y="999641"/>
                </a:lnTo>
                <a:lnTo>
                  <a:pt x="15498" y="999641"/>
                </a:lnTo>
                <a:lnTo>
                  <a:pt x="0" y="34871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CB220F-75B9-2E07-C902-54D3CAE7C4DF}"/>
              </a:ext>
            </a:extLst>
          </p:cNvPr>
          <p:cNvSpPr/>
          <p:nvPr userDrawn="1"/>
        </p:nvSpPr>
        <p:spPr>
          <a:xfrm>
            <a:off x="85468" y="81079"/>
            <a:ext cx="12021064" cy="6695842"/>
          </a:xfrm>
          <a:prstGeom prst="rect">
            <a:avLst/>
          </a:prstGeom>
          <a:noFill/>
          <a:ln w="9525">
            <a:solidFill>
              <a:srgbClr val="BA0C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82E7D5F-3F81-879C-46D3-2F84E98963C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149807" y="6280006"/>
            <a:ext cx="2711771" cy="309195"/>
          </a:xfrm>
          <a:prstGeom prst="rect">
            <a:avLst/>
          </a:prstGeom>
        </p:spPr>
      </p:pic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2B21D254-0F4F-ED44-193B-22EA1E11230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72843" y="-329105"/>
            <a:ext cx="1456065" cy="2115538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D50816-2AB1-F141-2A58-83B70307E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EE015B2-92A8-0932-395F-272ED087039F}"/>
              </a:ext>
            </a:extLst>
          </p:cNvPr>
          <p:cNvSpPr txBox="1">
            <a:spLocks/>
          </p:cNvSpPr>
          <p:nvPr userDrawn="1"/>
        </p:nvSpPr>
        <p:spPr>
          <a:xfrm>
            <a:off x="330422" y="6387707"/>
            <a:ext cx="562541" cy="369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25A9C333-8DEA-A549-BB52-FB8135D4E171}" type="slidenum">
              <a:rPr lang="en-US" sz="800" b="1" i="0" u="none">
                <a:solidFill>
                  <a:schemeClr val="bg1"/>
                </a:solidFill>
                <a:latin typeface="Georgia" panose="02040502050405020303" pitchFamily="18" charset="0"/>
                <a:ea typeface="Arial" charset="0"/>
                <a:cs typeface="Arial" charset="0"/>
              </a:rPr>
              <a:pPr algn="l"/>
              <a:t>‹#›</a:t>
            </a:fld>
            <a:endParaRPr lang="en-US" sz="800" b="1" i="0" u="none" dirty="0">
              <a:solidFill>
                <a:schemeClr val="bg1"/>
              </a:solidFill>
              <a:latin typeface="Georgia" panose="02040502050405020303" pitchFamily="18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6532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26D843E-9D9D-1A28-CE2E-B861F411DD32}"/>
              </a:ext>
            </a:extLst>
          </p:cNvPr>
          <p:cNvSpPr/>
          <p:nvPr userDrawn="1"/>
        </p:nvSpPr>
        <p:spPr>
          <a:xfrm>
            <a:off x="0" y="0"/>
            <a:ext cx="12207498" cy="6757594"/>
          </a:xfrm>
          <a:prstGeom prst="rect">
            <a:avLst/>
          </a:prstGeom>
          <a:blipFill dpi="0" rotWithShape="1">
            <a:blip r:embed="rId2">
              <a:alphaModFix amt="20000"/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37259E9-10CF-C8C0-3B97-7905BE13EE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6721" r="58883" b="17119"/>
          <a:stretch/>
        </p:blipFill>
        <p:spPr>
          <a:xfrm>
            <a:off x="8976128" y="37454"/>
            <a:ext cx="3215872" cy="6858000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908CBF0-0111-3FAB-D84F-F70BBE9AD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C709C29-507B-5A4C-BC4D-75D59CE2303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E34386C0-611A-D27A-ED88-5E2A73147D18}"/>
              </a:ext>
            </a:extLst>
          </p:cNvPr>
          <p:cNvSpPr/>
          <p:nvPr userDrawn="1"/>
        </p:nvSpPr>
        <p:spPr>
          <a:xfrm>
            <a:off x="-114300" y="5897927"/>
            <a:ext cx="12383785" cy="999641"/>
          </a:xfrm>
          <a:custGeom>
            <a:avLst/>
            <a:gdLst>
              <a:gd name="connsiteX0" fmla="*/ 0 w 12192000"/>
              <a:gd name="connsiteY0" fmla="*/ 0 h 999641"/>
              <a:gd name="connsiteX1" fmla="*/ 12192000 w 12192000"/>
              <a:gd name="connsiteY1" fmla="*/ 0 h 999641"/>
              <a:gd name="connsiteX2" fmla="*/ 12192000 w 12192000"/>
              <a:gd name="connsiteY2" fmla="*/ 999641 h 999641"/>
              <a:gd name="connsiteX3" fmla="*/ 0 w 12192000"/>
              <a:gd name="connsiteY3" fmla="*/ 999641 h 999641"/>
              <a:gd name="connsiteX4" fmla="*/ 0 w 12192000"/>
              <a:gd name="connsiteY4" fmla="*/ 0 h 999641"/>
              <a:gd name="connsiteX0" fmla="*/ 0 w 12207498"/>
              <a:gd name="connsiteY0" fmla="*/ 348712 h 999641"/>
              <a:gd name="connsiteX1" fmla="*/ 12207498 w 12207498"/>
              <a:gd name="connsiteY1" fmla="*/ 0 h 999641"/>
              <a:gd name="connsiteX2" fmla="*/ 12207498 w 12207498"/>
              <a:gd name="connsiteY2" fmla="*/ 999641 h 999641"/>
              <a:gd name="connsiteX3" fmla="*/ 15498 w 12207498"/>
              <a:gd name="connsiteY3" fmla="*/ 999641 h 999641"/>
              <a:gd name="connsiteX4" fmla="*/ 0 w 12207498"/>
              <a:gd name="connsiteY4" fmla="*/ 348712 h 999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7498" h="999641">
                <a:moveTo>
                  <a:pt x="0" y="348712"/>
                </a:moveTo>
                <a:lnTo>
                  <a:pt x="12207498" y="0"/>
                </a:lnTo>
                <a:lnTo>
                  <a:pt x="12207498" y="999641"/>
                </a:lnTo>
                <a:lnTo>
                  <a:pt x="15498" y="999641"/>
                </a:lnTo>
                <a:lnTo>
                  <a:pt x="0" y="34871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41A0A22-90BB-A6D6-CAAE-F04571CC6D83}"/>
              </a:ext>
            </a:extLst>
          </p:cNvPr>
          <p:cNvSpPr/>
          <p:nvPr userDrawn="1"/>
        </p:nvSpPr>
        <p:spPr>
          <a:xfrm>
            <a:off x="85468" y="81079"/>
            <a:ext cx="12021064" cy="6695842"/>
          </a:xfrm>
          <a:prstGeom prst="rect">
            <a:avLst/>
          </a:prstGeom>
          <a:noFill/>
          <a:ln w="9525">
            <a:solidFill>
              <a:srgbClr val="BA0C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31A64DA9-C82F-AB86-CF00-2296709BA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AC09B67-D9FC-8B7F-0EDC-1C6E59F3D5A7}"/>
              </a:ext>
            </a:extLst>
          </p:cNvPr>
          <p:cNvSpPr txBox="1">
            <a:spLocks/>
          </p:cNvSpPr>
          <p:nvPr userDrawn="1"/>
        </p:nvSpPr>
        <p:spPr>
          <a:xfrm>
            <a:off x="330422" y="6387707"/>
            <a:ext cx="562541" cy="369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25A9C333-8DEA-A549-BB52-FB8135D4E171}" type="slidenum">
              <a:rPr lang="en-US" sz="800" b="1" i="0" u="none">
                <a:solidFill>
                  <a:schemeClr val="bg1"/>
                </a:solidFill>
                <a:latin typeface="Georgia" panose="02040502050405020303" pitchFamily="18" charset="0"/>
                <a:ea typeface="Arial" charset="0"/>
                <a:cs typeface="Arial" charset="0"/>
              </a:rPr>
              <a:pPr algn="l"/>
              <a:t>‹#›</a:t>
            </a:fld>
            <a:endParaRPr lang="en-US" sz="800" b="1" i="0" u="none" dirty="0">
              <a:solidFill>
                <a:schemeClr val="bg1"/>
              </a:solidFill>
              <a:latin typeface="Georgia" panose="02040502050405020303" pitchFamily="18" charset="0"/>
              <a:ea typeface="Arial" charset="0"/>
              <a:cs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FBF393-425A-1A6C-AF34-C9B0758CF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0274" y="365125"/>
            <a:ext cx="9153525" cy="1325563"/>
          </a:xfrm>
        </p:spPr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9E431B-8FC3-EE2B-3EA6-0C5606B78C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00274" y="1825625"/>
            <a:ext cx="4436270" cy="4072302"/>
          </a:xfrm>
        </p:spPr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  <a:lvl2pPr>
              <a:defRPr>
                <a:latin typeface="Georgia" panose="02040502050405020303" pitchFamily="18" charset="0"/>
              </a:defRPr>
            </a:lvl2pPr>
            <a:lvl3pPr>
              <a:defRPr>
                <a:latin typeface="Georgia" panose="02040502050405020303" pitchFamily="18" charset="0"/>
              </a:defRPr>
            </a:lvl3pPr>
            <a:lvl4pPr>
              <a:defRPr>
                <a:latin typeface="Georgia" panose="02040502050405020303" pitchFamily="18" charset="0"/>
              </a:defRPr>
            </a:lvl4pPr>
            <a:lvl5pPr>
              <a:defRPr>
                <a:latin typeface="Georgia" panose="02040502050405020303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110359-5DC8-7E44-9A8E-4DB599A2E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02072" y="1825625"/>
            <a:ext cx="4351728" cy="4003675"/>
          </a:xfrm>
        </p:spPr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  <a:lvl2pPr>
              <a:defRPr>
                <a:latin typeface="Georgia" panose="02040502050405020303" pitchFamily="18" charset="0"/>
              </a:defRPr>
            </a:lvl2pPr>
            <a:lvl3pPr>
              <a:defRPr>
                <a:latin typeface="Georgia" panose="02040502050405020303" pitchFamily="18" charset="0"/>
              </a:defRPr>
            </a:lvl3pPr>
            <a:lvl4pPr>
              <a:defRPr>
                <a:latin typeface="Georgia" panose="02040502050405020303" pitchFamily="18" charset="0"/>
              </a:defRPr>
            </a:lvl4pPr>
            <a:lvl5pPr>
              <a:defRPr>
                <a:latin typeface="Georgia" panose="02040502050405020303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2CA9F8-F83F-B43F-8F90-A9031078FF6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472843" y="-329105"/>
            <a:ext cx="1456064" cy="21155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4A57FA7-D250-E61D-4F4C-8173A7F8710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9149807" y="6280006"/>
            <a:ext cx="2711771" cy="30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6202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26D843E-9D9D-1A28-CE2E-B861F411DD32}"/>
              </a:ext>
            </a:extLst>
          </p:cNvPr>
          <p:cNvSpPr/>
          <p:nvPr userDrawn="1"/>
        </p:nvSpPr>
        <p:spPr>
          <a:xfrm>
            <a:off x="0" y="0"/>
            <a:ext cx="12207498" cy="6757594"/>
          </a:xfrm>
          <a:prstGeom prst="rect">
            <a:avLst/>
          </a:prstGeom>
          <a:blipFill dpi="0" rotWithShape="1">
            <a:blip r:embed="rId2">
              <a:alphaModFix amt="20000"/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37259E9-10CF-C8C0-3B97-7905BE13EE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6721" r="58883" b="17119"/>
          <a:stretch/>
        </p:blipFill>
        <p:spPr>
          <a:xfrm>
            <a:off x="8976128" y="37454"/>
            <a:ext cx="3215872" cy="6858000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908CBF0-0111-3FAB-D84F-F70BBE9AD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C709C29-507B-5A4C-BC4D-75D59CE2303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E34386C0-611A-D27A-ED88-5E2A73147D18}"/>
              </a:ext>
            </a:extLst>
          </p:cNvPr>
          <p:cNvSpPr/>
          <p:nvPr userDrawn="1"/>
        </p:nvSpPr>
        <p:spPr>
          <a:xfrm>
            <a:off x="-107156" y="5897927"/>
            <a:ext cx="12376641" cy="999641"/>
          </a:xfrm>
          <a:custGeom>
            <a:avLst/>
            <a:gdLst>
              <a:gd name="connsiteX0" fmla="*/ 0 w 12192000"/>
              <a:gd name="connsiteY0" fmla="*/ 0 h 999641"/>
              <a:gd name="connsiteX1" fmla="*/ 12192000 w 12192000"/>
              <a:gd name="connsiteY1" fmla="*/ 0 h 999641"/>
              <a:gd name="connsiteX2" fmla="*/ 12192000 w 12192000"/>
              <a:gd name="connsiteY2" fmla="*/ 999641 h 999641"/>
              <a:gd name="connsiteX3" fmla="*/ 0 w 12192000"/>
              <a:gd name="connsiteY3" fmla="*/ 999641 h 999641"/>
              <a:gd name="connsiteX4" fmla="*/ 0 w 12192000"/>
              <a:gd name="connsiteY4" fmla="*/ 0 h 999641"/>
              <a:gd name="connsiteX0" fmla="*/ 0 w 12207498"/>
              <a:gd name="connsiteY0" fmla="*/ 348712 h 999641"/>
              <a:gd name="connsiteX1" fmla="*/ 12207498 w 12207498"/>
              <a:gd name="connsiteY1" fmla="*/ 0 h 999641"/>
              <a:gd name="connsiteX2" fmla="*/ 12207498 w 12207498"/>
              <a:gd name="connsiteY2" fmla="*/ 999641 h 999641"/>
              <a:gd name="connsiteX3" fmla="*/ 15498 w 12207498"/>
              <a:gd name="connsiteY3" fmla="*/ 999641 h 999641"/>
              <a:gd name="connsiteX4" fmla="*/ 0 w 12207498"/>
              <a:gd name="connsiteY4" fmla="*/ 348712 h 999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7498" h="999641">
                <a:moveTo>
                  <a:pt x="0" y="348712"/>
                </a:moveTo>
                <a:lnTo>
                  <a:pt x="12207498" y="0"/>
                </a:lnTo>
                <a:lnTo>
                  <a:pt x="12207498" y="999641"/>
                </a:lnTo>
                <a:lnTo>
                  <a:pt x="15498" y="999641"/>
                </a:lnTo>
                <a:lnTo>
                  <a:pt x="0" y="34871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41A0A22-90BB-A6D6-CAAE-F04571CC6D83}"/>
              </a:ext>
            </a:extLst>
          </p:cNvPr>
          <p:cNvSpPr/>
          <p:nvPr userDrawn="1"/>
        </p:nvSpPr>
        <p:spPr>
          <a:xfrm>
            <a:off x="85468" y="81079"/>
            <a:ext cx="12021064" cy="6695842"/>
          </a:xfrm>
          <a:prstGeom prst="rect">
            <a:avLst/>
          </a:prstGeom>
          <a:noFill/>
          <a:ln w="9525">
            <a:solidFill>
              <a:srgbClr val="BA0C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Background pattern&#10;&#10;Description automatically generated">
            <a:extLst>
              <a:ext uri="{FF2B5EF4-FFF2-40B4-BE49-F238E27FC236}">
                <a16:creationId xmlns:a16="http://schemas.microsoft.com/office/drawing/2014/main" id="{65DDBD78-FF24-69E2-FD74-D3C2DF2F655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72843" y="-329105"/>
            <a:ext cx="1456065" cy="2115538"/>
          </a:xfrm>
          <a:prstGeom prst="rect">
            <a:avLst/>
          </a:prstGeom>
        </p:spPr>
      </p:pic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31A64DA9-C82F-AB86-CF00-2296709BA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AC09B67-D9FC-8B7F-0EDC-1C6E59F3D5A7}"/>
              </a:ext>
            </a:extLst>
          </p:cNvPr>
          <p:cNvSpPr txBox="1">
            <a:spLocks/>
          </p:cNvSpPr>
          <p:nvPr userDrawn="1"/>
        </p:nvSpPr>
        <p:spPr>
          <a:xfrm>
            <a:off x="330422" y="6387707"/>
            <a:ext cx="562541" cy="369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25A9C333-8DEA-A549-BB52-FB8135D4E171}" type="slidenum">
              <a:rPr lang="en-US" sz="800" b="1" i="0" u="none">
                <a:solidFill>
                  <a:schemeClr val="bg1"/>
                </a:solidFill>
                <a:latin typeface="Georgia" panose="02040502050405020303" pitchFamily="18" charset="0"/>
                <a:ea typeface="Arial" charset="0"/>
                <a:cs typeface="Arial" charset="0"/>
              </a:rPr>
              <a:pPr algn="l"/>
              <a:t>‹#›</a:t>
            </a:fld>
            <a:endParaRPr lang="en-US" sz="800" b="1" i="0" u="none" dirty="0">
              <a:solidFill>
                <a:schemeClr val="bg1"/>
              </a:solidFill>
              <a:latin typeface="Georgia" panose="02040502050405020303" pitchFamily="18" charset="0"/>
              <a:ea typeface="Arial" charset="0"/>
              <a:cs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FBF393-425A-1A6C-AF34-C9B0758CF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0274" y="365125"/>
            <a:ext cx="9153525" cy="1325563"/>
          </a:xfrm>
        </p:spPr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9E431B-8FC3-EE2B-3EA6-0C5606B78C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00274" y="1825625"/>
            <a:ext cx="4436270" cy="4072302"/>
          </a:xfrm>
        </p:spPr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  <a:lvl2pPr>
              <a:defRPr>
                <a:latin typeface="Georgia" panose="02040502050405020303" pitchFamily="18" charset="0"/>
              </a:defRPr>
            </a:lvl2pPr>
            <a:lvl3pPr>
              <a:defRPr>
                <a:latin typeface="Georgia" panose="02040502050405020303" pitchFamily="18" charset="0"/>
              </a:defRPr>
            </a:lvl3pPr>
            <a:lvl4pPr>
              <a:defRPr>
                <a:latin typeface="Georgia" panose="02040502050405020303" pitchFamily="18" charset="0"/>
              </a:defRPr>
            </a:lvl4pPr>
            <a:lvl5pPr>
              <a:defRPr>
                <a:latin typeface="Georgia" panose="02040502050405020303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110359-5DC8-7E44-9A8E-4DB599A2E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02072" y="1825625"/>
            <a:ext cx="4351728" cy="4003675"/>
          </a:xfrm>
        </p:spPr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  <a:lvl2pPr>
              <a:defRPr>
                <a:latin typeface="Georgia" panose="02040502050405020303" pitchFamily="18" charset="0"/>
              </a:defRPr>
            </a:lvl2pPr>
            <a:lvl3pPr>
              <a:defRPr>
                <a:latin typeface="Georgia" panose="02040502050405020303" pitchFamily="18" charset="0"/>
              </a:defRPr>
            </a:lvl3pPr>
            <a:lvl4pPr>
              <a:defRPr>
                <a:latin typeface="Georgia" panose="02040502050405020303" pitchFamily="18" charset="0"/>
              </a:defRPr>
            </a:lvl4pPr>
            <a:lvl5pPr>
              <a:defRPr>
                <a:latin typeface="Georgia" panose="02040502050405020303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55684EC-40F1-26FD-B211-BC6E3463586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9149807" y="6280006"/>
            <a:ext cx="2711771" cy="30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2728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8885C4B-0E1A-55A8-7F16-F3FA56694131}"/>
              </a:ext>
            </a:extLst>
          </p:cNvPr>
          <p:cNvSpPr/>
          <p:nvPr userDrawn="1"/>
        </p:nvSpPr>
        <p:spPr>
          <a:xfrm>
            <a:off x="0" y="0"/>
            <a:ext cx="12207498" cy="6757594"/>
          </a:xfrm>
          <a:prstGeom prst="rect">
            <a:avLst/>
          </a:prstGeom>
          <a:blipFill dpi="0" rotWithShape="1">
            <a:blip r:embed="rId2">
              <a:alphaModFix amt="20000"/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671A88-8093-DF27-EAEC-D7E1FB446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1350" y="365125"/>
            <a:ext cx="9262450" cy="1325563"/>
          </a:xfrm>
        </p:spPr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C7D7B4-B91B-227F-0595-2AC4F4EE6D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1348" y="1825625"/>
            <a:ext cx="9262451" cy="4013860"/>
          </a:xfrm>
        </p:spPr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  <a:lvl2pPr>
              <a:defRPr>
                <a:latin typeface="Georgia" panose="02040502050405020303" pitchFamily="18" charset="0"/>
              </a:defRPr>
            </a:lvl2pPr>
            <a:lvl3pPr>
              <a:defRPr>
                <a:latin typeface="Georgia" panose="02040502050405020303" pitchFamily="18" charset="0"/>
              </a:defRPr>
            </a:lvl3pPr>
            <a:lvl4pPr>
              <a:defRPr>
                <a:latin typeface="Georgia" panose="02040502050405020303" pitchFamily="18" charset="0"/>
              </a:defRPr>
            </a:lvl4pPr>
            <a:lvl5pPr>
              <a:defRPr>
                <a:latin typeface="Georgia" panose="02040502050405020303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B095D2-6383-6467-97E6-F192C9E33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09C29-507B-5A4C-BC4D-75D59CE2303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544435B0-2430-6C6C-7720-39C080AE4765}"/>
              </a:ext>
            </a:extLst>
          </p:cNvPr>
          <p:cNvSpPr/>
          <p:nvPr userDrawn="1"/>
        </p:nvSpPr>
        <p:spPr>
          <a:xfrm>
            <a:off x="-114300" y="5897927"/>
            <a:ext cx="12383785" cy="999641"/>
          </a:xfrm>
          <a:custGeom>
            <a:avLst/>
            <a:gdLst>
              <a:gd name="connsiteX0" fmla="*/ 0 w 12192000"/>
              <a:gd name="connsiteY0" fmla="*/ 0 h 999641"/>
              <a:gd name="connsiteX1" fmla="*/ 12192000 w 12192000"/>
              <a:gd name="connsiteY1" fmla="*/ 0 h 999641"/>
              <a:gd name="connsiteX2" fmla="*/ 12192000 w 12192000"/>
              <a:gd name="connsiteY2" fmla="*/ 999641 h 999641"/>
              <a:gd name="connsiteX3" fmla="*/ 0 w 12192000"/>
              <a:gd name="connsiteY3" fmla="*/ 999641 h 999641"/>
              <a:gd name="connsiteX4" fmla="*/ 0 w 12192000"/>
              <a:gd name="connsiteY4" fmla="*/ 0 h 999641"/>
              <a:gd name="connsiteX0" fmla="*/ 0 w 12207498"/>
              <a:gd name="connsiteY0" fmla="*/ 348712 h 999641"/>
              <a:gd name="connsiteX1" fmla="*/ 12207498 w 12207498"/>
              <a:gd name="connsiteY1" fmla="*/ 0 h 999641"/>
              <a:gd name="connsiteX2" fmla="*/ 12207498 w 12207498"/>
              <a:gd name="connsiteY2" fmla="*/ 999641 h 999641"/>
              <a:gd name="connsiteX3" fmla="*/ 15498 w 12207498"/>
              <a:gd name="connsiteY3" fmla="*/ 999641 h 999641"/>
              <a:gd name="connsiteX4" fmla="*/ 0 w 12207498"/>
              <a:gd name="connsiteY4" fmla="*/ 348712 h 999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7498" h="999641">
                <a:moveTo>
                  <a:pt x="0" y="348712"/>
                </a:moveTo>
                <a:lnTo>
                  <a:pt x="12207498" y="0"/>
                </a:lnTo>
                <a:lnTo>
                  <a:pt x="12207498" y="999641"/>
                </a:lnTo>
                <a:lnTo>
                  <a:pt x="15498" y="999641"/>
                </a:lnTo>
                <a:lnTo>
                  <a:pt x="0" y="34871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CB220F-75B9-2E07-C902-54D3CAE7C4DF}"/>
              </a:ext>
            </a:extLst>
          </p:cNvPr>
          <p:cNvSpPr/>
          <p:nvPr userDrawn="1"/>
        </p:nvSpPr>
        <p:spPr>
          <a:xfrm>
            <a:off x="85468" y="81079"/>
            <a:ext cx="12021064" cy="6695842"/>
          </a:xfrm>
          <a:prstGeom prst="rect">
            <a:avLst/>
          </a:prstGeom>
          <a:noFill/>
          <a:ln w="9525">
            <a:solidFill>
              <a:srgbClr val="BA0C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2B21D254-0F4F-ED44-193B-22EA1E11230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2843" y="-329105"/>
            <a:ext cx="1456065" cy="2115538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D50816-2AB1-F141-2A58-83B70307E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EE015B2-92A8-0932-395F-272ED087039F}"/>
              </a:ext>
            </a:extLst>
          </p:cNvPr>
          <p:cNvSpPr txBox="1">
            <a:spLocks/>
          </p:cNvSpPr>
          <p:nvPr userDrawn="1"/>
        </p:nvSpPr>
        <p:spPr>
          <a:xfrm>
            <a:off x="330422" y="6387707"/>
            <a:ext cx="562541" cy="369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25A9C333-8DEA-A549-BB52-FB8135D4E171}" type="slidenum">
              <a:rPr lang="en-US" sz="800" b="1" i="0" u="none">
                <a:solidFill>
                  <a:schemeClr val="bg1"/>
                </a:solidFill>
                <a:latin typeface="Georgia" panose="02040502050405020303" pitchFamily="18" charset="0"/>
                <a:ea typeface="Arial" charset="0"/>
                <a:cs typeface="Arial" charset="0"/>
              </a:rPr>
              <a:pPr algn="l"/>
              <a:t>‹#›</a:t>
            </a:fld>
            <a:endParaRPr lang="en-US" sz="800" b="1" i="0" u="none" dirty="0">
              <a:solidFill>
                <a:schemeClr val="bg1"/>
              </a:solidFill>
              <a:latin typeface="Georgia" panose="02040502050405020303" pitchFamily="18" charset="0"/>
              <a:ea typeface="Arial" charset="0"/>
              <a:cs typeface="Arial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FB659F-CEC2-9285-CB13-B7187C8BC5A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149807" y="6280006"/>
            <a:ext cx="2711771" cy="30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543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68660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C1E3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813276"/>
            <a:ext cx="2607471" cy="378870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867" y="5779826"/>
            <a:ext cx="2410647" cy="792424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85468" y="81079"/>
            <a:ext cx="12021064" cy="6695842"/>
          </a:xfrm>
          <a:prstGeom prst="rect">
            <a:avLst/>
          </a:prstGeom>
          <a:noFill/>
          <a:ln w="9525">
            <a:solidFill>
              <a:srgbClr val="BA0C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201738" y="2009415"/>
            <a:ext cx="9788525" cy="1228654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6000" b="1" i="0" baseline="0">
                <a:solidFill>
                  <a:schemeClr val="bg1"/>
                </a:solidFill>
                <a:latin typeface="Merriweather Sans" charset="0"/>
                <a:ea typeface="Merriweather Sans" charset="0"/>
                <a:cs typeface="Merriweather Sans" charset="0"/>
              </a:defRPr>
            </a:lvl1pPr>
            <a:lvl2pPr>
              <a:defRPr b="1" i="0">
                <a:latin typeface="Arial" charset="0"/>
                <a:ea typeface="Arial" charset="0"/>
                <a:cs typeface="Arial" charset="0"/>
              </a:defRPr>
            </a:lvl2pPr>
            <a:lvl3pPr>
              <a:defRPr b="1" i="0">
                <a:latin typeface="Arial" charset="0"/>
                <a:ea typeface="Arial" charset="0"/>
                <a:cs typeface="Arial" charset="0"/>
              </a:defRPr>
            </a:lvl3pPr>
            <a:lvl4pPr>
              <a:defRPr b="1" i="0">
                <a:latin typeface="Arial" charset="0"/>
                <a:ea typeface="Arial" charset="0"/>
                <a:cs typeface="Arial" charset="0"/>
              </a:defRPr>
            </a:lvl4pPr>
            <a:lvl5pPr>
              <a:defRPr b="1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Title 48–66pt Bold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201738" y="4278498"/>
            <a:ext cx="9788525" cy="43927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 i="1" baseline="0">
                <a:solidFill>
                  <a:schemeClr val="bg1"/>
                </a:solidFill>
                <a:latin typeface="Merriweather Sans" charset="0"/>
                <a:ea typeface="Merriweather Sans" charset="0"/>
                <a:cs typeface="Merriweather Sans" charset="0"/>
              </a:defRPr>
            </a:lvl1pPr>
          </a:lstStyle>
          <a:p>
            <a:pPr lvl="0"/>
            <a:r>
              <a:rPr lang="en-US" b="0" i="1">
                <a:latin typeface="Merriweather Sans" charset="0"/>
                <a:ea typeface="Merriweather Sans" charset="0"/>
                <a:cs typeface="Merriweather Sans" charset="0"/>
              </a:rPr>
              <a:t>Presenter’s Name 20pt Italic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1201738" y="3238069"/>
            <a:ext cx="9788525" cy="579438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="0" i="0">
                <a:solidFill>
                  <a:schemeClr val="bg1"/>
                </a:solidFill>
                <a:latin typeface="Merriweather Sans" charset="0"/>
                <a:ea typeface="Merriweather Sans" charset="0"/>
                <a:cs typeface="Merriweather Sans" charset="0"/>
              </a:defRPr>
            </a:lvl1pPr>
          </a:lstStyle>
          <a:p>
            <a:pPr lvl="0"/>
            <a:r>
              <a:rPr lang="en-US"/>
              <a:t>Presenter’s Name or Secondary Title 24–32pt Regular</a:t>
            </a:r>
          </a:p>
        </p:txBody>
      </p:sp>
    </p:spTree>
    <p:extLst>
      <p:ext uri="{BB962C8B-B14F-4D97-AF65-F5344CB8AC3E}">
        <p14:creationId xmlns:p14="http://schemas.microsoft.com/office/powerpoint/2010/main" val="19885956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4320">
          <p15:clr>
            <a:srgbClr val="FBAE40"/>
          </p15:clr>
        </p15:guide>
        <p15:guide id="4" pos="4800">
          <p15:clr>
            <a:srgbClr val="FBAE40"/>
          </p15:clr>
        </p15:guide>
        <p15:guide id="5" pos="5280">
          <p15:clr>
            <a:srgbClr val="FBAE40"/>
          </p15:clr>
        </p15:guide>
        <p15:guide id="6" pos="5760">
          <p15:clr>
            <a:srgbClr val="FBAE40"/>
          </p15:clr>
        </p15:guide>
        <p15:guide id="7" pos="6240">
          <p15:clr>
            <a:srgbClr val="FBAE40"/>
          </p15:clr>
        </p15:guide>
        <p15:guide id="8" pos="6720">
          <p15:clr>
            <a:srgbClr val="FBAE40"/>
          </p15:clr>
        </p15:guide>
        <p15:guide id="9" pos="7200">
          <p15:clr>
            <a:srgbClr val="FBAE40"/>
          </p15:clr>
        </p15:guide>
        <p15:guide id="10" pos="7680">
          <p15:clr>
            <a:srgbClr val="FBAE40"/>
          </p15:clr>
        </p15:guide>
        <p15:guide id="11" pos="3360">
          <p15:clr>
            <a:srgbClr val="FBAE40"/>
          </p15:clr>
        </p15:guide>
        <p15:guide id="12" pos="2880">
          <p15:clr>
            <a:srgbClr val="FBAE40"/>
          </p15:clr>
        </p15:guide>
        <p15:guide id="13" pos="2400">
          <p15:clr>
            <a:srgbClr val="FBAE40"/>
          </p15:clr>
        </p15:guide>
        <p15:guide id="14" pos="1920">
          <p15:clr>
            <a:srgbClr val="FBAE40"/>
          </p15:clr>
        </p15:guide>
        <p15:guide id="15" pos="1440">
          <p15:clr>
            <a:srgbClr val="FBAE40"/>
          </p15:clr>
        </p15:guide>
        <p15:guide id="16" pos="960">
          <p15:clr>
            <a:srgbClr val="FBAE40"/>
          </p15:clr>
        </p15:guide>
        <p15:guide id="17" pos="480">
          <p15:clr>
            <a:srgbClr val="FBAE40"/>
          </p15:clr>
        </p15:guide>
        <p15:guide id="18">
          <p15:clr>
            <a:srgbClr val="FBAE40"/>
          </p15:clr>
        </p15:guide>
        <p15:guide id="19" orient="horz" pos="1728">
          <p15:clr>
            <a:srgbClr val="FBAE40"/>
          </p15:clr>
        </p15:guide>
        <p15:guide id="20" orient="horz" pos="1296">
          <p15:clr>
            <a:srgbClr val="FBAE40"/>
          </p15:clr>
        </p15:guide>
        <p15:guide id="21" orient="horz" pos="864">
          <p15:clr>
            <a:srgbClr val="FBAE40"/>
          </p15:clr>
        </p15:guide>
        <p15:guide id="22" orient="horz" pos="432">
          <p15:clr>
            <a:srgbClr val="FBAE40"/>
          </p15:clr>
        </p15:guide>
        <p15:guide id="23" orient="horz">
          <p15:clr>
            <a:srgbClr val="FBAE40"/>
          </p15:clr>
        </p15:guide>
        <p15:guide id="24" orient="horz" pos="2592">
          <p15:clr>
            <a:srgbClr val="FBAE40"/>
          </p15:clr>
        </p15:guide>
        <p15:guide id="25" orient="horz" pos="3024">
          <p15:clr>
            <a:srgbClr val="FBAE40"/>
          </p15:clr>
        </p15:guide>
        <p15:guide id="26" orient="horz" pos="3456">
          <p15:clr>
            <a:srgbClr val="FBAE40"/>
          </p15:clr>
        </p15:guide>
        <p15:guide id="27" orient="horz" pos="3888">
          <p15:clr>
            <a:srgbClr val="FBAE40"/>
          </p15:clr>
        </p15:guide>
        <p15:guide id="28" orient="horz" pos="432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>
          <a:xfrm>
            <a:off x="0" y="0"/>
            <a:ext cx="4572000" cy="68660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C1E3E"/>
              </a:solidFill>
            </a:endParaRPr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85468" y="81079"/>
            <a:ext cx="4483743" cy="6695842"/>
            <a:chOff x="85468" y="81079"/>
            <a:chExt cx="4486532" cy="6695842"/>
          </a:xfrm>
        </p:grpSpPr>
        <p:cxnSp>
          <p:nvCxnSpPr>
            <p:cNvPr id="20" name="Straight Connector 19"/>
            <p:cNvCxnSpPr/>
            <p:nvPr/>
          </p:nvCxnSpPr>
          <p:spPr>
            <a:xfrm flipH="1">
              <a:off x="85468" y="81079"/>
              <a:ext cx="4486532" cy="0"/>
            </a:xfrm>
            <a:prstGeom prst="line">
              <a:avLst/>
            </a:prstGeom>
            <a:ln w="95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85468" y="81079"/>
              <a:ext cx="0" cy="6695842"/>
            </a:xfrm>
            <a:prstGeom prst="line">
              <a:avLst/>
            </a:prstGeom>
            <a:ln w="95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85468" y="6776921"/>
              <a:ext cx="4486532" cy="0"/>
            </a:xfrm>
            <a:prstGeom prst="line">
              <a:avLst/>
            </a:prstGeom>
            <a:ln w="95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330496"/>
            <a:ext cx="2053177" cy="298330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47" y="5948874"/>
            <a:ext cx="2410647" cy="792424"/>
          </a:xfrm>
          <a:prstGeom prst="rect">
            <a:avLst/>
          </a:prstGeom>
        </p:spPr>
      </p:pic>
      <p:sp>
        <p:nvSpPr>
          <p:cNvPr id="34" name="Text Placeholder 33"/>
          <p:cNvSpPr>
            <a:spLocks noGrp="1"/>
          </p:cNvSpPr>
          <p:nvPr>
            <p:ph type="body" sz="quarter" idx="12" hasCustomPrompt="1"/>
          </p:nvPr>
        </p:nvSpPr>
        <p:spPr>
          <a:xfrm>
            <a:off x="677609" y="4392510"/>
            <a:ext cx="3328988" cy="71737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 i="1">
                <a:solidFill>
                  <a:schemeClr val="bg1"/>
                </a:solidFill>
                <a:latin typeface="Merriweather Sans" charset="0"/>
                <a:ea typeface="Merriweather Sans" charset="0"/>
                <a:cs typeface="Merriweather Sans" charset="0"/>
              </a:defRPr>
            </a:lvl1pPr>
          </a:lstStyle>
          <a:p>
            <a:pPr lvl="0"/>
            <a:r>
              <a:rPr lang="en-US" b="0" i="1">
                <a:latin typeface="Merriweather Sans" charset="0"/>
                <a:ea typeface="Merriweather Sans" charset="0"/>
                <a:cs typeface="Merriweather Sans" charset="0"/>
              </a:rPr>
              <a:t>Presenter’s Name 20pt Italic</a:t>
            </a:r>
            <a:endParaRPr lang="en-US"/>
          </a:p>
        </p:txBody>
      </p:sp>
      <p:sp>
        <p:nvSpPr>
          <p:cNvPr id="37" name="Picture Placeholder 36"/>
          <p:cNvSpPr>
            <a:spLocks noGrp="1"/>
          </p:cNvSpPr>
          <p:nvPr>
            <p:ph type="pic" sz="quarter" idx="13" hasCustomPrompt="1"/>
          </p:nvPr>
        </p:nvSpPr>
        <p:spPr>
          <a:xfrm>
            <a:off x="4568825" y="0"/>
            <a:ext cx="7623175" cy="6865938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0">
                <a:latin typeface="Merriweather Sans" charset="0"/>
                <a:ea typeface="Merriweather Sans" charset="0"/>
                <a:cs typeface="Merriweather Sans" charset="0"/>
              </a:defRPr>
            </a:lvl1pPr>
          </a:lstStyle>
          <a:p>
            <a:r>
              <a:rPr lang="en-US"/>
              <a:t>Click icon and select an image. Use the CROP tool under the PICTURE FORMAT tab to adjust.</a:t>
            </a:r>
          </a:p>
          <a:p>
            <a:endParaRPr lang="en-US"/>
          </a:p>
        </p:txBody>
      </p:sp>
      <p:sp>
        <p:nvSpPr>
          <p:cNvPr id="13" name="Text Placeholder 28"/>
          <p:cNvSpPr>
            <a:spLocks noGrp="1"/>
          </p:cNvSpPr>
          <p:nvPr>
            <p:ph type="body" sz="quarter" idx="14" hasCustomPrompt="1"/>
          </p:nvPr>
        </p:nvSpPr>
        <p:spPr>
          <a:xfrm>
            <a:off x="677609" y="3009788"/>
            <a:ext cx="3328988" cy="6985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 i="0" baseline="0">
                <a:solidFill>
                  <a:schemeClr val="bg1"/>
                </a:solidFill>
                <a:latin typeface="Merriweather Sans" charset="0"/>
                <a:ea typeface="Merriweather Sans" charset="0"/>
                <a:cs typeface="Merriweather Sans" charset="0"/>
              </a:defRPr>
            </a:lvl1pPr>
            <a:lvl2pPr>
              <a:defRPr sz="2000" b="0" i="0">
                <a:latin typeface="Arial" charset="0"/>
                <a:ea typeface="Arial" charset="0"/>
                <a:cs typeface="Arial" charset="0"/>
              </a:defRPr>
            </a:lvl2pPr>
            <a:lvl3pPr>
              <a:defRPr sz="2000" b="0" i="0">
                <a:latin typeface="Arial" charset="0"/>
                <a:ea typeface="Arial" charset="0"/>
                <a:cs typeface="Arial" charset="0"/>
              </a:defRPr>
            </a:lvl3pPr>
            <a:lvl4pPr>
              <a:defRPr sz="2000" b="0" i="0">
                <a:latin typeface="Arial" charset="0"/>
                <a:ea typeface="Arial" charset="0"/>
                <a:cs typeface="Arial" charset="0"/>
              </a:defRPr>
            </a:lvl4pPr>
            <a:lvl5pPr>
              <a:defRPr sz="20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b="0" i="0">
                <a:latin typeface="Merriweather Sans" charset="0"/>
                <a:ea typeface="Merriweather Sans" charset="0"/>
                <a:cs typeface="Merriweather Sans" charset="0"/>
              </a:rPr>
              <a:t>Name or Secondary Title 20–24pt Regular</a:t>
            </a:r>
            <a:endParaRPr lang="en-US"/>
          </a:p>
        </p:txBody>
      </p:sp>
      <p:sp>
        <p:nvSpPr>
          <p:cNvPr id="14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677917" y="1637444"/>
            <a:ext cx="3328362" cy="137234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000" b="1" i="0" baseline="0">
                <a:solidFill>
                  <a:schemeClr val="bg1"/>
                </a:solidFill>
                <a:latin typeface="Merriweather Sans" charset="0"/>
                <a:ea typeface="Merriweather Sans" charset="0"/>
                <a:cs typeface="Merriweather Sans" charset="0"/>
              </a:defRPr>
            </a:lvl1pPr>
          </a:lstStyle>
          <a:p>
            <a:pPr lvl="0"/>
            <a:r>
              <a:rPr lang="en-US" b="1" i="0">
                <a:latin typeface="Merriweather Sans" charset="0"/>
                <a:ea typeface="Merriweather Sans" charset="0"/>
                <a:cs typeface="Merriweather Sans" charset="0"/>
              </a:rPr>
              <a:t>Title 36–44pt Bold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0994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4320">
          <p15:clr>
            <a:srgbClr val="FBAE40"/>
          </p15:clr>
        </p15:guide>
        <p15:guide id="4" pos="4800">
          <p15:clr>
            <a:srgbClr val="FBAE40"/>
          </p15:clr>
        </p15:guide>
        <p15:guide id="5" pos="5280">
          <p15:clr>
            <a:srgbClr val="FBAE40"/>
          </p15:clr>
        </p15:guide>
        <p15:guide id="6" pos="5760">
          <p15:clr>
            <a:srgbClr val="FBAE40"/>
          </p15:clr>
        </p15:guide>
        <p15:guide id="7" pos="6240">
          <p15:clr>
            <a:srgbClr val="FBAE40"/>
          </p15:clr>
        </p15:guide>
        <p15:guide id="8" pos="6720">
          <p15:clr>
            <a:srgbClr val="FBAE40"/>
          </p15:clr>
        </p15:guide>
        <p15:guide id="9" pos="7200">
          <p15:clr>
            <a:srgbClr val="FBAE40"/>
          </p15:clr>
        </p15:guide>
        <p15:guide id="10" pos="7680">
          <p15:clr>
            <a:srgbClr val="FBAE40"/>
          </p15:clr>
        </p15:guide>
        <p15:guide id="11" pos="3360">
          <p15:clr>
            <a:srgbClr val="FBAE40"/>
          </p15:clr>
        </p15:guide>
        <p15:guide id="12" pos="2880">
          <p15:clr>
            <a:srgbClr val="FBAE40"/>
          </p15:clr>
        </p15:guide>
        <p15:guide id="13" pos="2400">
          <p15:clr>
            <a:srgbClr val="FBAE40"/>
          </p15:clr>
        </p15:guide>
        <p15:guide id="14" pos="1920">
          <p15:clr>
            <a:srgbClr val="FBAE40"/>
          </p15:clr>
        </p15:guide>
        <p15:guide id="15" pos="1440">
          <p15:clr>
            <a:srgbClr val="FBAE40"/>
          </p15:clr>
        </p15:guide>
        <p15:guide id="16" pos="960">
          <p15:clr>
            <a:srgbClr val="FBAE40"/>
          </p15:clr>
        </p15:guide>
        <p15:guide id="17" pos="480">
          <p15:clr>
            <a:srgbClr val="FBAE40"/>
          </p15:clr>
        </p15:guide>
        <p15:guide id="18">
          <p15:clr>
            <a:srgbClr val="FBAE40"/>
          </p15:clr>
        </p15:guide>
        <p15:guide id="19" orient="horz" pos="1728">
          <p15:clr>
            <a:srgbClr val="FBAE40"/>
          </p15:clr>
        </p15:guide>
        <p15:guide id="20" orient="horz" pos="1296">
          <p15:clr>
            <a:srgbClr val="FBAE40"/>
          </p15:clr>
        </p15:guide>
        <p15:guide id="21" orient="horz" pos="864">
          <p15:clr>
            <a:srgbClr val="FBAE40"/>
          </p15:clr>
        </p15:guide>
        <p15:guide id="22" orient="horz" pos="432">
          <p15:clr>
            <a:srgbClr val="FBAE40"/>
          </p15:clr>
        </p15:guide>
        <p15:guide id="23" orient="horz">
          <p15:clr>
            <a:srgbClr val="FBAE40"/>
          </p15:clr>
        </p15:guide>
        <p15:guide id="24" orient="horz" pos="2592">
          <p15:clr>
            <a:srgbClr val="FBAE40"/>
          </p15:clr>
        </p15:guide>
        <p15:guide id="25" orient="horz" pos="3024">
          <p15:clr>
            <a:srgbClr val="FBAE40"/>
          </p15:clr>
        </p15:guide>
        <p15:guide id="26" orient="horz" pos="3456">
          <p15:clr>
            <a:srgbClr val="FBAE40"/>
          </p15:clr>
        </p15:guide>
        <p15:guide id="27" orient="horz" pos="3888">
          <p15:clr>
            <a:srgbClr val="FBAE40"/>
          </p15:clr>
        </p15:guide>
        <p15:guide id="28" orient="horz" pos="432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 userDrawn="1"/>
        </p:nvSpPr>
        <p:spPr>
          <a:xfrm>
            <a:off x="0" y="4800600"/>
            <a:ext cx="12192000" cy="20654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C1E3E"/>
              </a:solidFill>
            </a:endParaRPr>
          </a:p>
        </p:txBody>
      </p:sp>
      <p:pic>
        <p:nvPicPr>
          <p:cNvPr id="42" name="Picture 4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801701"/>
            <a:ext cx="676195" cy="705694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15" y="5948874"/>
            <a:ext cx="2410647" cy="792424"/>
          </a:xfrm>
          <a:prstGeom prst="rect">
            <a:avLst/>
          </a:prstGeom>
        </p:spPr>
      </p:pic>
      <p:cxnSp>
        <p:nvCxnSpPr>
          <p:cNvPr id="38" name="Straight Connector 37"/>
          <p:cNvCxnSpPr/>
          <p:nvPr userDrawn="1"/>
        </p:nvCxnSpPr>
        <p:spPr>
          <a:xfrm>
            <a:off x="85468" y="4800600"/>
            <a:ext cx="0" cy="1976321"/>
          </a:xfrm>
          <a:prstGeom prst="line">
            <a:avLst/>
          </a:prstGeom>
          <a:ln w="95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>
            <a:off x="12106532" y="4800600"/>
            <a:ext cx="0" cy="1976321"/>
          </a:xfrm>
          <a:prstGeom prst="line">
            <a:avLst/>
          </a:prstGeom>
          <a:ln w="95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 userDrawn="1"/>
        </p:nvCxnSpPr>
        <p:spPr>
          <a:xfrm flipH="1">
            <a:off x="85469" y="6776921"/>
            <a:ext cx="12021063" cy="0"/>
          </a:xfrm>
          <a:prstGeom prst="line">
            <a:avLst/>
          </a:prstGeom>
          <a:ln w="95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 Placeholder 52"/>
          <p:cNvSpPr>
            <a:spLocks noGrp="1"/>
          </p:cNvSpPr>
          <p:nvPr>
            <p:ph type="body" sz="quarter" idx="12" hasCustomPrompt="1"/>
          </p:nvPr>
        </p:nvSpPr>
        <p:spPr>
          <a:xfrm>
            <a:off x="670230" y="6186421"/>
            <a:ext cx="8683625" cy="39846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 i="1">
                <a:solidFill>
                  <a:schemeClr val="bg1"/>
                </a:solidFill>
                <a:latin typeface="Merriweather Sans" charset="0"/>
                <a:ea typeface="Merriweather Sans" charset="0"/>
                <a:cs typeface="Merriweather Sans" charset="0"/>
              </a:defRPr>
            </a:lvl1pPr>
          </a:lstStyle>
          <a:p>
            <a:pPr lvl="0"/>
            <a:r>
              <a:rPr lang="en-US" b="0" i="1">
                <a:latin typeface="Merriweather Sans" charset="0"/>
                <a:ea typeface="Merriweather Sans" charset="0"/>
                <a:cs typeface="Merriweather Sans" charset="0"/>
              </a:rPr>
              <a:t>Presenter’s Name 20pt Italic</a:t>
            </a:r>
            <a:endParaRPr lang="en-US"/>
          </a:p>
        </p:txBody>
      </p:sp>
      <p:sp>
        <p:nvSpPr>
          <p:cNvPr id="56" name="Picture Placeholder 55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4800600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0">
                <a:latin typeface="Merriweather Sans" charset="0"/>
                <a:ea typeface="Merriweather Sans" charset="0"/>
                <a:cs typeface="Merriweather Sans" charset="0"/>
              </a:defRPr>
            </a:lvl1pPr>
          </a:lstStyle>
          <a:p>
            <a:r>
              <a:rPr lang="en-US"/>
              <a:t>Click icon and select an image. Use the CROP tool under the PICTURE FORMAT tab to adjust.</a:t>
            </a:r>
          </a:p>
          <a:p>
            <a:endParaRPr lang="en-US"/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670232" y="4967311"/>
            <a:ext cx="8604395" cy="62578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000" b="1" i="0" baseline="0">
                <a:solidFill>
                  <a:schemeClr val="bg1"/>
                </a:solidFill>
                <a:latin typeface="Merriweather Sans" charset="0"/>
                <a:ea typeface="Merriweather Sans" charset="0"/>
                <a:cs typeface="Merriweather Sans" charset="0"/>
              </a:defRPr>
            </a:lvl1pPr>
          </a:lstStyle>
          <a:p>
            <a:pPr lvl="0"/>
            <a:r>
              <a:rPr lang="en-US" b="1" i="0">
                <a:latin typeface="Merriweather Sans" charset="0"/>
                <a:ea typeface="Merriweather Sans" charset="0"/>
                <a:cs typeface="Merriweather Sans" charset="0"/>
              </a:rPr>
              <a:t>Title 36–44pt Bold</a:t>
            </a:r>
            <a:endParaRPr lang="en-US"/>
          </a:p>
        </p:txBody>
      </p:sp>
      <p:sp>
        <p:nvSpPr>
          <p:cNvPr id="13" name="Text Placeholder 28"/>
          <p:cNvSpPr>
            <a:spLocks noGrp="1"/>
          </p:cNvSpPr>
          <p:nvPr>
            <p:ph type="body" sz="quarter" idx="15" hasCustomPrompt="1"/>
          </p:nvPr>
        </p:nvSpPr>
        <p:spPr>
          <a:xfrm>
            <a:off x="670230" y="5593095"/>
            <a:ext cx="8604397" cy="36883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 i="0" baseline="0">
                <a:solidFill>
                  <a:schemeClr val="bg1"/>
                </a:solidFill>
                <a:latin typeface="Merriweather Sans" charset="0"/>
                <a:ea typeface="Merriweather Sans" charset="0"/>
                <a:cs typeface="Merriweather Sans" charset="0"/>
              </a:defRPr>
            </a:lvl1pPr>
            <a:lvl2pPr>
              <a:defRPr sz="2000" b="0" i="0">
                <a:latin typeface="Arial" charset="0"/>
                <a:ea typeface="Arial" charset="0"/>
                <a:cs typeface="Arial" charset="0"/>
              </a:defRPr>
            </a:lvl2pPr>
            <a:lvl3pPr>
              <a:defRPr sz="2000" b="0" i="0">
                <a:latin typeface="Arial" charset="0"/>
                <a:ea typeface="Arial" charset="0"/>
                <a:cs typeface="Arial" charset="0"/>
              </a:defRPr>
            </a:lvl3pPr>
            <a:lvl4pPr>
              <a:defRPr sz="2000" b="0" i="0">
                <a:latin typeface="Arial" charset="0"/>
                <a:ea typeface="Arial" charset="0"/>
                <a:cs typeface="Arial" charset="0"/>
              </a:defRPr>
            </a:lvl4pPr>
            <a:lvl5pPr>
              <a:defRPr sz="20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b="0" i="0">
                <a:latin typeface="Merriweather Sans" charset="0"/>
                <a:ea typeface="Merriweather Sans" charset="0"/>
                <a:cs typeface="Merriweather Sans" charset="0"/>
              </a:rPr>
              <a:t>Presenter’s Name or Secondary Title 20–24pt Regular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2161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4320">
          <p15:clr>
            <a:srgbClr val="FBAE40"/>
          </p15:clr>
        </p15:guide>
        <p15:guide id="4" pos="4800">
          <p15:clr>
            <a:srgbClr val="FBAE40"/>
          </p15:clr>
        </p15:guide>
        <p15:guide id="5" pos="5280">
          <p15:clr>
            <a:srgbClr val="FBAE40"/>
          </p15:clr>
        </p15:guide>
        <p15:guide id="6" pos="5760">
          <p15:clr>
            <a:srgbClr val="FBAE40"/>
          </p15:clr>
        </p15:guide>
        <p15:guide id="7" pos="6240">
          <p15:clr>
            <a:srgbClr val="FBAE40"/>
          </p15:clr>
        </p15:guide>
        <p15:guide id="8" pos="6720">
          <p15:clr>
            <a:srgbClr val="FBAE40"/>
          </p15:clr>
        </p15:guide>
        <p15:guide id="9" pos="7200">
          <p15:clr>
            <a:srgbClr val="FBAE40"/>
          </p15:clr>
        </p15:guide>
        <p15:guide id="10" pos="7680">
          <p15:clr>
            <a:srgbClr val="FBAE40"/>
          </p15:clr>
        </p15:guide>
        <p15:guide id="11" pos="3360">
          <p15:clr>
            <a:srgbClr val="FBAE40"/>
          </p15:clr>
        </p15:guide>
        <p15:guide id="12" pos="2880">
          <p15:clr>
            <a:srgbClr val="FBAE40"/>
          </p15:clr>
        </p15:guide>
        <p15:guide id="13" pos="2400">
          <p15:clr>
            <a:srgbClr val="FBAE40"/>
          </p15:clr>
        </p15:guide>
        <p15:guide id="14" pos="1920">
          <p15:clr>
            <a:srgbClr val="FBAE40"/>
          </p15:clr>
        </p15:guide>
        <p15:guide id="15" pos="1440">
          <p15:clr>
            <a:srgbClr val="FBAE40"/>
          </p15:clr>
        </p15:guide>
        <p15:guide id="16" pos="960">
          <p15:clr>
            <a:srgbClr val="FBAE40"/>
          </p15:clr>
        </p15:guide>
        <p15:guide id="17" pos="480">
          <p15:clr>
            <a:srgbClr val="FBAE40"/>
          </p15:clr>
        </p15:guide>
        <p15:guide id="18">
          <p15:clr>
            <a:srgbClr val="FBAE40"/>
          </p15:clr>
        </p15:guide>
        <p15:guide id="19" orient="horz" pos="1728">
          <p15:clr>
            <a:srgbClr val="FBAE40"/>
          </p15:clr>
        </p15:guide>
        <p15:guide id="20" orient="horz" pos="1296">
          <p15:clr>
            <a:srgbClr val="FBAE40"/>
          </p15:clr>
        </p15:guide>
        <p15:guide id="21" orient="horz" pos="864">
          <p15:clr>
            <a:srgbClr val="FBAE40"/>
          </p15:clr>
        </p15:guide>
        <p15:guide id="22" orient="horz" pos="432">
          <p15:clr>
            <a:srgbClr val="FBAE40"/>
          </p15:clr>
        </p15:guide>
        <p15:guide id="23" orient="horz">
          <p15:clr>
            <a:srgbClr val="FBAE40"/>
          </p15:clr>
        </p15:guide>
        <p15:guide id="24" orient="horz" pos="2592">
          <p15:clr>
            <a:srgbClr val="FBAE40"/>
          </p15:clr>
        </p15:guide>
        <p15:guide id="25" orient="horz" pos="3024">
          <p15:clr>
            <a:srgbClr val="FBAE40"/>
          </p15:clr>
        </p15:guide>
        <p15:guide id="26" orient="horz" pos="3456">
          <p15:clr>
            <a:srgbClr val="FBAE40"/>
          </p15:clr>
        </p15:guide>
        <p15:guide id="27" orient="horz" pos="3888">
          <p15:clr>
            <a:srgbClr val="FBAE40"/>
          </p15:clr>
        </p15:guide>
        <p15:guide id="28" orient="horz" pos="432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172200"/>
            <a:ext cx="12192000" cy="6938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C1E3E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17" y="5949061"/>
            <a:ext cx="3552829" cy="116788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85468" y="81079"/>
            <a:ext cx="12021064" cy="6695842"/>
          </a:xfrm>
          <a:prstGeom prst="rect">
            <a:avLst/>
          </a:prstGeom>
          <a:noFill/>
          <a:ln w="9525">
            <a:solidFill>
              <a:srgbClr val="BA0C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6454" y="-165260"/>
            <a:ext cx="471091" cy="68450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75635" y="545315"/>
            <a:ext cx="10819679" cy="75328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="1" i="0" u="sng" baseline="0">
                <a:solidFill>
                  <a:schemeClr val="tx1"/>
                </a:solidFill>
                <a:latin typeface="Merriweather Sans" charset="0"/>
                <a:ea typeface="Merriweather Sans" charset="0"/>
                <a:cs typeface="Merriweather Sans" charset="0"/>
              </a:defRPr>
            </a:lvl1pPr>
          </a:lstStyle>
          <a:p>
            <a:pPr lvl="0"/>
            <a:r>
              <a:rPr lang="en-US" sz="3600" b="1" i="0" u="sng">
                <a:latin typeface="Merriweather Sans" charset="0"/>
                <a:ea typeface="Merriweather Sans" charset="0"/>
                <a:cs typeface="Merriweather Sans" charset="0"/>
              </a:rPr>
              <a:t>Header 28–40pt Bold, Underlined</a:t>
            </a:r>
            <a:endParaRPr lang="en-US" sz="3600" b="1" i="0" u="sng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Media Placeholder 4"/>
          <p:cNvSpPr>
            <a:spLocks noGrp="1"/>
          </p:cNvSpPr>
          <p:nvPr>
            <p:ph type="media" sz="quarter" idx="11"/>
          </p:nvPr>
        </p:nvSpPr>
        <p:spPr>
          <a:xfrm>
            <a:off x="2438400" y="1521741"/>
            <a:ext cx="7315200" cy="4114800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0">
                <a:latin typeface="Merriweather Sans" charset="0"/>
                <a:ea typeface="Merriweather Sans" charset="0"/>
                <a:cs typeface="Merriweather Sans" charset="0"/>
              </a:defRPr>
            </a:lvl1pPr>
          </a:lstStyle>
          <a:p>
            <a:r>
              <a:rPr lang="en-US" sz="1800"/>
              <a:t>Click icon to add media</a:t>
            </a:r>
            <a:endParaRPr lang="en-US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11352058" y="6282076"/>
            <a:ext cx="712434" cy="369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25A9C333-8DEA-A549-BB52-FB8135D4E171}" type="slidenum">
              <a:rPr lang="en-US" sz="1800" b="1" i="0" u="sng">
                <a:solidFill>
                  <a:schemeClr val="bg1"/>
                </a:solidFill>
                <a:latin typeface="Merriweather Sans" charset="0"/>
                <a:ea typeface="Merriweather Sans" charset="0"/>
                <a:cs typeface="Merriweather Sans" charset="0"/>
              </a:rPr>
              <a:pPr algn="l"/>
              <a:t>‹#›</a:t>
            </a:fld>
            <a:endParaRPr lang="en-US" sz="1800" b="1" i="0" u="sng">
              <a:solidFill>
                <a:schemeClr val="bg1"/>
              </a:solidFill>
              <a:latin typeface="Merriweather Sans" charset="0"/>
              <a:ea typeface="Merriweather Sans" charset="0"/>
              <a:cs typeface="Merriweather Sans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820370" y="6311041"/>
            <a:ext cx="4527550" cy="276563"/>
          </a:xfrm>
        </p:spPr>
        <p:txBody>
          <a:bodyPr>
            <a:normAutofit/>
          </a:bodyPr>
          <a:lstStyle>
            <a:lvl1pPr marL="0" indent="0" algn="r">
              <a:buNone/>
              <a:defRPr sz="1800" b="1" i="0">
                <a:solidFill>
                  <a:schemeClr val="bg1"/>
                </a:solidFill>
                <a:latin typeface="Merriweather Sans" charset="0"/>
                <a:ea typeface="Merriweather Sans" charset="0"/>
                <a:cs typeface="Merriweather Sans" charset="0"/>
              </a:defRPr>
            </a:lvl1pPr>
          </a:lstStyle>
          <a:p>
            <a:pPr lvl="0"/>
            <a:r>
              <a:rPr lang="en-US" b="1" i="0">
                <a:latin typeface="Merriweather Sans" charset="0"/>
                <a:ea typeface="Merriweather Sans" charset="0"/>
                <a:cs typeface="Merriweather Sans" charset="0"/>
              </a:rPr>
              <a:t>sample.uga.edu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9448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4320">
          <p15:clr>
            <a:srgbClr val="FBAE40"/>
          </p15:clr>
        </p15:guide>
        <p15:guide id="4" pos="4800">
          <p15:clr>
            <a:srgbClr val="FBAE40"/>
          </p15:clr>
        </p15:guide>
        <p15:guide id="5" pos="5280">
          <p15:clr>
            <a:srgbClr val="FBAE40"/>
          </p15:clr>
        </p15:guide>
        <p15:guide id="6" pos="5760">
          <p15:clr>
            <a:srgbClr val="FBAE40"/>
          </p15:clr>
        </p15:guide>
        <p15:guide id="7" pos="6240">
          <p15:clr>
            <a:srgbClr val="FBAE40"/>
          </p15:clr>
        </p15:guide>
        <p15:guide id="8" pos="6720">
          <p15:clr>
            <a:srgbClr val="FBAE40"/>
          </p15:clr>
        </p15:guide>
        <p15:guide id="9" pos="7200">
          <p15:clr>
            <a:srgbClr val="FBAE40"/>
          </p15:clr>
        </p15:guide>
        <p15:guide id="10" pos="7680">
          <p15:clr>
            <a:srgbClr val="FBAE40"/>
          </p15:clr>
        </p15:guide>
        <p15:guide id="11" pos="3360">
          <p15:clr>
            <a:srgbClr val="FBAE40"/>
          </p15:clr>
        </p15:guide>
        <p15:guide id="12" pos="2880">
          <p15:clr>
            <a:srgbClr val="FBAE40"/>
          </p15:clr>
        </p15:guide>
        <p15:guide id="13" pos="2400">
          <p15:clr>
            <a:srgbClr val="FBAE40"/>
          </p15:clr>
        </p15:guide>
        <p15:guide id="14" pos="1920">
          <p15:clr>
            <a:srgbClr val="FBAE40"/>
          </p15:clr>
        </p15:guide>
        <p15:guide id="15" pos="1440">
          <p15:clr>
            <a:srgbClr val="FBAE40"/>
          </p15:clr>
        </p15:guide>
        <p15:guide id="16" pos="960">
          <p15:clr>
            <a:srgbClr val="FBAE40"/>
          </p15:clr>
        </p15:guide>
        <p15:guide id="17" pos="480">
          <p15:clr>
            <a:srgbClr val="FBAE40"/>
          </p15:clr>
        </p15:guide>
        <p15:guide id="18">
          <p15:clr>
            <a:srgbClr val="FBAE40"/>
          </p15:clr>
        </p15:guide>
        <p15:guide id="19" orient="horz" pos="1728">
          <p15:clr>
            <a:srgbClr val="FBAE40"/>
          </p15:clr>
        </p15:guide>
        <p15:guide id="20" orient="horz" pos="1296">
          <p15:clr>
            <a:srgbClr val="FBAE40"/>
          </p15:clr>
        </p15:guide>
        <p15:guide id="21" orient="horz" pos="864">
          <p15:clr>
            <a:srgbClr val="FBAE40"/>
          </p15:clr>
        </p15:guide>
        <p15:guide id="22" orient="horz" pos="432">
          <p15:clr>
            <a:srgbClr val="FBAE40"/>
          </p15:clr>
        </p15:guide>
        <p15:guide id="23" orient="horz">
          <p15:clr>
            <a:srgbClr val="FBAE40"/>
          </p15:clr>
        </p15:guide>
        <p15:guide id="24" orient="horz" pos="2592">
          <p15:clr>
            <a:srgbClr val="FBAE40"/>
          </p15:clr>
        </p15:guide>
        <p15:guide id="25" orient="horz" pos="3024">
          <p15:clr>
            <a:srgbClr val="FBAE40"/>
          </p15:clr>
        </p15:guide>
        <p15:guide id="26" orient="horz" pos="3456">
          <p15:clr>
            <a:srgbClr val="FBAE40"/>
          </p15:clr>
        </p15:guide>
        <p15:guide id="27" orient="horz" pos="3888">
          <p15:clr>
            <a:srgbClr val="FBAE40"/>
          </p15:clr>
        </p15:guide>
        <p15:guide id="28" orient="horz" pos="4320">
          <p15:clr>
            <a:srgbClr val="FBAE40"/>
          </p15:clr>
        </p15:guide>
        <p15:guide id="29" orient="horz" pos="4128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172200"/>
            <a:ext cx="12192000" cy="6938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C1E3E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17" y="5949061"/>
            <a:ext cx="3552829" cy="116788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85468" y="81079"/>
            <a:ext cx="12021064" cy="6695842"/>
          </a:xfrm>
          <a:prstGeom prst="rect">
            <a:avLst/>
          </a:prstGeom>
          <a:noFill/>
          <a:ln w="9525">
            <a:solidFill>
              <a:srgbClr val="BA0C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6454" y="-165260"/>
            <a:ext cx="471091" cy="684505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675635" y="545315"/>
            <a:ext cx="2044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600" b="1" i="0" u="sng">
                <a:latin typeface="Merriweather Sans" charset="0"/>
                <a:ea typeface="Merriweather Sans" charset="0"/>
                <a:cs typeface="Merriweather Sans" charset="0"/>
              </a:rPr>
              <a:t>Agenda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11352058" y="6282076"/>
            <a:ext cx="712434" cy="369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25A9C333-8DEA-A549-BB52-FB8135D4E171}" type="slidenum">
              <a:rPr lang="en-US" sz="1800" b="1" i="0" u="sng">
                <a:solidFill>
                  <a:schemeClr val="bg1"/>
                </a:solidFill>
                <a:latin typeface="Merriweather Sans" charset="0"/>
                <a:ea typeface="Merriweather Sans" charset="0"/>
                <a:cs typeface="Merriweather Sans" charset="0"/>
              </a:rPr>
              <a:pPr algn="l"/>
              <a:t>‹#›</a:t>
            </a:fld>
            <a:endParaRPr lang="en-US" sz="1800" b="1" i="0" u="sng">
              <a:solidFill>
                <a:schemeClr val="bg1"/>
              </a:solidFill>
              <a:latin typeface="Merriweather Sans" charset="0"/>
              <a:ea typeface="Merriweather Sans" charset="0"/>
              <a:cs typeface="Merriweather Sans" charset="0"/>
            </a:endParaRP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820370" y="6311041"/>
            <a:ext cx="4527550" cy="276563"/>
          </a:xfrm>
        </p:spPr>
        <p:txBody>
          <a:bodyPr>
            <a:normAutofit/>
          </a:bodyPr>
          <a:lstStyle>
            <a:lvl1pPr marL="0" indent="0" algn="r">
              <a:buNone/>
              <a:defRPr sz="1800" b="1" i="0">
                <a:solidFill>
                  <a:schemeClr val="bg1"/>
                </a:solidFill>
                <a:latin typeface="Merriweather Sans" charset="0"/>
                <a:ea typeface="Merriweather Sans" charset="0"/>
                <a:cs typeface="Merriweather Sans" charset="0"/>
              </a:defRPr>
            </a:lvl1pPr>
          </a:lstStyle>
          <a:p>
            <a:pPr lvl="0"/>
            <a:r>
              <a:rPr lang="en-US" b="1" i="0">
                <a:latin typeface="Merriweather Sans" charset="0"/>
                <a:ea typeface="Merriweather Sans" charset="0"/>
                <a:cs typeface="Merriweather Sans" charset="0"/>
              </a:rPr>
              <a:t>sample.uga.edu</a:t>
            </a:r>
            <a:endParaRPr lang="en-US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672847" y="1406525"/>
            <a:ext cx="10910888" cy="4402138"/>
          </a:xfrm>
        </p:spPr>
        <p:txBody>
          <a:bodyPr>
            <a:normAutofit/>
          </a:bodyPr>
          <a:lstStyle>
            <a:lvl1pPr marL="342900" indent="-342900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  <a:defRPr sz="2000" b="1" i="0" baseline="0">
                <a:latin typeface="Merriweather Sans" charset="0"/>
                <a:ea typeface="Merriweather Sans" charset="0"/>
                <a:cs typeface="Merriweather Sans" charset="0"/>
              </a:defRPr>
            </a:lvl1pPr>
            <a:lvl2pPr>
              <a:lnSpc>
                <a:spcPct val="100000"/>
              </a:lnSpc>
              <a:defRPr sz="1600" b="0" i="0" baseline="0">
                <a:latin typeface="Merriweather Sans" charset="0"/>
                <a:ea typeface="Merriweather Sans" charset="0"/>
                <a:cs typeface="Merriweather Sans" charset="0"/>
              </a:defRPr>
            </a:lvl2pPr>
          </a:lstStyle>
          <a:p>
            <a:pPr lvl="0"/>
            <a:r>
              <a:rPr lang="en-US" sz="2000" b="1" i="0">
                <a:latin typeface="Merriweather Sans" charset="0"/>
                <a:ea typeface="Merriweather Sans" charset="0"/>
                <a:cs typeface="Merriweather Sans" charset="0"/>
              </a:rPr>
              <a:t>Agenda Topic 1 20pt Bold</a:t>
            </a:r>
          </a:p>
          <a:p>
            <a:pPr lvl="1"/>
            <a:r>
              <a:rPr lang="en-US" sz="1600" b="0" i="0">
                <a:latin typeface="Merriweather Sans" charset="0"/>
                <a:ea typeface="Merriweather Sans" charset="0"/>
                <a:cs typeface="Merriweather Sans" charset="0"/>
              </a:rPr>
              <a:t>Presenter or Sub-Topic 1 16pt Regular</a:t>
            </a:r>
            <a:endParaRPr lang="en-US" sz="2000" b="0" i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915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4320">
          <p15:clr>
            <a:srgbClr val="FBAE40"/>
          </p15:clr>
        </p15:guide>
        <p15:guide id="4" pos="4800">
          <p15:clr>
            <a:srgbClr val="FBAE40"/>
          </p15:clr>
        </p15:guide>
        <p15:guide id="5" pos="5280">
          <p15:clr>
            <a:srgbClr val="FBAE40"/>
          </p15:clr>
        </p15:guide>
        <p15:guide id="6" pos="5760">
          <p15:clr>
            <a:srgbClr val="FBAE40"/>
          </p15:clr>
        </p15:guide>
        <p15:guide id="7" pos="6240">
          <p15:clr>
            <a:srgbClr val="FBAE40"/>
          </p15:clr>
        </p15:guide>
        <p15:guide id="8" pos="6720">
          <p15:clr>
            <a:srgbClr val="FBAE40"/>
          </p15:clr>
        </p15:guide>
        <p15:guide id="9" pos="7200">
          <p15:clr>
            <a:srgbClr val="FBAE40"/>
          </p15:clr>
        </p15:guide>
        <p15:guide id="10" pos="7680">
          <p15:clr>
            <a:srgbClr val="FBAE40"/>
          </p15:clr>
        </p15:guide>
        <p15:guide id="11" pos="3360">
          <p15:clr>
            <a:srgbClr val="FBAE40"/>
          </p15:clr>
        </p15:guide>
        <p15:guide id="12" pos="2880">
          <p15:clr>
            <a:srgbClr val="FBAE40"/>
          </p15:clr>
        </p15:guide>
        <p15:guide id="13" pos="2400">
          <p15:clr>
            <a:srgbClr val="FBAE40"/>
          </p15:clr>
        </p15:guide>
        <p15:guide id="14" pos="1920">
          <p15:clr>
            <a:srgbClr val="FBAE40"/>
          </p15:clr>
        </p15:guide>
        <p15:guide id="15" pos="1440">
          <p15:clr>
            <a:srgbClr val="FBAE40"/>
          </p15:clr>
        </p15:guide>
        <p15:guide id="16" pos="960">
          <p15:clr>
            <a:srgbClr val="FBAE40"/>
          </p15:clr>
        </p15:guide>
        <p15:guide id="17" pos="480">
          <p15:clr>
            <a:srgbClr val="FBAE40"/>
          </p15:clr>
        </p15:guide>
        <p15:guide id="18">
          <p15:clr>
            <a:srgbClr val="FBAE40"/>
          </p15:clr>
        </p15:guide>
        <p15:guide id="19" orient="horz" pos="1728">
          <p15:clr>
            <a:srgbClr val="FBAE40"/>
          </p15:clr>
        </p15:guide>
        <p15:guide id="20" orient="horz" pos="1296">
          <p15:clr>
            <a:srgbClr val="FBAE40"/>
          </p15:clr>
        </p15:guide>
        <p15:guide id="21" orient="horz" pos="864">
          <p15:clr>
            <a:srgbClr val="FBAE40"/>
          </p15:clr>
        </p15:guide>
        <p15:guide id="22" orient="horz" pos="432">
          <p15:clr>
            <a:srgbClr val="FBAE40"/>
          </p15:clr>
        </p15:guide>
        <p15:guide id="23" orient="horz">
          <p15:clr>
            <a:srgbClr val="FBAE40"/>
          </p15:clr>
        </p15:guide>
        <p15:guide id="24" orient="horz" pos="2592">
          <p15:clr>
            <a:srgbClr val="FBAE40"/>
          </p15:clr>
        </p15:guide>
        <p15:guide id="25" orient="horz" pos="3024">
          <p15:clr>
            <a:srgbClr val="FBAE40"/>
          </p15:clr>
        </p15:guide>
        <p15:guide id="26" orient="horz" pos="3456">
          <p15:clr>
            <a:srgbClr val="FBAE40"/>
          </p15:clr>
        </p15:guide>
        <p15:guide id="27" orient="horz" pos="3888">
          <p15:clr>
            <a:srgbClr val="FBAE40"/>
          </p15:clr>
        </p15:guide>
        <p15:guide id="28" orient="horz" pos="432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172200"/>
            <a:ext cx="12192000" cy="6938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C1E3E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17" y="5949061"/>
            <a:ext cx="3552829" cy="116788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85468" y="81079"/>
            <a:ext cx="12021064" cy="6695842"/>
          </a:xfrm>
          <a:prstGeom prst="rect">
            <a:avLst/>
          </a:prstGeom>
          <a:noFill/>
          <a:ln w="9525">
            <a:solidFill>
              <a:srgbClr val="BA0C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6454" y="-165260"/>
            <a:ext cx="471091" cy="684505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72847" y="545394"/>
            <a:ext cx="10910887" cy="67786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600" b="1" i="0" u="sng" baseline="0">
                <a:latin typeface="Merriweather Sans" charset="0"/>
                <a:ea typeface="Merriweather Sans" charset="0"/>
                <a:cs typeface="Merriweather Sans" charset="0"/>
              </a:defRPr>
            </a:lvl1pPr>
          </a:lstStyle>
          <a:p>
            <a:pPr lvl="0"/>
            <a:r>
              <a:rPr lang="en-US" sz="3600" b="1" i="0" u="sng">
                <a:latin typeface="Merriweather Sans" charset="0"/>
                <a:ea typeface="Merriweather Sans" charset="0"/>
                <a:cs typeface="Merriweather Sans" charset="0"/>
              </a:rPr>
              <a:t>Header 28–40pt Bold, Underlined</a:t>
            </a:r>
            <a:endParaRPr lang="en-US" sz="3600" b="1" i="0" u="sng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2847" y="1406525"/>
            <a:ext cx="10910888" cy="440213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 i="0" baseline="0">
                <a:latin typeface="Merriweather Sans" charset="0"/>
                <a:ea typeface="Merriweather Sans" charset="0"/>
                <a:cs typeface="Merriweather Sans" charset="0"/>
              </a:defRPr>
            </a:lvl1pPr>
          </a:lstStyle>
          <a:p>
            <a:pPr lvl="0"/>
            <a:r>
              <a:rPr lang="en-US" sz="2000" b="0" i="0">
                <a:latin typeface="Merriweather Sans" charset="0"/>
                <a:ea typeface="Merriweather Sans" charset="0"/>
                <a:cs typeface="Merriweather Sans" charset="0"/>
              </a:rPr>
              <a:t>Body Content 20+pt Regular</a:t>
            </a:r>
            <a:endParaRPr lang="en-US" sz="2000" b="0" i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11352058" y="6282076"/>
            <a:ext cx="712434" cy="369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25A9C333-8DEA-A549-BB52-FB8135D4E171}" type="slidenum">
              <a:rPr lang="en-US" sz="1800" b="1" i="0" u="sng">
                <a:solidFill>
                  <a:schemeClr val="bg1"/>
                </a:solidFill>
                <a:latin typeface="Merriweather Sans" charset="0"/>
                <a:ea typeface="Merriweather Sans" charset="0"/>
                <a:cs typeface="Merriweather Sans" charset="0"/>
              </a:rPr>
              <a:pPr algn="l"/>
              <a:t>‹#›</a:t>
            </a:fld>
            <a:endParaRPr lang="en-US" sz="1800" b="1" i="0" u="sng">
              <a:solidFill>
                <a:schemeClr val="bg1"/>
              </a:solidFill>
              <a:latin typeface="Merriweather Sans" charset="0"/>
              <a:ea typeface="Merriweather Sans" charset="0"/>
              <a:cs typeface="Merriweather Sans" charset="0"/>
            </a:endParaRP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820370" y="6311041"/>
            <a:ext cx="4527550" cy="276563"/>
          </a:xfrm>
        </p:spPr>
        <p:txBody>
          <a:bodyPr>
            <a:normAutofit/>
          </a:bodyPr>
          <a:lstStyle>
            <a:lvl1pPr marL="0" indent="0" algn="r">
              <a:buNone/>
              <a:defRPr sz="1800" b="1" i="0">
                <a:solidFill>
                  <a:schemeClr val="bg1"/>
                </a:solidFill>
                <a:latin typeface="Merriweather Sans" charset="0"/>
                <a:ea typeface="Merriweather Sans" charset="0"/>
                <a:cs typeface="Merriweather Sans" charset="0"/>
              </a:defRPr>
            </a:lvl1pPr>
          </a:lstStyle>
          <a:p>
            <a:pPr lvl="0"/>
            <a:r>
              <a:rPr lang="en-US" b="1" i="0">
                <a:latin typeface="Merriweather Sans" charset="0"/>
                <a:ea typeface="Merriweather Sans" charset="0"/>
                <a:cs typeface="Merriweather Sans" charset="0"/>
              </a:rPr>
              <a:t>sample.uga.edu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8978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4320">
          <p15:clr>
            <a:srgbClr val="FBAE40"/>
          </p15:clr>
        </p15:guide>
        <p15:guide id="4" pos="4800">
          <p15:clr>
            <a:srgbClr val="FBAE40"/>
          </p15:clr>
        </p15:guide>
        <p15:guide id="5" pos="5280">
          <p15:clr>
            <a:srgbClr val="FBAE40"/>
          </p15:clr>
        </p15:guide>
        <p15:guide id="6" pos="5760">
          <p15:clr>
            <a:srgbClr val="FBAE40"/>
          </p15:clr>
        </p15:guide>
        <p15:guide id="7" pos="6240">
          <p15:clr>
            <a:srgbClr val="FBAE40"/>
          </p15:clr>
        </p15:guide>
        <p15:guide id="8" pos="6720">
          <p15:clr>
            <a:srgbClr val="FBAE40"/>
          </p15:clr>
        </p15:guide>
        <p15:guide id="9" pos="7200">
          <p15:clr>
            <a:srgbClr val="FBAE40"/>
          </p15:clr>
        </p15:guide>
        <p15:guide id="10" pos="7680">
          <p15:clr>
            <a:srgbClr val="FBAE40"/>
          </p15:clr>
        </p15:guide>
        <p15:guide id="11" pos="3360">
          <p15:clr>
            <a:srgbClr val="FBAE40"/>
          </p15:clr>
        </p15:guide>
        <p15:guide id="12" pos="2880">
          <p15:clr>
            <a:srgbClr val="FBAE40"/>
          </p15:clr>
        </p15:guide>
        <p15:guide id="13" pos="2400">
          <p15:clr>
            <a:srgbClr val="FBAE40"/>
          </p15:clr>
        </p15:guide>
        <p15:guide id="14" pos="1920">
          <p15:clr>
            <a:srgbClr val="FBAE40"/>
          </p15:clr>
        </p15:guide>
        <p15:guide id="15" pos="1440">
          <p15:clr>
            <a:srgbClr val="FBAE40"/>
          </p15:clr>
        </p15:guide>
        <p15:guide id="16" pos="960">
          <p15:clr>
            <a:srgbClr val="FBAE40"/>
          </p15:clr>
        </p15:guide>
        <p15:guide id="17" pos="480">
          <p15:clr>
            <a:srgbClr val="FBAE40"/>
          </p15:clr>
        </p15:guide>
        <p15:guide id="18">
          <p15:clr>
            <a:srgbClr val="FBAE40"/>
          </p15:clr>
        </p15:guide>
        <p15:guide id="19" orient="horz" pos="1728">
          <p15:clr>
            <a:srgbClr val="FBAE40"/>
          </p15:clr>
        </p15:guide>
        <p15:guide id="20" orient="horz" pos="1296">
          <p15:clr>
            <a:srgbClr val="FBAE40"/>
          </p15:clr>
        </p15:guide>
        <p15:guide id="21" orient="horz" pos="864">
          <p15:clr>
            <a:srgbClr val="FBAE40"/>
          </p15:clr>
        </p15:guide>
        <p15:guide id="22" orient="horz" pos="432">
          <p15:clr>
            <a:srgbClr val="FBAE40"/>
          </p15:clr>
        </p15:guide>
        <p15:guide id="23" orient="horz">
          <p15:clr>
            <a:srgbClr val="FBAE40"/>
          </p15:clr>
        </p15:guide>
        <p15:guide id="24" orient="horz" pos="2592">
          <p15:clr>
            <a:srgbClr val="FBAE40"/>
          </p15:clr>
        </p15:guide>
        <p15:guide id="25" orient="horz" pos="3024">
          <p15:clr>
            <a:srgbClr val="FBAE40"/>
          </p15:clr>
        </p15:guide>
        <p15:guide id="26" orient="horz" pos="3456">
          <p15:clr>
            <a:srgbClr val="FBAE40"/>
          </p15:clr>
        </p15:guide>
        <p15:guide id="27" orient="horz" pos="3888">
          <p15:clr>
            <a:srgbClr val="FBAE40"/>
          </p15:clr>
        </p15:guide>
        <p15:guide id="28" orient="horz" pos="432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172200"/>
            <a:ext cx="12192000" cy="6938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C1E3E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17" y="5949061"/>
            <a:ext cx="3552829" cy="116788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85468" y="81079"/>
            <a:ext cx="12021064" cy="6695842"/>
          </a:xfrm>
          <a:prstGeom prst="rect">
            <a:avLst/>
          </a:prstGeom>
          <a:noFill/>
          <a:ln w="9525">
            <a:solidFill>
              <a:srgbClr val="BA0C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6454" y="-165260"/>
            <a:ext cx="471091" cy="684505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2847" y="1406525"/>
            <a:ext cx="5027867" cy="440213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 i="0" baseline="0">
                <a:latin typeface="Merriweather Sans" charset="0"/>
                <a:ea typeface="Merriweather Sans" charset="0"/>
                <a:cs typeface="Merriweather Sans" charset="0"/>
              </a:defRPr>
            </a:lvl1pPr>
          </a:lstStyle>
          <a:p>
            <a:pPr lvl="0"/>
            <a:r>
              <a:rPr lang="en-US" sz="2000" b="0" i="0">
                <a:latin typeface="Merriweather Sans" charset="0"/>
                <a:ea typeface="Merriweather Sans" charset="0"/>
                <a:cs typeface="Merriweather Sans" charset="0"/>
              </a:rPr>
              <a:t>Body Content 20+pt Regular</a:t>
            </a:r>
            <a:endParaRPr lang="en-US" sz="2000" b="0" i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673100" y="545315"/>
            <a:ext cx="5027614" cy="6619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="1" i="0" u="sng" baseline="0">
                <a:latin typeface="Merriweather Sans" charset="0"/>
                <a:ea typeface="Merriweather Sans" charset="0"/>
                <a:cs typeface="Merriweather Sans" charset="0"/>
              </a:defRPr>
            </a:lvl1pPr>
          </a:lstStyle>
          <a:p>
            <a:pPr lvl="0"/>
            <a:r>
              <a:rPr lang="en-US" b="1" i="0">
                <a:latin typeface="Merriweather Sans" charset="0"/>
                <a:ea typeface="Merriweather Sans" charset="0"/>
                <a:cs typeface="Merriweather Sans" charset="0"/>
              </a:rPr>
              <a:t>28–40pt Bold,</a:t>
            </a:r>
            <a:endParaRPr lang="en-US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6380447" y="1406525"/>
            <a:ext cx="5027867" cy="440213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0" baseline="0">
                <a:latin typeface="Merriweather Sans" charset="0"/>
                <a:ea typeface="Merriweather Sans" charset="0"/>
                <a:cs typeface="Merriweather Sans" charset="0"/>
              </a:defRPr>
            </a:lvl1pPr>
          </a:lstStyle>
          <a:p>
            <a:pPr lvl="0"/>
            <a:r>
              <a:rPr lang="en-US" sz="2000" b="0" i="0">
                <a:latin typeface="Merriweather Sans" charset="0"/>
                <a:ea typeface="Merriweather Sans" charset="0"/>
                <a:cs typeface="Merriweather Sans" charset="0"/>
              </a:rPr>
              <a:t>Body Content 20+pt Regular</a:t>
            </a:r>
            <a:endParaRPr lang="en-US" sz="2000" b="0" i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6380700" y="545315"/>
            <a:ext cx="5027614" cy="66198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="1" i="0" u="sng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b="1" i="0">
                <a:latin typeface="Merriweather Sans" charset="0"/>
                <a:ea typeface="Merriweather Sans" charset="0"/>
                <a:cs typeface="Merriweather Sans" charset="0"/>
              </a:rPr>
              <a:t>Underlined</a:t>
            </a:r>
            <a:endParaRPr lang="en-US"/>
          </a:p>
          <a:p>
            <a:pPr lvl="0"/>
            <a:endParaRPr lang="en-US"/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11352058" y="6282076"/>
            <a:ext cx="712434" cy="369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25A9C333-8DEA-A549-BB52-FB8135D4E171}" type="slidenum">
              <a:rPr lang="en-US" sz="1800" b="1" i="0" u="sng">
                <a:solidFill>
                  <a:schemeClr val="bg1"/>
                </a:solidFill>
                <a:latin typeface="Merriweather Sans" charset="0"/>
                <a:ea typeface="Merriweather Sans" charset="0"/>
                <a:cs typeface="Merriweather Sans" charset="0"/>
              </a:rPr>
              <a:pPr algn="l"/>
              <a:t>‹#›</a:t>
            </a:fld>
            <a:endParaRPr lang="en-US" sz="1800" b="1" i="0" u="sng">
              <a:solidFill>
                <a:schemeClr val="bg1"/>
              </a:solidFill>
              <a:latin typeface="Merriweather Sans" charset="0"/>
              <a:ea typeface="Merriweather Sans" charset="0"/>
              <a:cs typeface="Merriweather Sans" charset="0"/>
            </a:endParaRP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6820370" y="6311041"/>
            <a:ext cx="4527550" cy="276563"/>
          </a:xfrm>
        </p:spPr>
        <p:txBody>
          <a:bodyPr>
            <a:normAutofit/>
          </a:bodyPr>
          <a:lstStyle>
            <a:lvl1pPr marL="0" indent="0" algn="r">
              <a:buNone/>
              <a:defRPr sz="1800" b="1" i="0">
                <a:solidFill>
                  <a:schemeClr val="bg1"/>
                </a:solidFill>
                <a:latin typeface="Merriweather Sans" charset="0"/>
                <a:ea typeface="Merriweather Sans" charset="0"/>
                <a:cs typeface="Merriweather Sans" charset="0"/>
              </a:defRPr>
            </a:lvl1pPr>
          </a:lstStyle>
          <a:p>
            <a:pPr lvl="0"/>
            <a:r>
              <a:rPr lang="en-US" b="1" i="0">
                <a:latin typeface="Merriweather Sans" charset="0"/>
                <a:ea typeface="Merriweather Sans" charset="0"/>
                <a:cs typeface="Merriweather Sans" charset="0"/>
              </a:rPr>
              <a:t>sample.uga.edu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9476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4320">
          <p15:clr>
            <a:srgbClr val="FBAE40"/>
          </p15:clr>
        </p15:guide>
        <p15:guide id="4" pos="4800">
          <p15:clr>
            <a:srgbClr val="FBAE40"/>
          </p15:clr>
        </p15:guide>
        <p15:guide id="5" pos="5280">
          <p15:clr>
            <a:srgbClr val="FBAE40"/>
          </p15:clr>
        </p15:guide>
        <p15:guide id="6" pos="5760">
          <p15:clr>
            <a:srgbClr val="FBAE40"/>
          </p15:clr>
        </p15:guide>
        <p15:guide id="7" pos="6240">
          <p15:clr>
            <a:srgbClr val="FBAE40"/>
          </p15:clr>
        </p15:guide>
        <p15:guide id="8" pos="6720">
          <p15:clr>
            <a:srgbClr val="FBAE40"/>
          </p15:clr>
        </p15:guide>
        <p15:guide id="9" pos="7200">
          <p15:clr>
            <a:srgbClr val="FBAE40"/>
          </p15:clr>
        </p15:guide>
        <p15:guide id="10" pos="7680">
          <p15:clr>
            <a:srgbClr val="FBAE40"/>
          </p15:clr>
        </p15:guide>
        <p15:guide id="11" pos="3360">
          <p15:clr>
            <a:srgbClr val="FBAE40"/>
          </p15:clr>
        </p15:guide>
        <p15:guide id="12" pos="2880">
          <p15:clr>
            <a:srgbClr val="FBAE40"/>
          </p15:clr>
        </p15:guide>
        <p15:guide id="13" pos="2400">
          <p15:clr>
            <a:srgbClr val="FBAE40"/>
          </p15:clr>
        </p15:guide>
        <p15:guide id="14" pos="1920">
          <p15:clr>
            <a:srgbClr val="FBAE40"/>
          </p15:clr>
        </p15:guide>
        <p15:guide id="15" pos="1440">
          <p15:clr>
            <a:srgbClr val="FBAE40"/>
          </p15:clr>
        </p15:guide>
        <p15:guide id="16" pos="960">
          <p15:clr>
            <a:srgbClr val="FBAE40"/>
          </p15:clr>
        </p15:guide>
        <p15:guide id="17" pos="480">
          <p15:clr>
            <a:srgbClr val="FBAE40"/>
          </p15:clr>
        </p15:guide>
        <p15:guide id="18">
          <p15:clr>
            <a:srgbClr val="FBAE40"/>
          </p15:clr>
        </p15:guide>
        <p15:guide id="19" orient="horz" pos="1728">
          <p15:clr>
            <a:srgbClr val="FBAE40"/>
          </p15:clr>
        </p15:guide>
        <p15:guide id="20" orient="horz" pos="1296">
          <p15:clr>
            <a:srgbClr val="FBAE40"/>
          </p15:clr>
        </p15:guide>
        <p15:guide id="21" orient="horz" pos="864">
          <p15:clr>
            <a:srgbClr val="FBAE40"/>
          </p15:clr>
        </p15:guide>
        <p15:guide id="22" orient="horz" pos="432">
          <p15:clr>
            <a:srgbClr val="FBAE40"/>
          </p15:clr>
        </p15:guide>
        <p15:guide id="23" orient="horz">
          <p15:clr>
            <a:srgbClr val="FBAE40"/>
          </p15:clr>
        </p15:guide>
        <p15:guide id="24" orient="horz" pos="2592">
          <p15:clr>
            <a:srgbClr val="FBAE40"/>
          </p15:clr>
        </p15:guide>
        <p15:guide id="25" orient="horz" pos="3024">
          <p15:clr>
            <a:srgbClr val="FBAE40"/>
          </p15:clr>
        </p15:guide>
        <p15:guide id="26" orient="horz" pos="3456">
          <p15:clr>
            <a:srgbClr val="FBAE40"/>
          </p15:clr>
        </p15:guide>
        <p15:guide id="27" orient="horz" pos="3888">
          <p15:clr>
            <a:srgbClr val="FBAE40"/>
          </p15:clr>
        </p15:guide>
        <p15:guide id="28" orient="horz" pos="432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8292594" y="545315"/>
            <a:ext cx="3129216" cy="65462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b="1" i="0" u="sng"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b="1" i="0" u="sng">
                <a:latin typeface="Merriweather Sans" charset="0"/>
                <a:ea typeface="Merriweather Sans" charset="0"/>
                <a:cs typeface="Merriweather Sans" charset="0"/>
              </a:rPr>
              <a:t>Bold, Underline</a:t>
            </a:r>
            <a:endParaRPr lang="en-US" b="1" i="0" u="sng">
              <a:latin typeface="Arial" charset="0"/>
              <a:ea typeface="Arial" charset="0"/>
              <a:cs typeface="Arial" charset="0"/>
            </a:endParaRPr>
          </a:p>
          <a:p>
            <a:pPr lvl="0"/>
            <a:endParaRPr lang="en-US"/>
          </a:p>
        </p:txBody>
      </p:sp>
      <p:sp>
        <p:nvSpPr>
          <p:cNvPr id="33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482594" y="545315"/>
            <a:ext cx="3129216" cy="65462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b="1" i="0" u="sng"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b="1" i="0" u="sng">
                <a:latin typeface="Merriweather Sans" charset="0"/>
                <a:ea typeface="Merriweather Sans" charset="0"/>
                <a:cs typeface="Merriweather Sans" charset="0"/>
              </a:rPr>
              <a:t>28–40pt</a:t>
            </a:r>
            <a:endParaRPr lang="en-US" b="1" i="0" u="sng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6172200"/>
            <a:ext cx="12192000" cy="6938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C1E3E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17" y="5949061"/>
            <a:ext cx="3552829" cy="116788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85468" y="81079"/>
            <a:ext cx="12021064" cy="6695842"/>
          </a:xfrm>
          <a:prstGeom prst="rect">
            <a:avLst/>
          </a:prstGeom>
          <a:noFill/>
          <a:ln w="9525">
            <a:solidFill>
              <a:srgbClr val="BA0C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6454" y="-165260"/>
            <a:ext cx="471091" cy="684505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2848" y="1406525"/>
            <a:ext cx="3132004" cy="440213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0" baseline="0">
                <a:latin typeface="Merriweather Sans" charset="0"/>
                <a:ea typeface="Merriweather Sans" charset="0"/>
                <a:cs typeface="Merriweather Sans" charset="0"/>
              </a:defRPr>
            </a:lvl1pPr>
          </a:lstStyle>
          <a:p>
            <a:pPr lvl="0"/>
            <a:r>
              <a:rPr lang="en-US" sz="2000" b="0" i="0">
                <a:latin typeface="Merriweather Sans" charset="0"/>
                <a:ea typeface="Merriweather Sans" charset="0"/>
                <a:cs typeface="Merriweather Sans" charset="0"/>
              </a:rPr>
              <a:t>Body Content 20+pt Merriweather Sans Regular</a:t>
            </a:r>
            <a:endParaRPr lang="en-US" sz="2000" b="0" i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75635" y="545315"/>
            <a:ext cx="3129216" cy="65462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b="1" i="0" u="sng">
                <a:latin typeface="Merriweather Sans" charset="0"/>
                <a:ea typeface="Merriweather Sans" charset="0"/>
                <a:cs typeface="Merriweather Sans" charset="0"/>
              </a:defRPr>
            </a:lvl1pPr>
          </a:lstStyle>
          <a:p>
            <a:pPr lvl="0"/>
            <a:r>
              <a:rPr lang="en-US" b="1" i="0" u="sng">
                <a:latin typeface="Merriweather Sans" charset="0"/>
                <a:ea typeface="Merriweather Sans" charset="0"/>
                <a:cs typeface="Merriweather Sans" charset="0"/>
              </a:rPr>
              <a:t>Header</a:t>
            </a:r>
            <a:endParaRPr lang="en-US" b="1" i="0" u="sng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2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482594" y="1406525"/>
            <a:ext cx="3132004" cy="440213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0" baseline="0">
                <a:latin typeface="Merriweather Sans" charset="0"/>
                <a:ea typeface="Merriweather Sans" charset="0"/>
                <a:cs typeface="Merriweather Sans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000" b="0" i="0">
                <a:latin typeface="Merriweather Sans" charset="0"/>
                <a:ea typeface="Merriweather Sans" charset="0"/>
                <a:cs typeface="Merriweather Sans" charset="0"/>
              </a:rPr>
              <a:t>Body Content 20+pt Merriweather Sans Regular</a:t>
            </a:r>
            <a:endParaRPr lang="en-US" sz="2000" b="0" i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8292594" y="1406525"/>
            <a:ext cx="3132004" cy="440213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 i="0" baseline="0">
                <a:latin typeface="Merriweather Sans" charset="0"/>
                <a:ea typeface="Merriweather Sans" charset="0"/>
                <a:cs typeface="Merriweather Sans" charset="0"/>
              </a:defRPr>
            </a:lvl1pPr>
          </a:lstStyle>
          <a:p>
            <a:pPr lvl="0"/>
            <a:r>
              <a:rPr lang="en-US" sz="2000" b="0" i="0">
                <a:latin typeface="Merriweather Sans" charset="0"/>
                <a:ea typeface="Merriweather Sans" charset="0"/>
                <a:cs typeface="Merriweather Sans" charset="0"/>
              </a:rPr>
              <a:t>Body Content 20+pt Merriweather Sans Regular</a:t>
            </a:r>
            <a:endParaRPr lang="en-US" sz="2000" b="0" i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Slide Number Placeholder 5"/>
          <p:cNvSpPr txBox="1">
            <a:spLocks/>
          </p:cNvSpPr>
          <p:nvPr userDrawn="1"/>
        </p:nvSpPr>
        <p:spPr>
          <a:xfrm>
            <a:off x="11352058" y="6282076"/>
            <a:ext cx="712434" cy="369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25A9C333-8DEA-A549-BB52-FB8135D4E171}" type="slidenum">
              <a:rPr lang="en-US" sz="1800" b="1" i="0" u="sng">
                <a:solidFill>
                  <a:schemeClr val="bg1"/>
                </a:solidFill>
                <a:latin typeface="Merriweather Sans" charset="0"/>
                <a:ea typeface="Merriweather Sans" charset="0"/>
                <a:cs typeface="Merriweather Sans" charset="0"/>
              </a:rPr>
              <a:pPr algn="l"/>
              <a:t>‹#›</a:t>
            </a:fld>
            <a:endParaRPr lang="en-US" sz="1800" b="1" i="0" u="sng">
              <a:solidFill>
                <a:schemeClr val="bg1"/>
              </a:solidFill>
              <a:latin typeface="Merriweather Sans" charset="0"/>
              <a:ea typeface="Merriweather Sans" charset="0"/>
              <a:cs typeface="Merriweather Sans" charset="0"/>
            </a:endParaRP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6820370" y="6311041"/>
            <a:ext cx="4527550" cy="276563"/>
          </a:xfrm>
        </p:spPr>
        <p:txBody>
          <a:bodyPr>
            <a:normAutofit/>
          </a:bodyPr>
          <a:lstStyle>
            <a:lvl1pPr marL="0" indent="0" algn="r">
              <a:buNone/>
              <a:defRPr sz="1800" b="1" i="0">
                <a:solidFill>
                  <a:schemeClr val="bg1"/>
                </a:solidFill>
                <a:latin typeface="Merriweather Sans" charset="0"/>
                <a:ea typeface="Merriweather Sans" charset="0"/>
                <a:cs typeface="Merriweather Sans" charset="0"/>
              </a:defRPr>
            </a:lvl1pPr>
          </a:lstStyle>
          <a:p>
            <a:pPr lvl="0"/>
            <a:r>
              <a:rPr lang="en-US" b="1" i="0">
                <a:latin typeface="Merriweather Sans" charset="0"/>
                <a:ea typeface="Merriweather Sans" charset="0"/>
                <a:cs typeface="Merriweather Sans" charset="0"/>
              </a:rPr>
              <a:t>sample.uga.edu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2397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4320">
          <p15:clr>
            <a:srgbClr val="FBAE40"/>
          </p15:clr>
        </p15:guide>
        <p15:guide id="4" pos="4800">
          <p15:clr>
            <a:srgbClr val="FBAE40"/>
          </p15:clr>
        </p15:guide>
        <p15:guide id="5" pos="5280">
          <p15:clr>
            <a:srgbClr val="FBAE40"/>
          </p15:clr>
        </p15:guide>
        <p15:guide id="6" pos="5760">
          <p15:clr>
            <a:srgbClr val="FBAE40"/>
          </p15:clr>
        </p15:guide>
        <p15:guide id="7" pos="6240">
          <p15:clr>
            <a:srgbClr val="FBAE40"/>
          </p15:clr>
        </p15:guide>
        <p15:guide id="8" pos="6720">
          <p15:clr>
            <a:srgbClr val="FBAE40"/>
          </p15:clr>
        </p15:guide>
        <p15:guide id="9" pos="7200">
          <p15:clr>
            <a:srgbClr val="FBAE40"/>
          </p15:clr>
        </p15:guide>
        <p15:guide id="10" pos="7680">
          <p15:clr>
            <a:srgbClr val="FBAE40"/>
          </p15:clr>
        </p15:guide>
        <p15:guide id="11" pos="3360">
          <p15:clr>
            <a:srgbClr val="FBAE40"/>
          </p15:clr>
        </p15:guide>
        <p15:guide id="12" pos="2880">
          <p15:clr>
            <a:srgbClr val="FBAE40"/>
          </p15:clr>
        </p15:guide>
        <p15:guide id="13" pos="2400">
          <p15:clr>
            <a:srgbClr val="FBAE40"/>
          </p15:clr>
        </p15:guide>
        <p15:guide id="14" pos="1920">
          <p15:clr>
            <a:srgbClr val="FBAE40"/>
          </p15:clr>
        </p15:guide>
        <p15:guide id="15" pos="1440">
          <p15:clr>
            <a:srgbClr val="FBAE40"/>
          </p15:clr>
        </p15:guide>
        <p15:guide id="16" pos="960">
          <p15:clr>
            <a:srgbClr val="FBAE40"/>
          </p15:clr>
        </p15:guide>
        <p15:guide id="17" pos="480">
          <p15:clr>
            <a:srgbClr val="FBAE40"/>
          </p15:clr>
        </p15:guide>
        <p15:guide id="18">
          <p15:clr>
            <a:srgbClr val="FBAE40"/>
          </p15:clr>
        </p15:guide>
        <p15:guide id="19" orient="horz" pos="1728">
          <p15:clr>
            <a:srgbClr val="FBAE40"/>
          </p15:clr>
        </p15:guide>
        <p15:guide id="20" orient="horz" pos="1296">
          <p15:clr>
            <a:srgbClr val="FBAE40"/>
          </p15:clr>
        </p15:guide>
        <p15:guide id="21" orient="horz" pos="864">
          <p15:clr>
            <a:srgbClr val="FBAE40"/>
          </p15:clr>
        </p15:guide>
        <p15:guide id="22" orient="horz" pos="432">
          <p15:clr>
            <a:srgbClr val="FBAE40"/>
          </p15:clr>
        </p15:guide>
        <p15:guide id="23" orient="horz">
          <p15:clr>
            <a:srgbClr val="FBAE40"/>
          </p15:clr>
        </p15:guide>
        <p15:guide id="24" orient="horz" pos="2592">
          <p15:clr>
            <a:srgbClr val="FBAE40"/>
          </p15:clr>
        </p15:guide>
        <p15:guide id="25" orient="horz" pos="3024">
          <p15:clr>
            <a:srgbClr val="FBAE40"/>
          </p15:clr>
        </p15:guide>
        <p15:guide id="26" orient="horz" pos="3456">
          <p15:clr>
            <a:srgbClr val="FBAE40"/>
          </p15:clr>
        </p15:guide>
        <p15:guide id="27" orient="horz" pos="3888">
          <p15:clr>
            <a:srgbClr val="FBAE40"/>
          </p15:clr>
        </p15:guide>
        <p15:guide id="28" orient="horz" pos="432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3CC31D-D603-AD4D-9D1C-921DA5F7AA0A}" type="datetime1"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9C27B-B23D-7147-B542-1233E532306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910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7" r:id="rId2"/>
    <p:sldLayoutId id="2147483653" r:id="rId3"/>
    <p:sldLayoutId id="2147483651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6" r:id="rId12"/>
    <p:sldLayoutId id="2147483662" r:id="rId13"/>
    <p:sldLayoutId id="2147483663" r:id="rId14"/>
    <p:sldLayoutId id="2147483668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B8E9C6-4EE2-8F70-66C9-D2708E818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17B569-58C5-2870-D6C0-883283B306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35CCC7-C98B-B806-00A5-97A4CE9AC0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9FDF5-6301-C141-859C-4389884284B9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03B50E-EAE4-D5A3-7D0B-3E31AF6772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8F87AD-0BBA-8DDB-2470-DC76CCFCD9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09C29-507B-5A4C-BC4D-75D59CE23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717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52" r:id="rId2"/>
    <p:sldLayoutId id="214748366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light&#10;&#10;Description automatically generated">
            <a:extLst>
              <a:ext uri="{FF2B5EF4-FFF2-40B4-BE49-F238E27FC236}">
                <a16:creationId xmlns:a16="http://schemas.microsoft.com/office/drawing/2014/main" id="{81AD2C13-C370-7711-9F14-3A3A9B4D16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6" y="-26993"/>
            <a:ext cx="12228173" cy="6884993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5DE0D445-5C25-4340-A412-34CAA3236F02}"/>
              </a:ext>
            </a:extLst>
          </p:cNvPr>
          <p:cNvSpPr txBox="1">
            <a:spLocks/>
          </p:cNvSpPr>
          <p:nvPr/>
        </p:nvSpPr>
        <p:spPr>
          <a:xfrm>
            <a:off x="1439860" y="3436155"/>
            <a:ext cx="9312275" cy="126252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AIAA Region II Student Conference</a:t>
            </a:r>
          </a:p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Connor Perrine, Hesha Amin</a:t>
            </a: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F6A27370-2DA7-C44A-8B7F-FCD74183CCE5}"/>
              </a:ext>
            </a:extLst>
          </p:cNvPr>
          <p:cNvSpPr txBox="1">
            <a:spLocks/>
          </p:cNvSpPr>
          <p:nvPr/>
        </p:nvSpPr>
        <p:spPr>
          <a:xfrm>
            <a:off x="140096" y="1790583"/>
            <a:ext cx="11954192" cy="13217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Simulation of Fluid Sloshing in High-Acceleration Environments for Aerospace Applications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6BB2208-1D3E-AE46-8761-DBCD7C9C9DFF}"/>
              </a:ext>
            </a:extLst>
          </p:cNvPr>
          <p:cNvSpPr/>
          <p:nvPr/>
        </p:nvSpPr>
        <p:spPr>
          <a:xfrm>
            <a:off x="159766" y="150384"/>
            <a:ext cx="11872468" cy="6551271"/>
          </a:xfrm>
          <a:prstGeom prst="rect">
            <a:avLst/>
          </a:prstGeom>
          <a:noFill/>
          <a:ln w="254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060C2A5-69DB-3345-18C3-9A0F61EA2B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3940959" y="3222576"/>
            <a:ext cx="4310075" cy="63522"/>
          </a:xfrm>
          <a:prstGeom prst="rect">
            <a:avLst/>
          </a:prstGeom>
        </p:spPr>
      </p:pic>
      <p:pic>
        <p:nvPicPr>
          <p:cNvPr id="19" name="Picture 18" descr="A picture containing text&#10;&#10;Description automatically generated">
            <a:extLst>
              <a:ext uri="{FF2B5EF4-FFF2-40B4-BE49-F238E27FC236}">
                <a16:creationId xmlns:a16="http://schemas.microsoft.com/office/drawing/2014/main" id="{39D17301-E275-1A58-C826-335477D6CE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8243" y="5482126"/>
            <a:ext cx="3035514" cy="992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311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B8C80-F503-B883-C50E-9A6360789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Sloshing Important?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65639-153F-F975-EED1-ABDEEC782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990" y="1831781"/>
            <a:ext cx="4850628" cy="40138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Movement creates unwanted dynamic loads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Changes the Center of Mass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Vibrations close to fluid’s natural frequency amplify stresses and strains</a:t>
            </a:r>
          </a:p>
        </p:txBody>
      </p:sp>
      <p:pic>
        <p:nvPicPr>
          <p:cNvPr id="5" name="Picture 4" descr="A diagram of a graph&#10;&#10;AI-generated content may be incorrect.">
            <a:extLst>
              <a:ext uri="{FF2B5EF4-FFF2-40B4-BE49-F238E27FC236}">
                <a16:creationId xmlns:a16="http://schemas.microsoft.com/office/drawing/2014/main" id="{9EDA3369-A9DE-3E34-F36A-AB61037DB3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6813" y="1643544"/>
            <a:ext cx="5017948" cy="35709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E8B48E8-35CB-585C-4F88-7BCF24DCCB77}"/>
              </a:ext>
            </a:extLst>
          </p:cNvPr>
          <p:cNvSpPr txBox="1"/>
          <p:nvPr/>
        </p:nvSpPr>
        <p:spPr>
          <a:xfrm>
            <a:off x="6283960" y="5383763"/>
            <a:ext cx="5789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eorgia" panose="02040502050405020303" pitchFamily="18" charset="0"/>
              </a:rPr>
              <a:t>Fig. 6 Slosh Modes with Center of Mass Shift Shown [1]</a:t>
            </a:r>
          </a:p>
        </p:txBody>
      </p:sp>
    </p:spTree>
    <p:extLst>
      <p:ext uri="{BB962C8B-B14F-4D97-AF65-F5344CB8AC3E}">
        <p14:creationId xmlns:p14="http://schemas.microsoft.com/office/powerpoint/2010/main" val="31993980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303571-352A-757F-2788-DA9D8BA69B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6A690-4050-A150-3798-8358C2484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Mathematical Modeling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141B9F-20A2-0B8F-6124-5F2544D982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0295" y="1831781"/>
            <a:ext cx="6763403" cy="40138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Pendulum Model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Fluid is represented by oscillating mass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Spring-Mass Model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Fluid is represented by linear springs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Conservation of Mass and Momentum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Navier-Stokes Equation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E5FFCC13-30FF-EB83-6537-7D7BE505C2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26"/>
          <a:stretch/>
        </p:blipFill>
        <p:spPr bwMode="auto">
          <a:xfrm>
            <a:off x="7961996" y="1422070"/>
            <a:ext cx="3848100" cy="401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4E228C-F232-578F-C527-FC9051AEC58B}"/>
              </a:ext>
            </a:extLst>
          </p:cNvPr>
          <p:cNvSpPr txBox="1"/>
          <p:nvPr/>
        </p:nvSpPr>
        <p:spPr>
          <a:xfrm>
            <a:off x="7558189" y="5348387"/>
            <a:ext cx="4655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eorgia" panose="02040502050405020303" pitchFamily="18" charset="0"/>
              </a:rPr>
              <a:t>Fig. 7 Fluid Sloshing Modeling Methods [1]</a:t>
            </a:r>
          </a:p>
        </p:txBody>
      </p:sp>
    </p:spTree>
    <p:extLst>
      <p:ext uri="{BB962C8B-B14F-4D97-AF65-F5344CB8AC3E}">
        <p14:creationId xmlns:p14="http://schemas.microsoft.com/office/powerpoint/2010/main" val="18195026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2E223-6798-B504-FB40-CE69C4370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Mathematical Modeling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AC0119-7C92-C4B5-9985-71ED5A950F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8287" y="1825625"/>
            <a:ext cx="4029534" cy="40138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Circumferential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Wave motion aligns with the circumference of the tank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Radial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Wave motion aligns with the radius 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BF6A3255-F663-5F03-1515-CEB5534F0C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43"/>
          <a:stretch/>
        </p:blipFill>
        <p:spPr bwMode="auto">
          <a:xfrm>
            <a:off x="7839075" y="1357196"/>
            <a:ext cx="3514725" cy="3923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F234930-AB4D-05C7-DE46-344E7D8B3016}"/>
              </a:ext>
            </a:extLst>
          </p:cNvPr>
          <p:cNvSpPr txBox="1"/>
          <p:nvPr/>
        </p:nvSpPr>
        <p:spPr>
          <a:xfrm>
            <a:off x="7517365" y="5402424"/>
            <a:ext cx="4674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eorgia" panose="02040502050405020303" pitchFamily="18" charset="0"/>
              </a:rPr>
              <a:t>Fig. 8 Fluid Sloshing in Cylindrical Tank [1]</a:t>
            </a:r>
          </a:p>
        </p:txBody>
      </p:sp>
    </p:spTree>
    <p:extLst>
      <p:ext uri="{BB962C8B-B14F-4D97-AF65-F5344CB8AC3E}">
        <p14:creationId xmlns:p14="http://schemas.microsoft.com/office/powerpoint/2010/main" val="30768373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4A51A5-D016-8084-7847-0F56431FBE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65648-DB1B-567C-A6B9-66692478A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Mathematical Modeling</a:t>
            </a:r>
            <a:endParaRPr lang="en-US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168471-560B-4CD1-0630-D7C5ADDE9B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336" y="1825625"/>
            <a:ext cx="9262451" cy="40138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Computational Fluid Dynamics (CFD) is used to calculate and model fluid movement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Different techniques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Volume of Fluid (</a:t>
            </a:r>
            <a:r>
              <a:rPr lang="en-US" dirty="0" err="1"/>
              <a:t>VoF</a:t>
            </a:r>
            <a:r>
              <a:rPr lang="en-US" dirty="0"/>
              <a:t>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Smoothed Particle Hydrodynamics (SPH)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Reynolds-Averaged Navier-Stokes (RANS)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err="1"/>
              <a:t>VoF</a:t>
            </a:r>
            <a:r>
              <a:rPr lang="en-US" dirty="0"/>
              <a:t> is commonly used in aerospace related fluid analysis</a:t>
            </a:r>
          </a:p>
        </p:txBody>
      </p:sp>
    </p:spTree>
    <p:extLst>
      <p:ext uri="{BB962C8B-B14F-4D97-AF65-F5344CB8AC3E}">
        <p14:creationId xmlns:p14="http://schemas.microsoft.com/office/powerpoint/2010/main" val="2564151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B69ECC-9A70-A888-09C9-C0609AB57B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light&#10;&#10;Description automatically generated">
            <a:extLst>
              <a:ext uri="{FF2B5EF4-FFF2-40B4-BE49-F238E27FC236}">
                <a16:creationId xmlns:a16="http://schemas.microsoft.com/office/drawing/2014/main" id="{ADE5476A-B8FA-E21C-3235-D30AE883F5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173"/>
            <a:ext cx="12228173" cy="6884993"/>
          </a:xfrm>
          <a:prstGeom prst="rect">
            <a:avLst/>
          </a:prstGeom>
        </p:spPr>
      </p:pic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0C60118F-AEF6-5972-EE52-A0BDBF09D652}"/>
              </a:ext>
            </a:extLst>
          </p:cNvPr>
          <p:cNvSpPr txBox="1">
            <a:spLocks/>
          </p:cNvSpPr>
          <p:nvPr/>
        </p:nvSpPr>
        <p:spPr>
          <a:xfrm>
            <a:off x="118904" y="1887200"/>
            <a:ext cx="11954192" cy="13217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 and Simulation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6D7C47E-74FE-E612-B30D-F59512AD8952}"/>
              </a:ext>
            </a:extLst>
          </p:cNvPr>
          <p:cNvSpPr/>
          <p:nvPr/>
        </p:nvSpPr>
        <p:spPr>
          <a:xfrm>
            <a:off x="159766" y="150384"/>
            <a:ext cx="11872468" cy="6551271"/>
          </a:xfrm>
          <a:prstGeom prst="rect">
            <a:avLst/>
          </a:prstGeom>
          <a:noFill/>
          <a:ln w="254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9753948-D4D1-AF86-3665-4F641E759D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3940962" y="3439324"/>
            <a:ext cx="4310075" cy="63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0878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9ADEC2-10D4-333D-2299-CFA8146473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903" y="5585862"/>
            <a:ext cx="9262451" cy="55368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Fig. 9 Acceleration Graph of UGA IREC Rocket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EF21F826-4607-F965-C617-98AFE8B34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04" y="142116"/>
            <a:ext cx="11839255" cy="539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00548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DA2B0-D263-E757-ACAF-A7895ACAD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182E1F-F18A-6918-CA2A-EDC887FAF2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225" y="5563792"/>
            <a:ext cx="9262451" cy="56263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Fig. 10 Average Acceleration during Liftoff and Coast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F6E0291E-16BD-36E6-22DB-6E3D4DCA6B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130628"/>
            <a:ext cx="11620500" cy="536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64482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F1DD2-886E-A654-3641-CCA0E8AA5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ANSYS Modeling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00718D-2F71-B017-BDC6-272CD335EE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2973" y="1859772"/>
            <a:ext cx="9262451" cy="40138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ANSYS – Free industry standard software provided to students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2-Dimensional cross section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Open System Tank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Transient, Multiphase, Volume of Fluid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Time step 0.005 seconds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Arbitrary Function: -0.5[ft/s^2]*sin(1[rad/s]*t)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4511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E0235-0963-A00E-308E-DA07FD2CE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E23E8D-7443-C7CA-3E0B-88315F507A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1635" y="1850442"/>
            <a:ext cx="5619243" cy="40138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Simulated tank with settled liquid (t=0)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15cm tall, 8cm diameter cylindrical container, filled 60% with water and 40% ambient air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Red: Water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Blue: Air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Green/Yellow: Interface</a:t>
            </a:r>
          </a:p>
          <a:p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6AA62A8-AC73-D779-090B-4D04E241A1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184" y="919805"/>
            <a:ext cx="2804916" cy="4258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65481C1-CF3B-9F35-1D34-B637EF5A5EE5}"/>
              </a:ext>
            </a:extLst>
          </p:cNvPr>
          <p:cNvSpPr txBox="1"/>
          <p:nvPr/>
        </p:nvSpPr>
        <p:spPr>
          <a:xfrm>
            <a:off x="7931020" y="5363838"/>
            <a:ext cx="3472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eorgia" panose="02040502050405020303" pitchFamily="18" charset="0"/>
              </a:rPr>
              <a:t>Fig. 11 Water in Tank at Ignition</a:t>
            </a:r>
          </a:p>
        </p:txBody>
      </p:sp>
    </p:spTree>
    <p:extLst>
      <p:ext uri="{BB962C8B-B14F-4D97-AF65-F5344CB8AC3E}">
        <p14:creationId xmlns:p14="http://schemas.microsoft.com/office/powerpoint/2010/main" val="15124469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07857D-F04B-6B51-618D-655F8E7D92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light&#10;&#10;Description automatically generated">
            <a:extLst>
              <a:ext uri="{FF2B5EF4-FFF2-40B4-BE49-F238E27FC236}">
                <a16:creationId xmlns:a16="http://schemas.microsoft.com/office/drawing/2014/main" id="{EA285F79-2863-2212-5EE6-CCEAC18C65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173"/>
            <a:ext cx="12228173" cy="6884993"/>
          </a:xfrm>
          <a:prstGeom prst="rect">
            <a:avLst/>
          </a:prstGeom>
        </p:spPr>
      </p:pic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38E86CEB-6756-BF4B-52AA-444AD35A0FEC}"/>
              </a:ext>
            </a:extLst>
          </p:cNvPr>
          <p:cNvSpPr txBox="1">
            <a:spLocks/>
          </p:cNvSpPr>
          <p:nvPr/>
        </p:nvSpPr>
        <p:spPr>
          <a:xfrm>
            <a:off x="118904" y="1887200"/>
            <a:ext cx="11954192" cy="13217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31BBBBB-4F5D-FB9F-C6C9-10192FBA2665}"/>
              </a:ext>
            </a:extLst>
          </p:cNvPr>
          <p:cNvSpPr/>
          <p:nvPr/>
        </p:nvSpPr>
        <p:spPr>
          <a:xfrm>
            <a:off x="159766" y="150384"/>
            <a:ext cx="11872468" cy="6551271"/>
          </a:xfrm>
          <a:prstGeom prst="rect">
            <a:avLst/>
          </a:prstGeom>
          <a:noFill/>
          <a:ln w="254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F6FDCA7-485D-37CE-EFB5-3790AFF8EA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3940962" y="3439324"/>
            <a:ext cx="4310075" cy="63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23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B0C2F-8AE9-651B-FAC8-3CFAFAF7D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Times New Roman" panose="02020603050405020304" pitchFamily="18" charset="0"/>
              </a:rPr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D88D8E-1FF7-C3E6-DD81-1B075E5643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cs typeface="Times New Roman" panose="02020603050405020304" pitchFamily="18" charset="0"/>
              </a:rPr>
              <a:t>Introduction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cs typeface="Times New Roman" panose="02020603050405020304" pitchFamily="18" charset="0"/>
              </a:rPr>
              <a:t>Background of Fluid Sloshing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cs typeface="Times New Roman" panose="02020603050405020304" pitchFamily="18" charset="0"/>
              </a:rPr>
              <a:t>Experimental Setup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cs typeface="Times New Roman" panose="02020603050405020304" pitchFamily="18" charset="0"/>
              </a:rPr>
              <a:t>Results and Findings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cs typeface="Times New Roman" panose="02020603050405020304" pitchFamily="18" charset="0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5254757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88F1EC-9B2C-58AD-57AF-2AE602AD75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254B5-600D-B2B0-C7D8-ECEBCC880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of ANSYS Simulation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03DB3-A708-972A-3F59-6E6178607C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9667" y="1825625"/>
            <a:ext cx="5177198" cy="40138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20 iterations of acceleration data, first 2 simulate at rest, 18 simulate fluid sloshing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Sporadic sloshing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Uneven distribution of acceleration forces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11FA4D93-CC9B-1D1F-5A2F-42B16EF66C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826" y="1487951"/>
            <a:ext cx="3882098" cy="3882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2DBC39C-38DF-90B3-8E13-6E1C47E952C8}"/>
              </a:ext>
            </a:extLst>
          </p:cNvPr>
          <p:cNvSpPr txBox="1"/>
          <p:nvPr/>
        </p:nvSpPr>
        <p:spPr>
          <a:xfrm>
            <a:off x="6953984" y="5273722"/>
            <a:ext cx="4238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Georgia" panose="02040502050405020303" pitchFamily="18" charset="0"/>
              </a:rPr>
              <a:t>Fig. 12 First Six Iterations of the Sloshing Simulation</a:t>
            </a:r>
          </a:p>
        </p:txBody>
      </p:sp>
    </p:spTree>
    <p:extLst>
      <p:ext uri="{BB962C8B-B14F-4D97-AF65-F5344CB8AC3E}">
        <p14:creationId xmlns:p14="http://schemas.microsoft.com/office/powerpoint/2010/main" val="23313663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070F7D-EEC9-9408-D9F0-13BEF0E686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571" y="4351725"/>
            <a:ext cx="9262451" cy="51885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Fig. 13 18 Iterations of Fluid Sloshing</a:t>
            </a:r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F81B46B2-5ADF-4D7B-D57D-3FB522E0D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71" y="110218"/>
            <a:ext cx="11854580" cy="406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4311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5F2FF-9B6D-6FF4-04BE-13F5324A6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of Results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200756-C9A5-89CD-F2F8-090BE7BA6C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75" y="1822450"/>
            <a:ext cx="9262451" cy="40138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High-acceleration environments create highly sporadic sloshing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Correlation between frequency of applied vibrations and resulting sloshing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Vibrations cause fluid to move laterally while accelerations cause fluid to move vertically</a:t>
            </a:r>
          </a:p>
        </p:txBody>
      </p:sp>
    </p:spTree>
    <p:extLst>
      <p:ext uri="{BB962C8B-B14F-4D97-AF65-F5344CB8AC3E}">
        <p14:creationId xmlns:p14="http://schemas.microsoft.com/office/powerpoint/2010/main" val="23988813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E530F-8859-35A5-2C8D-43A399413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Steps in Sloshing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5C9B96-C6D9-9A94-4657-9B241EFBB0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2972" y="1825625"/>
            <a:ext cx="9262451" cy="40138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Furthers understanding of Fluid Sloshing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Learn about ways to change simulations to improve results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3D Tank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Closed system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More sophisticated mesh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Expanded parameters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Understanding sloshing behavior is essential to designing methods of mitigation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1955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8C3BE7-58AB-DEA2-653E-0D784B882E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light&#10;&#10;Description automatically generated">
            <a:extLst>
              <a:ext uri="{FF2B5EF4-FFF2-40B4-BE49-F238E27FC236}">
                <a16:creationId xmlns:a16="http://schemas.microsoft.com/office/drawing/2014/main" id="{E7797163-1280-F8CF-5C95-CC71FC7A4C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173"/>
            <a:ext cx="12228173" cy="6884993"/>
          </a:xfrm>
          <a:prstGeom prst="rect">
            <a:avLst/>
          </a:prstGeom>
        </p:spPr>
      </p:pic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B92A92B8-21E7-144D-5180-4DEEE80DB813}"/>
              </a:ext>
            </a:extLst>
          </p:cNvPr>
          <p:cNvSpPr txBox="1">
            <a:spLocks/>
          </p:cNvSpPr>
          <p:nvPr/>
        </p:nvSpPr>
        <p:spPr>
          <a:xfrm>
            <a:off x="118904" y="1887200"/>
            <a:ext cx="11954192" cy="13217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4D10D97-2D7A-704D-8FFB-A5A8C9848CC3}"/>
              </a:ext>
            </a:extLst>
          </p:cNvPr>
          <p:cNvSpPr/>
          <p:nvPr/>
        </p:nvSpPr>
        <p:spPr>
          <a:xfrm>
            <a:off x="159766" y="150384"/>
            <a:ext cx="11872468" cy="6551271"/>
          </a:xfrm>
          <a:prstGeom prst="rect">
            <a:avLst/>
          </a:prstGeom>
          <a:noFill/>
          <a:ln w="254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D3D4DD8-F0B4-68A2-C9C6-D03F44FF3C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3940962" y="3439324"/>
            <a:ext cx="4310075" cy="63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8741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4E9145-44B1-8CFB-DA01-AB72867D42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1B608-F9B1-9D20-9384-98B19B2AF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749282-7C3F-911B-C533-073C2681B4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6320" y="1831781"/>
            <a:ext cx="9262451" cy="4013860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dirty="0"/>
              <a:t>Fluid Sloshing is extremely common in aerospace applications and lead to detrimental failures if not accounted for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/>
              <a:t>High-accerleration environments create very sporadic sloshing movement, causing large stresses and strains on a vehicle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/>
              <a:t>Understanding how sloshing occurs using CFD analysis allows engineers to better design methods to mitigate wave formation and severity</a:t>
            </a:r>
          </a:p>
        </p:txBody>
      </p:sp>
    </p:spTree>
    <p:extLst>
      <p:ext uri="{BB962C8B-B14F-4D97-AF65-F5344CB8AC3E}">
        <p14:creationId xmlns:p14="http://schemas.microsoft.com/office/powerpoint/2010/main" val="25194843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light&#10;&#10;Description automatically generated">
            <a:extLst>
              <a:ext uri="{FF2B5EF4-FFF2-40B4-BE49-F238E27FC236}">
                <a16:creationId xmlns:a16="http://schemas.microsoft.com/office/drawing/2014/main" id="{81AD2C13-C370-7711-9F14-3A3A9B4D16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086" y="-13496"/>
            <a:ext cx="12228173" cy="6884993"/>
          </a:xfrm>
          <a:prstGeom prst="rect">
            <a:avLst/>
          </a:prstGeom>
        </p:spPr>
      </p:pic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F6A27370-2DA7-C44A-8B7F-FCD74183CCE5}"/>
              </a:ext>
            </a:extLst>
          </p:cNvPr>
          <p:cNvSpPr txBox="1">
            <a:spLocks/>
          </p:cNvSpPr>
          <p:nvPr/>
        </p:nvSpPr>
        <p:spPr>
          <a:xfrm>
            <a:off x="118904" y="2002401"/>
            <a:ext cx="11954192" cy="13217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b="1" dirty="0">
                <a:solidFill>
                  <a:schemeClr val="bg1"/>
                </a:solidFill>
                <a:latin typeface="+mj-lt"/>
              </a:rPr>
              <a:t>Thank You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6BB2208-1D3E-AE46-8761-DBCD7C9C9DFF}"/>
              </a:ext>
            </a:extLst>
          </p:cNvPr>
          <p:cNvSpPr/>
          <p:nvPr/>
        </p:nvSpPr>
        <p:spPr>
          <a:xfrm>
            <a:off x="159766" y="150384"/>
            <a:ext cx="11872468" cy="6551271"/>
          </a:xfrm>
          <a:prstGeom prst="rect">
            <a:avLst/>
          </a:prstGeom>
          <a:noFill/>
          <a:ln w="254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060C2A5-69DB-3345-18C3-9A0F61EA2B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3940963" y="3397239"/>
            <a:ext cx="4310075" cy="63522"/>
          </a:xfrm>
          <a:prstGeom prst="rect">
            <a:avLst/>
          </a:prstGeom>
        </p:spPr>
      </p:pic>
      <p:pic>
        <p:nvPicPr>
          <p:cNvPr id="19" name="Picture 18" descr="A picture containing text&#10;&#10;Description automatically generated">
            <a:extLst>
              <a:ext uri="{FF2B5EF4-FFF2-40B4-BE49-F238E27FC236}">
                <a16:creationId xmlns:a16="http://schemas.microsoft.com/office/drawing/2014/main" id="{39D17301-E275-1A58-C826-335477D6CE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8708" y="4651853"/>
            <a:ext cx="3294585" cy="1077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468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7AF75F-7DE7-E8E4-A1AE-D16EB59C05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light&#10;&#10;Description automatically generated">
            <a:extLst>
              <a:ext uri="{FF2B5EF4-FFF2-40B4-BE49-F238E27FC236}">
                <a16:creationId xmlns:a16="http://schemas.microsoft.com/office/drawing/2014/main" id="{2A5BEC98-AA20-27F3-6760-5F0C6FAB62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173"/>
            <a:ext cx="12228173" cy="6884993"/>
          </a:xfrm>
          <a:prstGeom prst="rect">
            <a:avLst/>
          </a:prstGeom>
        </p:spPr>
      </p:pic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95018318-C8FB-5792-DCDE-30ED93730E5A}"/>
              </a:ext>
            </a:extLst>
          </p:cNvPr>
          <p:cNvSpPr txBox="1">
            <a:spLocks/>
          </p:cNvSpPr>
          <p:nvPr/>
        </p:nvSpPr>
        <p:spPr>
          <a:xfrm>
            <a:off x="118904" y="1887200"/>
            <a:ext cx="11954192" cy="13217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8CE172-0611-F70C-0381-1DCE9305702F}"/>
              </a:ext>
            </a:extLst>
          </p:cNvPr>
          <p:cNvSpPr/>
          <p:nvPr/>
        </p:nvSpPr>
        <p:spPr>
          <a:xfrm>
            <a:off x="159766" y="150384"/>
            <a:ext cx="11872468" cy="6551271"/>
          </a:xfrm>
          <a:prstGeom prst="rect">
            <a:avLst/>
          </a:prstGeom>
          <a:noFill/>
          <a:ln w="254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8EAB0CF-C57D-E90D-6331-27585548E4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3940962" y="3439324"/>
            <a:ext cx="4310075" cy="63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368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0688603-652F-CAEC-8540-FCCE4035A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Times New Roman" panose="02020603050405020304" pitchFamily="18" charset="0"/>
              </a:rPr>
              <a:t>Experiment and Simulation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EC07411-4261-90BC-2153-C439030AB4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3014" y="1850442"/>
            <a:ext cx="10535817" cy="2279844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University of Georgia’s International Rocketry Engineering Competition (IREC) Rocket with fluid sloshing experiment payload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Uses ANSYS to simulate the sloshing motion under acceleration data from liftoff to apogee</a:t>
            </a:r>
          </a:p>
          <a:p>
            <a:endParaRPr lang="en-US" dirty="0"/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95D55436-E785-66E0-AC26-20BF619E4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4032863"/>
            <a:ext cx="10535817" cy="1806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5C5601B-7684-1A81-E815-EA020DDD0B12}"/>
              </a:ext>
            </a:extLst>
          </p:cNvPr>
          <p:cNvSpPr txBox="1"/>
          <p:nvPr/>
        </p:nvSpPr>
        <p:spPr>
          <a:xfrm>
            <a:off x="953014" y="5470153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eorgia" panose="02040502050405020303" pitchFamily="18" charset="0"/>
                <a:cs typeface="Times New Roman" panose="02020603050405020304" pitchFamily="18" charset="0"/>
              </a:rPr>
              <a:t>Fig. 1 UGA IREC Rocket</a:t>
            </a:r>
          </a:p>
        </p:txBody>
      </p:sp>
    </p:spTree>
    <p:extLst>
      <p:ext uri="{BB962C8B-B14F-4D97-AF65-F5344CB8AC3E}">
        <p14:creationId xmlns:p14="http://schemas.microsoft.com/office/powerpoint/2010/main" val="4140191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E969AD-B346-DB8C-24ED-BA0BB6CAAE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7B51E-BCB3-92C6-2AC4-993BA2A43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UGA IREC Rocket and Fluid Sloshing Payload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751DD9-9EAA-5F64-C14F-9AB2135BD9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337" y="1850442"/>
            <a:ext cx="5362838" cy="432642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Rocket flown on a M1939W solid rocket motor to 8,971 feet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500lb of thrust, 2302lb-s of impulse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Apogee at T+24.4 seconds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15cm tall, 8cm diameter cylindrical container, filled 60% with water and 40% ambient air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  <p:pic>
        <p:nvPicPr>
          <p:cNvPr id="7172" name="Picture 4" descr="AeroTech M1939W-PS RMS-98/10240 Reload Kit (1 Pack) - 13193P">
            <a:extLst>
              <a:ext uri="{FF2B5EF4-FFF2-40B4-BE49-F238E27FC236}">
                <a16:creationId xmlns:a16="http://schemas.microsoft.com/office/drawing/2014/main" id="{7D1BA110-3E77-31EE-A882-6CFF4148FB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89" t="36013" b="8371"/>
          <a:stretch/>
        </p:blipFill>
        <p:spPr bwMode="auto">
          <a:xfrm>
            <a:off x="6710974" y="1478902"/>
            <a:ext cx="5229149" cy="3900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B443E37-A61B-C227-4397-0B9D38696ABE}"/>
              </a:ext>
            </a:extLst>
          </p:cNvPr>
          <p:cNvSpPr txBox="1"/>
          <p:nvPr/>
        </p:nvSpPr>
        <p:spPr>
          <a:xfrm>
            <a:off x="6855084" y="5203644"/>
            <a:ext cx="4261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eorgia" panose="02040502050405020303" pitchFamily="18" charset="0"/>
              </a:rPr>
              <a:t>Fig. 2 Motor Thrust Graph</a:t>
            </a:r>
          </a:p>
        </p:txBody>
      </p:sp>
    </p:spTree>
    <p:extLst>
      <p:ext uri="{BB962C8B-B14F-4D97-AF65-F5344CB8AC3E}">
        <p14:creationId xmlns:p14="http://schemas.microsoft.com/office/powerpoint/2010/main" val="2030519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0688603-652F-CAEC-8540-FCCE4035A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Fluid Sloshing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EC07411-4261-90BC-2153-C439030AB4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9667" y="1825625"/>
            <a:ext cx="6436831" cy="40138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cs typeface="Times New Roman" panose="02020603050405020304" pitchFamily="18" charset="0"/>
              </a:rPr>
              <a:t>Refers to the oscillation of a fluid’s free surface inside a container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cs typeface="Times New Roman" panose="02020603050405020304" pitchFamily="18" charset="0"/>
              </a:rPr>
              <a:t>Sloshing is common in all places, especially in aerospace applications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cs typeface="Times New Roman" panose="02020603050405020304" pitchFamily="18" charset="0"/>
              </a:rPr>
              <a:t>Creates many problems in stability, vibrations, and acoustics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cs typeface="Times New Roman" panose="02020603050405020304" pitchFamily="18" charset="0"/>
              </a:rPr>
              <a:t>Commonly mitigated by baffles and pressurized tanks</a:t>
            </a:r>
          </a:p>
          <a:p>
            <a:endParaRPr lang="en-US" dirty="0"/>
          </a:p>
        </p:txBody>
      </p:sp>
      <p:pic>
        <p:nvPicPr>
          <p:cNvPr id="2" name="Picture 1" descr="Diagram of a wave diagram&#10;&#10;AI-generated content may be incorrect.">
            <a:extLst>
              <a:ext uri="{FF2B5EF4-FFF2-40B4-BE49-F238E27FC236}">
                <a16:creationId xmlns:a16="http://schemas.microsoft.com/office/drawing/2014/main" id="{B69DF3BB-0780-9739-3EA2-016C6C4211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6498" y="853635"/>
            <a:ext cx="4138975" cy="44975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BC7B1C1-E7D6-3083-ABDB-5851A3AEF252}"/>
              </a:ext>
            </a:extLst>
          </p:cNvPr>
          <p:cNvSpPr txBox="1"/>
          <p:nvPr/>
        </p:nvSpPr>
        <p:spPr>
          <a:xfrm>
            <a:off x="7539134" y="5351222"/>
            <a:ext cx="4562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eorgia" panose="02040502050405020303" pitchFamily="18" charset="0"/>
                <a:cs typeface="Times New Roman" panose="02020603050405020304" pitchFamily="18" charset="0"/>
              </a:rPr>
              <a:t>Fig. 3 Sloshing Induced by Tank Motion [1]</a:t>
            </a:r>
          </a:p>
        </p:txBody>
      </p:sp>
    </p:spTree>
    <p:extLst>
      <p:ext uri="{BB962C8B-B14F-4D97-AF65-F5344CB8AC3E}">
        <p14:creationId xmlns:p14="http://schemas.microsoft.com/office/powerpoint/2010/main" val="2530842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light&#10;&#10;Description automatically generated">
            <a:extLst>
              <a:ext uri="{FF2B5EF4-FFF2-40B4-BE49-F238E27FC236}">
                <a16:creationId xmlns:a16="http://schemas.microsoft.com/office/drawing/2014/main" id="{81AD2C13-C370-7711-9F14-3A3A9B4D16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173"/>
            <a:ext cx="12228173" cy="6884993"/>
          </a:xfrm>
          <a:prstGeom prst="rect">
            <a:avLst/>
          </a:prstGeom>
        </p:spPr>
      </p:pic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F6A27370-2DA7-C44A-8B7F-FCD74183CCE5}"/>
              </a:ext>
            </a:extLst>
          </p:cNvPr>
          <p:cNvSpPr txBox="1">
            <a:spLocks/>
          </p:cNvSpPr>
          <p:nvPr/>
        </p:nvSpPr>
        <p:spPr>
          <a:xfrm>
            <a:off x="118904" y="1887200"/>
            <a:ext cx="11954192" cy="13217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Fluid Sloshing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6BB2208-1D3E-AE46-8761-DBCD7C9C9DFF}"/>
              </a:ext>
            </a:extLst>
          </p:cNvPr>
          <p:cNvSpPr/>
          <p:nvPr/>
        </p:nvSpPr>
        <p:spPr>
          <a:xfrm>
            <a:off x="159766" y="150384"/>
            <a:ext cx="11872468" cy="6551271"/>
          </a:xfrm>
          <a:prstGeom prst="rect">
            <a:avLst/>
          </a:prstGeom>
          <a:noFill/>
          <a:ln w="254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060C2A5-69DB-3345-18C3-9A0F61EA2B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3940962" y="3439324"/>
            <a:ext cx="4310075" cy="63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55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007765B-C686-CC48-BAB4-D9C6AC49C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8977" y="365125"/>
            <a:ext cx="9153525" cy="1325563"/>
          </a:xfrm>
        </p:spPr>
        <p:txBody>
          <a:bodyPr/>
          <a:lstStyle/>
          <a:p>
            <a:r>
              <a:rPr lang="en-US" dirty="0"/>
              <a:t>How Does Sloshing Occur?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1E331F8-245C-DA6A-C8F5-7C14657057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43278" y="1825625"/>
            <a:ext cx="5590787" cy="422061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Interplay of Gravity, Inertia and Surface Tension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Interaction between the liquid and gas at free surface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Influences the amplitude, frequency, and damping of slosh waves</a:t>
            </a:r>
          </a:p>
        </p:txBody>
      </p:sp>
      <p:pic>
        <p:nvPicPr>
          <p:cNvPr id="14338" name="Picture 2" descr="Tank Sloshing video - YouTube">
            <a:extLst>
              <a:ext uri="{FF2B5EF4-FFF2-40B4-BE49-F238E27FC236}">
                <a16:creationId xmlns:a16="http://schemas.microsoft.com/office/drawing/2014/main" id="{3476CF3A-266A-6A3A-93BA-AE93761B01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37" b="6837"/>
          <a:stretch/>
        </p:blipFill>
        <p:spPr bwMode="auto">
          <a:xfrm>
            <a:off x="7177183" y="2351314"/>
            <a:ext cx="4458539" cy="215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C7747D3-8302-7809-AE0C-993CA3352498}"/>
              </a:ext>
            </a:extLst>
          </p:cNvPr>
          <p:cNvSpPr txBox="1"/>
          <p:nvPr/>
        </p:nvSpPr>
        <p:spPr>
          <a:xfrm>
            <a:off x="7078464" y="4322020"/>
            <a:ext cx="4655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eorgia" panose="02040502050405020303" pitchFamily="18" charset="0"/>
              </a:rPr>
              <a:t>Fig. 4 Sloshing Inside Truck Fuel Container</a:t>
            </a:r>
          </a:p>
        </p:txBody>
      </p:sp>
    </p:spTree>
    <p:extLst>
      <p:ext uri="{BB962C8B-B14F-4D97-AF65-F5344CB8AC3E}">
        <p14:creationId xmlns:p14="http://schemas.microsoft.com/office/powerpoint/2010/main" val="1417171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56265-CF77-D77A-62DC-456D5DF42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Sloshing Occur?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20784A-05EB-5C7C-2DE9-D19DB7565A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650" y="1918931"/>
            <a:ext cx="5541093" cy="40138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Severity of sloshing depends on: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External Accelerations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Tank Geometry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Fill Level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Baffles are used to lessen wave formation</a:t>
            </a:r>
          </a:p>
        </p:txBody>
      </p:sp>
      <p:pic>
        <p:nvPicPr>
          <p:cNvPr id="2056" name="Picture 8" descr="Sloshing of Liquid Oxygen in a Fuel Tank - FLOW-3D Simulation">
            <a:extLst>
              <a:ext uri="{FF2B5EF4-FFF2-40B4-BE49-F238E27FC236}">
                <a16:creationId xmlns:a16="http://schemas.microsoft.com/office/drawing/2014/main" id="{CB53FC93-7E95-C074-4833-4C1948E41F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16" r="25554"/>
          <a:stretch/>
        </p:blipFill>
        <p:spPr bwMode="auto">
          <a:xfrm>
            <a:off x="7343191" y="1301857"/>
            <a:ext cx="3872203" cy="4268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87CD2D9-DCE3-D6AF-AC59-A83CD72B0F1D}"/>
              </a:ext>
            </a:extLst>
          </p:cNvPr>
          <p:cNvSpPr txBox="1"/>
          <p:nvPr/>
        </p:nvSpPr>
        <p:spPr>
          <a:xfrm>
            <a:off x="8117633" y="5399043"/>
            <a:ext cx="2323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eorgia" panose="02040502050405020303" pitchFamily="18" charset="0"/>
              </a:rPr>
              <a:t>Fig. 5 Sloshing Tank</a:t>
            </a:r>
          </a:p>
        </p:txBody>
      </p:sp>
    </p:spTree>
    <p:extLst>
      <p:ext uri="{BB962C8B-B14F-4D97-AF65-F5344CB8AC3E}">
        <p14:creationId xmlns:p14="http://schemas.microsoft.com/office/powerpoint/2010/main" val="14611252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EORGIA BRAND">
      <a:dk1>
        <a:srgbClr val="000000"/>
      </a:dk1>
      <a:lt1>
        <a:srgbClr val="FFFFFF"/>
      </a:lt1>
      <a:dk2>
        <a:srgbClr val="BA0C2F"/>
      </a:dk2>
      <a:lt2>
        <a:srgbClr val="D6D2C4"/>
      </a:lt2>
      <a:accent1>
        <a:srgbClr val="9EA2A2"/>
      </a:accent1>
      <a:accent2>
        <a:srgbClr val="66435A"/>
      </a:accent2>
      <a:accent3>
        <a:srgbClr val="BFB800"/>
      </a:accent3>
      <a:accent4>
        <a:srgbClr val="00677F"/>
      </a:accent4>
      <a:accent5>
        <a:srgbClr val="776E64"/>
      </a:accent5>
      <a:accent6>
        <a:srgbClr val="FFCD00"/>
      </a:accent6>
      <a:hlink>
        <a:srgbClr val="00A3AD"/>
      </a:hlink>
      <a:folHlink>
        <a:srgbClr val="594A2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3" id="{75A3971A-9FDF-7E46-B0F4-2AEE15E264E1}" vid="{F338F0B1-766B-4248-A4B5-078E000234C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Brand Modern" id="{A6935B87-C479-D24F-A9F0-04FF3012C7C3}" vid="{C99B342A-0649-8C44-BC81-2260EFBAC2D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688df7e6-cb6e-4c59-9029-a83547429f8e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F12EBD1C2E1047AEB76F3887C5A094" ma:contentTypeVersion="16" ma:contentTypeDescription="Create a new document." ma:contentTypeScope="" ma:versionID="fcc87b868edb0793b20e661cc50f3dea">
  <xsd:schema xmlns:xsd="http://www.w3.org/2001/XMLSchema" xmlns:xs="http://www.w3.org/2001/XMLSchema" xmlns:p="http://schemas.microsoft.com/office/2006/metadata/properties" xmlns:ns3="926d86bc-eb92-4b69-8887-ac7ec4060b9a" xmlns:ns4="688df7e6-cb6e-4c59-9029-a83547429f8e" targetNamespace="http://schemas.microsoft.com/office/2006/metadata/properties" ma:root="true" ma:fieldsID="8ef4c7c7aa91f53d8c2ba915e58716a1" ns3:_="" ns4:_="">
    <xsd:import namespace="926d86bc-eb92-4b69-8887-ac7ec4060b9a"/>
    <xsd:import namespace="688df7e6-cb6e-4c59-9029-a83547429f8e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LengthInSeconds" minOccurs="0"/>
                <xsd:element ref="ns4:_activity" minOccurs="0"/>
                <xsd:element ref="ns4:MediaServiceOCR" minOccurs="0"/>
                <xsd:element ref="ns4:MediaServiceSearchProperties" minOccurs="0"/>
                <xsd:element ref="ns4:MediaServiceObjectDetectorVersions" minOccurs="0"/>
                <xsd:element ref="ns4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6d86bc-eb92-4b69-8887-ac7ec4060b9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8df7e6-cb6e-4c59-9029-a83547429f8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3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4BA2B8D-B8FF-4346-A8EE-22B4D205997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FFD2B3D-BC18-48E3-B14D-8AD2F74BE14F}">
  <ds:schemaRefs>
    <ds:schemaRef ds:uri="688df7e6-cb6e-4c59-9029-a83547429f8e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purl.org/dc/elements/1.1/"/>
    <ds:schemaRef ds:uri="http://www.w3.org/XML/1998/namespace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926d86bc-eb92-4b69-8887-ac7ec4060b9a"/>
  </ds:schemaRefs>
</ds:datastoreItem>
</file>

<file path=customXml/itemProps3.xml><?xml version="1.0" encoding="utf-8"?>
<ds:datastoreItem xmlns:ds="http://schemas.openxmlformats.org/officeDocument/2006/customXml" ds:itemID="{D897DA45-A7C9-4CFE-AA09-D8C8CB3DDC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26d86bc-eb92-4b69-8887-ac7ec4060b9a"/>
    <ds:schemaRef ds:uri="688df7e6-cb6e-4c59-9029-a83547429f8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11580</TotalTime>
  <Words>699</Words>
  <Application>Microsoft Office PowerPoint</Application>
  <PresentationFormat>Widescreen</PresentationFormat>
  <Paragraphs>109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Calibri</vt:lpstr>
      <vt:lpstr>Calibri Light</vt:lpstr>
      <vt:lpstr>Georgia</vt:lpstr>
      <vt:lpstr>Merriweather Sans</vt:lpstr>
      <vt:lpstr>Times New Roman</vt:lpstr>
      <vt:lpstr>Wingdings</vt:lpstr>
      <vt:lpstr>Office Theme</vt:lpstr>
      <vt:lpstr>Office Theme</vt:lpstr>
      <vt:lpstr>PowerPoint Presentation</vt:lpstr>
      <vt:lpstr>Outline</vt:lpstr>
      <vt:lpstr>PowerPoint Presentation</vt:lpstr>
      <vt:lpstr>Experiment and Simulation</vt:lpstr>
      <vt:lpstr>UGA IREC Rocket and Fluid Sloshing Payload</vt:lpstr>
      <vt:lpstr>Fluid Sloshing</vt:lpstr>
      <vt:lpstr>PowerPoint Presentation</vt:lpstr>
      <vt:lpstr>How Does Sloshing Occur?</vt:lpstr>
      <vt:lpstr>How Does Sloshing Occur?</vt:lpstr>
      <vt:lpstr>Why is Sloshing Important?</vt:lpstr>
      <vt:lpstr>Mathematical Modeling</vt:lpstr>
      <vt:lpstr>Mathematical Modeling</vt:lpstr>
      <vt:lpstr>Mathematical Modeling</vt:lpstr>
      <vt:lpstr>PowerPoint Presentation</vt:lpstr>
      <vt:lpstr>PowerPoint Presentation</vt:lpstr>
      <vt:lpstr>PowerPoint Presentation</vt:lpstr>
      <vt:lpstr>ANSYS Modeling</vt:lpstr>
      <vt:lpstr>Simulation</vt:lpstr>
      <vt:lpstr>PowerPoint Presentation</vt:lpstr>
      <vt:lpstr>Results of ANSYS Simulation</vt:lpstr>
      <vt:lpstr>PowerPoint Presentation</vt:lpstr>
      <vt:lpstr>Analysis of Results</vt:lpstr>
      <vt:lpstr>Future Steps in Sloshing</vt:lpstr>
      <vt:lpstr>PowerPoint Presentation</vt:lpstr>
      <vt:lpstr>Conclusions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LEE</dc:creator>
  <cp:lastModifiedBy>Connor Perrine</cp:lastModifiedBy>
  <cp:revision>166</cp:revision>
  <cp:lastPrinted>2022-07-25T13:31:35Z</cp:lastPrinted>
  <dcterms:created xsi:type="dcterms:W3CDTF">2020-02-04T13:14:03Z</dcterms:created>
  <dcterms:modified xsi:type="dcterms:W3CDTF">2025-04-03T01:40:38Z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0x010100F6F12EBD1C2E1047AEB76F3887C5A094</vt:lpwstr>
  </property>
</Properties>
</file>