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rts/chart10.xml" ContentType="application/vnd.openxmlformats-officedocument.drawingml.chart+xml"/>
  <Override PartName="/ppt/charts/colors10.xml" ContentType="application/vnd.ms-office.chartcolorstyle+xml"/>
  <Override PartName="/ppt/charts/style10.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385" r:id="rId5"/>
    <p:sldId id="717" r:id="rId6"/>
    <p:sldId id="741" r:id="rId7"/>
    <p:sldId id="742" r:id="rId8"/>
    <p:sldId id="743" r:id="rId9"/>
    <p:sldId id="744" r:id="rId10"/>
    <p:sldId id="745" r:id="rId11"/>
    <p:sldId id="746" r:id="rId12"/>
    <p:sldId id="749" r:id="rId13"/>
    <p:sldId id="750" r:id="rId14"/>
    <p:sldId id="751" r:id="rId15"/>
    <p:sldId id="752" r:id="rId16"/>
    <p:sldId id="753" r:id="rId17"/>
    <p:sldId id="754" r:id="rId18"/>
    <p:sldId id="755" r:id="rId19"/>
    <p:sldId id="756" r:id="rId20"/>
    <p:sldId id="739" r:id="rId21"/>
    <p:sldId id="757" r:id="rId22"/>
    <p:sldId id="7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39C"/>
    <a:srgbClr val="A08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B1AC9-5422-C3B1-4D22-4EB7B08D650F}" v="16" dt="2025-04-01T20:14:20.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6681"/>
  </p:normalViewPr>
  <p:slideViewPr>
    <p:cSldViewPr snapToGrid="0">
      <p:cViewPr>
        <p:scale>
          <a:sx n="93" d="100"/>
          <a:sy n="93" d="100"/>
        </p:scale>
        <p:origin x="146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2D4_29293E9D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laho\Downloads\LHS,%20Loaded%20Experiments,%20Data%20analysis,%20rev.1.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ilaho\Downloads\LHS,%20Loaded%20Experiments,%20Data%20analysis,%20rev.1.0.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ilaho\Downloads\LHS,%20Loaded%20Experiments,%20Data%20analysis,%20rev.1.0.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myerauedu-my.sharepoint.com/personal/dehoffms_my_erau_edu/Documents/LHS%2010%25%20COMP%20TES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Tabelle1!$B$1</c:f>
              <c:strCache>
                <c:ptCount val="1"/>
                <c:pt idx="0">
                  <c:v>Stress (Mpa)</c:v>
                </c:pt>
              </c:strCache>
            </c:strRef>
          </c:tx>
          <c:spPr>
            <a:ln w="28575" cap="rnd">
              <a:solidFill>
                <a:srgbClr val="C00000"/>
              </a:solidFill>
              <a:round/>
            </a:ln>
            <a:effectLst/>
          </c:spPr>
          <c:marker>
            <c:symbol val="circle"/>
            <c:size val="8"/>
            <c:spPr>
              <a:solidFill>
                <a:srgbClr val="C00000"/>
              </a:solidFill>
              <a:ln w="9525">
                <a:solidFill>
                  <a:schemeClr val="tx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2847-4BCE-A9D0-0A801F81CF8C}"/>
                </c:ext>
              </c:extLst>
            </c:dLbl>
            <c:dLbl>
              <c:idx val="1"/>
              <c:delete val="1"/>
              <c:extLst>
                <c:ext xmlns:c15="http://schemas.microsoft.com/office/drawing/2012/chart" uri="{CE6537A1-D6FC-4f65-9D91-7224C49458BB}"/>
                <c:ext xmlns:c16="http://schemas.microsoft.com/office/drawing/2014/chart" uri="{C3380CC4-5D6E-409C-BE32-E72D297353CC}">
                  <c16:uniqueId val="{00000001-2847-4BCE-A9D0-0A801F81CF8C}"/>
                </c:ext>
              </c:extLst>
            </c:dLbl>
            <c:dLbl>
              <c:idx val="2"/>
              <c:delete val="1"/>
              <c:extLst>
                <c:ext xmlns:c15="http://schemas.microsoft.com/office/drawing/2012/chart" uri="{CE6537A1-D6FC-4f65-9D91-7224C49458BB}"/>
                <c:ext xmlns:c16="http://schemas.microsoft.com/office/drawing/2014/chart" uri="{C3380CC4-5D6E-409C-BE32-E72D297353CC}">
                  <c16:uniqueId val="{00000002-2847-4BCE-A9D0-0A801F81CF8C}"/>
                </c:ext>
              </c:extLst>
            </c:dLbl>
            <c:dLbl>
              <c:idx val="3"/>
              <c:delete val="1"/>
              <c:extLst>
                <c:ext xmlns:c15="http://schemas.microsoft.com/office/drawing/2012/chart" uri="{CE6537A1-D6FC-4f65-9D91-7224C49458BB}"/>
                <c:ext xmlns:c16="http://schemas.microsoft.com/office/drawing/2014/chart" uri="{C3380CC4-5D6E-409C-BE32-E72D297353CC}">
                  <c16:uniqueId val="{00000003-2847-4BCE-A9D0-0A801F81CF8C}"/>
                </c:ext>
              </c:extLst>
            </c:dLbl>
            <c:dLbl>
              <c:idx val="4"/>
              <c:delete val="1"/>
              <c:extLst>
                <c:ext xmlns:c15="http://schemas.microsoft.com/office/drawing/2012/chart" uri="{CE6537A1-D6FC-4f65-9D91-7224C49458BB}"/>
                <c:ext xmlns:c16="http://schemas.microsoft.com/office/drawing/2014/chart" uri="{C3380CC4-5D6E-409C-BE32-E72D297353CC}">
                  <c16:uniqueId val="{00000004-2847-4BCE-A9D0-0A801F81CF8C}"/>
                </c:ext>
              </c:extLst>
            </c:dLbl>
            <c:dLbl>
              <c:idx val="5"/>
              <c:delete val="1"/>
              <c:extLst>
                <c:ext xmlns:c15="http://schemas.microsoft.com/office/drawing/2012/chart" uri="{CE6537A1-D6FC-4f65-9D91-7224C49458BB}"/>
                <c:ext xmlns:c16="http://schemas.microsoft.com/office/drawing/2014/chart" uri="{C3380CC4-5D6E-409C-BE32-E72D297353CC}">
                  <c16:uniqueId val="{00000005-2847-4BCE-A9D0-0A801F81CF8C}"/>
                </c:ext>
              </c:extLst>
            </c:dLbl>
            <c:dLbl>
              <c:idx val="6"/>
              <c:delete val="1"/>
              <c:extLst>
                <c:ext xmlns:c15="http://schemas.microsoft.com/office/drawing/2012/chart" uri="{CE6537A1-D6FC-4f65-9D91-7224C49458BB}"/>
                <c:ext xmlns:c16="http://schemas.microsoft.com/office/drawing/2014/chart" uri="{C3380CC4-5D6E-409C-BE32-E72D297353CC}">
                  <c16:uniqueId val="{00000006-2847-4BCE-A9D0-0A801F81CF8C}"/>
                </c:ext>
              </c:extLst>
            </c:dLbl>
            <c:dLbl>
              <c:idx val="7"/>
              <c:delete val="1"/>
              <c:extLst>
                <c:ext xmlns:c15="http://schemas.microsoft.com/office/drawing/2012/chart" uri="{CE6537A1-D6FC-4f65-9D91-7224C49458BB}"/>
                <c:ext xmlns:c16="http://schemas.microsoft.com/office/drawing/2014/chart" uri="{C3380CC4-5D6E-409C-BE32-E72D297353CC}">
                  <c16:uniqueId val="{00000007-2847-4BCE-A9D0-0A801F81CF8C}"/>
                </c:ext>
              </c:extLst>
            </c:dLbl>
            <c:dLbl>
              <c:idx val="8"/>
              <c:delete val="1"/>
              <c:extLst>
                <c:ext xmlns:c15="http://schemas.microsoft.com/office/drawing/2012/chart" uri="{CE6537A1-D6FC-4f65-9D91-7224C49458BB}"/>
                <c:ext xmlns:c16="http://schemas.microsoft.com/office/drawing/2014/chart" uri="{C3380CC4-5D6E-409C-BE32-E72D297353CC}">
                  <c16:uniqueId val="{00000008-2847-4BCE-A9D0-0A801F81CF8C}"/>
                </c:ext>
              </c:extLst>
            </c:dLbl>
            <c:dLbl>
              <c:idx val="9"/>
              <c:delete val="1"/>
              <c:extLst>
                <c:ext xmlns:c15="http://schemas.microsoft.com/office/drawing/2012/chart" uri="{CE6537A1-D6FC-4f65-9D91-7224C49458BB}"/>
                <c:ext xmlns:c16="http://schemas.microsoft.com/office/drawing/2014/chart" uri="{C3380CC4-5D6E-409C-BE32-E72D297353CC}">
                  <c16:uniqueId val="{00000009-2847-4BCE-A9D0-0A801F81CF8C}"/>
                </c:ext>
              </c:extLst>
            </c:dLbl>
            <c:dLbl>
              <c:idx val="10"/>
              <c:delete val="1"/>
              <c:extLst>
                <c:ext xmlns:c15="http://schemas.microsoft.com/office/drawing/2012/chart" uri="{CE6537A1-D6FC-4f65-9D91-7224C49458BB}"/>
                <c:ext xmlns:c16="http://schemas.microsoft.com/office/drawing/2014/chart" uri="{C3380CC4-5D6E-409C-BE32-E72D297353CC}">
                  <c16:uniqueId val="{0000000A-2847-4BCE-A9D0-0A801F81CF8C}"/>
                </c:ext>
              </c:extLst>
            </c:dLbl>
            <c:dLbl>
              <c:idx val="11"/>
              <c:delete val="1"/>
              <c:extLst>
                <c:ext xmlns:c15="http://schemas.microsoft.com/office/drawing/2012/chart" uri="{CE6537A1-D6FC-4f65-9D91-7224C49458BB}"/>
                <c:ext xmlns:c16="http://schemas.microsoft.com/office/drawing/2014/chart" uri="{C3380CC4-5D6E-409C-BE32-E72D297353CC}">
                  <c16:uniqueId val="{0000000B-2847-4BCE-A9D0-0A801F81CF8C}"/>
                </c:ext>
              </c:extLst>
            </c:dLbl>
            <c:dLbl>
              <c:idx val="12"/>
              <c:delete val="1"/>
              <c:extLst>
                <c:ext xmlns:c15="http://schemas.microsoft.com/office/drawing/2012/chart" uri="{CE6537A1-D6FC-4f65-9D91-7224C49458BB}"/>
                <c:ext xmlns:c16="http://schemas.microsoft.com/office/drawing/2014/chart" uri="{C3380CC4-5D6E-409C-BE32-E72D297353CC}">
                  <c16:uniqueId val="{0000000C-2847-4BCE-A9D0-0A801F81CF8C}"/>
                </c:ext>
              </c:extLst>
            </c:dLbl>
            <c:dLbl>
              <c:idx val="13"/>
              <c:delete val="1"/>
              <c:extLst>
                <c:ext xmlns:c15="http://schemas.microsoft.com/office/drawing/2012/chart" uri="{CE6537A1-D6FC-4f65-9D91-7224C49458BB}"/>
                <c:ext xmlns:c16="http://schemas.microsoft.com/office/drawing/2014/chart" uri="{C3380CC4-5D6E-409C-BE32-E72D297353CC}">
                  <c16:uniqueId val="{0000000D-2847-4BCE-A9D0-0A801F81CF8C}"/>
                </c:ext>
              </c:extLst>
            </c:dLbl>
            <c:dLbl>
              <c:idx val="14"/>
              <c:delete val="1"/>
              <c:extLst>
                <c:ext xmlns:c15="http://schemas.microsoft.com/office/drawing/2012/chart" uri="{CE6537A1-D6FC-4f65-9D91-7224C49458BB}"/>
                <c:ext xmlns:c16="http://schemas.microsoft.com/office/drawing/2014/chart" uri="{C3380CC4-5D6E-409C-BE32-E72D297353CC}">
                  <c16:uniqueId val="{0000000E-2847-4BCE-A9D0-0A801F81CF8C}"/>
                </c:ext>
              </c:extLst>
            </c:dLbl>
            <c:dLbl>
              <c:idx val="15"/>
              <c:delete val="1"/>
              <c:extLst>
                <c:ext xmlns:c15="http://schemas.microsoft.com/office/drawing/2012/chart" uri="{CE6537A1-D6FC-4f65-9D91-7224C49458BB}"/>
                <c:ext xmlns:c16="http://schemas.microsoft.com/office/drawing/2014/chart" uri="{C3380CC4-5D6E-409C-BE32-E72D297353CC}">
                  <c16:uniqueId val="{0000000F-2847-4BCE-A9D0-0A801F81CF8C}"/>
                </c:ext>
              </c:extLst>
            </c:dLbl>
            <c:dLbl>
              <c:idx val="16"/>
              <c:delete val="1"/>
              <c:extLst>
                <c:ext xmlns:c15="http://schemas.microsoft.com/office/drawing/2012/chart" uri="{CE6537A1-D6FC-4f65-9D91-7224C49458BB}"/>
                <c:ext xmlns:c16="http://schemas.microsoft.com/office/drawing/2014/chart" uri="{C3380CC4-5D6E-409C-BE32-E72D297353CC}">
                  <c16:uniqueId val="{00000010-2847-4BCE-A9D0-0A801F81CF8C}"/>
                </c:ext>
              </c:extLst>
            </c:dLbl>
            <c:dLbl>
              <c:idx val="17"/>
              <c:delete val="1"/>
              <c:extLst>
                <c:ext xmlns:c15="http://schemas.microsoft.com/office/drawing/2012/chart" uri="{CE6537A1-D6FC-4f65-9D91-7224C49458BB}"/>
                <c:ext xmlns:c16="http://schemas.microsoft.com/office/drawing/2014/chart" uri="{C3380CC4-5D6E-409C-BE32-E72D297353CC}">
                  <c16:uniqueId val="{00000011-2847-4BCE-A9D0-0A801F81CF8C}"/>
                </c:ext>
              </c:extLst>
            </c:dLbl>
            <c:dLbl>
              <c:idx val="18"/>
              <c:delete val="1"/>
              <c:extLst>
                <c:ext xmlns:c15="http://schemas.microsoft.com/office/drawing/2012/chart" uri="{CE6537A1-D6FC-4f65-9D91-7224C49458BB}"/>
                <c:ext xmlns:c16="http://schemas.microsoft.com/office/drawing/2014/chart" uri="{C3380CC4-5D6E-409C-BE32-E72D297353CC}">
                  <c16:uniqueId val="{00000012-2847-4BCE-A9D0-0A801F81CF8C}"/>
                </c:ext>
              </c:extLst>
            </c:dLbl>
            <c:dLbl>
              <c:idx val="19"/>
              <c:delete val="1"/>
              <c:extLst>
                <c:ext xmlns:c15="http://schemas.microsoft.com/office/drawing/2012/chart" uri="{CE6537A1-D6FC-4f65-9D91-7224C49458BB}"/>
                <c:ext xmlns:c16="http://schemas.microsoft.com/office/drawing/2014/chart" uri="{C3380CC4-5D6E-409C-BE32-E72D297353CC}">
                  <c16:uniqueId val="{00000013-2847-4BCE-A9D0-0A801F81CF8C}"/>
                </c:ext>
              </c:extLst>
            </c:dLbl>
            <c:dLbl>
              <c:idx val="20"/>
              <c:delete val="1"/>
              <c:extLst>
                <c:ext xmlns:c15="http://schemas.microsoft.com/office/drawing/2012/chart" uri="{CE6537A1-D6FC-4f65-9D91-7224C49458BB}"/>
                <c:ext xmlns:c16="http://schemas.microsoft.com/office/drawing/2014/chart" uri="{C3380CC4-5D6E-409C-BE32-E72D297353CC}">
                  <c16:uniqueId val="{00000014-2847-4BCE-A9D0-0A801F81CF8C}"/>
                </c:ext>
              </c:extLst>
            </c:dLbl>
            <c:dLbl>
              <c:idx val="21"/>
              <c:delete val="1"/>
              <c:extLst>
                <c:ext xmlns:c15="http://schemas.microsoft.com/office/drawing/2012/chart" uri="{CE6537A1-D6FC-4f65-9D91-7224C49458BB}"/>
                <c:ext xmlns:c16="http://schemas.microsoft.com/office/drawing/2014/chart" uri="{C3380CC4-5D6E-409C-BE32-E72D297353CC}">
                  <c16:uniqueId val="{00000015-2847-4BCE-A9D0-0A801F81CF8C}"/>
                </c:ext>
              </c:extLst>
            </c:dLbl>
            <c:dLbl>
              <c:idx val="22"/>
              <c:delete val="1"/>
              <c:extLst>
                <c:ext xmlns:c15="http://schemas.microsoft.com/office/drawing/2012/chart" uri="{CE6537A1-D6FC-4f65-9D91-7224C49458BB}"/>
                <c:ext xmlns:c16="http://schemas.microsoft.com/office/drawing/2014/chart" uri="{C3380CC4-5D6E-409C-BE32-E72D297353CC}">
                  <c16:uniqueId val="{00000016-2847-4BCE-A9D0-0A801F81CF8C}"/>
                </c:ext>
              </c:extLst>
            </c:dLbl>
            <c:dLbl>
              <c:idx val="23"/>
              <c:delete val="1"/>
              <c:extLst>
                <c:ext xmlns:c15="http://schemas.microsoft.com/office/drawing/2012/chart" uri="{CE6537A1-D6FC-4f65-9D91-7224C49458BB}"/>
                <c:ext xmlns:c16="http://schemas.microsoft.com/office/drawing/2014/chart" uri="{C3380CC4-5D6E-409C-BE32-E72D297353CC}">
                  <c16:uniqueId val="{00000017-2847-4BCE-A9D0-0A801F81CF8C}"/>
                </c:ext>
              </c:extLst>
            </c:dLbl>
            <c:dLbl>
              <c:idx val="24"/>
              <c:delete val="1"/>
              <c:extLst>
                <c:ext xmlns:c15="http://schemas.microsoft.com/office/drawing/2012/chart" uri="{CE6537A1-D6FC-4f65-9D91-7224C49458BB}"/>
                <c:ext xmlns:c16="http://schemas.microsoft.com/office/drawing/2014/chart" uri="{C3380CC4-5D6E-409C-BE32-E72D297353CC}">
                  <c16:uniqueId val="{00000018-2847-4BCE-A9D0-0A801F81CF8C}"/>
                </c:ext>
              </c:extLst>
            </c:dLbl>
            <c:dLbl>
              <c:idx val="25"/>
              <c:delete val="1"/>
              <c:extLst>
                <c:ext xmlns:c15="http://schemas.microsoft.com/office/drawing/2012/chart" uri="{CE6537A1-D6FC-4f65-9D91-7224C49458BB}"/>
                <c:ext xmlns:c16="http://schemas.microsoft.com/office/drawing/2014/chart" uri="{C3380CC4-5D6E-409C-BE32-E72D297353CC}">
                  <c16:uniqueId val="{00000019-2847-4BCE-A9D0-0A801F81CF8C}"/>
                </c:ext>
              </c:extLst>
            </c:dLbl>
            <c:dLbl>
              <c:idx val="26"/>
              <c:delete val="1"/>
              <c:extLst>
                <c:ext xmlns:c15="http://schemas.microsoft.com/office/drawing/2012/chart" uri="{CE6537A1-D6FC-4f65-9D91-7224C49458BB}"/>
                <c:ext xmlns:c16="http://schemas.microsoft.com/office/drawing/2014/chart" uri="{C3380CC4-5D6E-409C-BE32-E72D297353CC}">
                  <c16:uniqueId val="{0000001A-2847-4BCE-A9D0-0A801F81CF8C}"/>
                </c:ext>
              </c:extLst>
            </c:dLbl>
            <c:dLbl>
              <c:idx val="27"/>
              <c:delete val="1"/>
              <c:extLst>
                <c:ext xmlns:c15="http://schemas.microsoft.com/office/drawing/2012/chart" uri="{CE6537A1-D6FC-4f65-9D91-7224C49458BB}"/>
                <c:ext xmlns:c16="http://schemas.microsoft.com/office/drawing/2014/chart" uri="{C3380CC4-5D6E-409C-BE32-E72D297353CC}">
                  <c16:uniqueId val="{0000001B-2847-4BCE-A9D0-0A801F81CF8C}"/>
                </c:ext>
              </c:extLst>
            </c:dLbl>
            <c:dLbl>
              <c:idx val="28"/>
              <c:delete val="1"/>
              <c:extLst>
                <c:ext xmlns:c15="http://schemas.microsoft.com/office/drawing/2012/chart" uri="{CE6537A1-D6FC-4f65-9D91-7224C49458BB}"/>
                <c:ext xmlns:c16="http://schemas.microsoft.com/office/drawing/2014/chart" uri="{C3380CC4-5D6E-409C-BE32-E72D297353CC}">
                  <c16:uniqueId val="{0000001C-2847-4BCE-A9D0-0A801F81CF8C}"/>
                </c:ext>
              </c:extLst>
            </c:dLbl>
            <c:dLbl>
              <c:idx val="29"/>
              <c:delete val="1"/>
              <c:extLst>
                <c:ext xmlns:c15="http://schemas.microsoft.com/office/drawing/2012/chart" uri="{CE6537A1-D6FC-4f65-9D91-7224C49458BB}"/>
                <c:ext xmlns:c16="http://schemas.microsoft.com/office/drawing/2014/chart" uri="{C3380CC4-5D6E-409C-BE32-E72D297353CC}">
                  <c16:uniqueId val="{0000001D-2847-4BCE-A9D0-0A801F81CF8C}"/>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Tabelle1!$A$2:$A$39</c:f>
              <c:numCache>
                <c:formatCode>General</c:formatCode>
                <c:ptCount val="38"/>
                <c:pt idx="0">
                  <c:v>0</c:v>
                </c:pt>
                <c:pt idx="1">
                  <c:v>14.44</c:v>
                </c:pt>
                <c:pt idx="2">
                  <c:v>28.88</c:v>
                </c:pt>
                <c:pt idx="3">
                  <c:v>43.32</c:v>
                </c:pt>
                <c:pt idx="4">
                  <c:v>57.76</c:v>
                </c:pt>
                <c:pt idx="5">
                  <c:v>72.2</c:v>
                </c:pt>
                <c:pt idx="6">
                  <c:v>86.64</c:v>
                </c:pt>
                <c:pt idx="7">
                  <c:v>101.08</c:v>
                </c:pt>
                <c:pt idx="8">
                  <c:v>115.52</c:v>
                </c:pt>
                <c:pt idx="9">
                  <c:v>129.96</c:v>
                </c:pt>
                <c:pt idx="10">
                  <c:v>144.4</c:v>
                </c:pt>
                <c:pt idx="11">
                  <c:v>158.84</c:v>
                </c:pt>
                <c:pt idx="12">
                  <c:v>173.28</c:v>
                </c:pt>
                <c:pt idx="13">
                  <c:v>187.72</c:v>
                </c:pt>
                <c:pt idx="14">
                  <c:v>202.16</c:v>
                </c:pt>
                <c:pt idx="15">
                  <c:v>216.6</c:v>
                </c:pt>
                <c:pt idx="16">
                  <c:v>231.04</c:v>
                </c:pt>
                <c:pt idx="17">
                  <c:v>245.48</c:v>
                </c:pt>
                <c:pt idx="18">
                  <c:v>259.92</c:v>
                </c:pt>
                <c:pt idx="19">
                  <c:v>274.36</c:v>
                </c:pt>
                <c:pt idx="20">
                  <c:v>288.8</c:v>
                </c:pt>
                <c:pt idx="21">
                  <c:v>303.24</c:v>
                </c:pt>
                <c:pt idx="22">
                  <c:v>317.68</c:v>
                </c:pt>
                <c:pt idx="23">
                  <c:v>332.12</c:v>
                </c:pt>
                <c:pt idx="24">
                  <c:v>346.56</c:v>
                </c:pt>
                <c:pt idx="25">
                  <c:v>361</c:v>
                </c:pt>
                <c:pt idx="26">
                  <c:v>375.44</c:v>
                </c:pt>
                <c:pt idx="27">
                  <c:v>389.88</c:v>
                </c:pt>
                <c:pt idx="28">
                  <c:v>404.32</c:v>
                </c:pt>
                <c:pt idx="29">
                  <c:v>418.76</c:v>
                </c:pt>
                <c:pt idx="30">
                  <c:v>433.2</c:v>
                </c:pt>
                <c:pt idx="31">
                  <c:v>476.52</c:v>
                </c:pt>
                <c:pt idx="32">
                  <c:v>519.84</c:v>
                </c:pt>
                <c:pt idx="33">
                  <c:v>563.16</c:v>
                </c:pt>
                <c:pt idx="34">
                  <c:v>606.48</c:v>
                </c:pt>
                <c:pt idx="35">
                  <c:v>649.79999999999995</c:v>
                </c:pt>
                <c:pt idx="36">
                  <c:v>693.12</c:v>
                </c:pt>
                <c:pt idx="37">
                  <c:v>750.88</c:v>
                </c:pt>
              </c:numCache>
            </c:numRef>
          </c:xVal>
          <c:yVal>
            <c:numRef>
              <c:f>Tabelle1!$B$2:$B$39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33</c:v>
                </c:pt>
                <c:pt idx="32">
                  <c:v>36</c:v>
                </c:pt>
                <c:pt idx="33">
                  <c:v>39</c:v>
                </c:pt>
                <c:pt idx="34">
                  <c:v>42</c:v>
                </c:pt>
                <c:pt idx="35">
                  <c:v>45</c:v>
                </c:pt>
                <c:pt idx="36">
                  <c:v>48</c:v>
                </c:pt>
                <c:pt idx="37">
                  <c:v>52</c:v>
                </c:pt>
              </c:numCache>
            </c:numRef>
          </c:yVal>
          <c:smooth val="0"/>
          <c:extLst>
            <c:ext xmlns:c16="http://schemas.microsoft.com/office/drawing/2014/chart" uri="{C3380CC4-5D6E-409C-BE32-E72D297353CC}">
              <c16:uniqueId val="{0000001E-2847-4BCE-A9D0-0A801F81CF8C}"/>
            </c:ext>
          </c:extLst>
        </c:ser>
        <c:dLbls>
          <c:showLegendKey val="0"/>
          <c:showVal val="0"/>
          <c:showCatName val="0"/>
          <c:showSerName val="0"/>
          <c:showPercent val="0"/>
          <c:showBubbleSize val="0"/>
        </c:dLbls>
        <c:axId val="1550161936"/>
        <c:axId val="1550143216"/>
      </c:scatterChart>
      <c:valAx>
        <c:axId val="15501619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Load (N)</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de-DE"/>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1550143216"/>
        <c:crosses val="autoZero"/>
        <c:crossBetween val="midCat"/>
      </c:valAx>
      <c:valAx>
        <c:axId val="1550143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Stress (MPa)</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de-DE"/>
            </a:p>
          </c:txPr>
        </c:title>
        <c:numFmt formatCode="General" sourceLinked="1"/>
        <c:majorTickMark val="cross"/>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1550161936"/>
        <c:crosses val="autoZero"/>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Tabelle1!$B$1</c:f>
              <c:strCache>
                <c:ptCount val="1"/>
                <c:pt idx="0">
                  <c:v>Stress (Mpa)</c:v>
                </c:pt>
              </c:strCache>
            </c:strRef>
          </c:tx>
          <c:spPr>
            <a:ln w="28575" cap="rnd">
              <a:solidFill>
                <a:srgbClr val="C00000"/>
              </a:solidFill>
              <a:round/>
            </a:ln>
            <a:effectLst/>
          </c:spPr>
          <c:marker>
            <c:symbol val="circle"/>
            <c:size val="8"/>
            <c:spPr>
              <a:solidFill>
                <a:srgbClr val="C00000"/>
              </a:solidFill>
              <a:ln w="9525">
                <a:solidFill>
                  <a:schemeClr val="tx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2847-4BCE-A9D0-0A801F81CF8C}"/>
                </c:ext>
              </c:extLst>
            </c:dLbl>
            <c:dLbl>
              <c:idx val="1"/>
              <c:delete val="1"/>
              <c:extLst>
                <c:ext xmlns:c15="http://schemas.microsoft.com/office/drawing/2012/chart" uri="{CE6537A1-D6FC-4f65-9D91-7224C49458BB}"/>
                <c:ext xmlns:c16="http://schemas.microsoft.com/office/drawing/2014/chart" uri="{C3380CC4-5D6E-409C-BE32-E72D297353CC}">
                  <c16:uniqueId val="{00000001-2847-4BCE-A9D0-0A801F81CF8C}"/>
                </c:ext>
              </c:extLst>
            </c:dLbl>
            <c:dLbl>
              <c:idx val="2"/>
              <c:delete val="1"/>
              <c:extLst>
                <c:ext xmlns:c15="http://schemas.microsoft.com/office/drawing/2012/chart" uri="{CE6537A1-D6FC-4f65-9D91-7224C49458BB}"/>
                <c:ext xmlns:c16="http://schemas.microsoft.com/office/drawing/2014/chart" uri="{C3380CC4-5D6E-409C-BE32-E72D297353CC}">
                  <c16:uniqueId val="{00000002-2847-4BCE-A9D0-0A801F81CF8C}"/>
                </c:ext>
              </c:extLst>
            </c:dLbl>
            <c:dLbl>
              <c:idx val="3"/>
              <c:delete val="1"/>
              <c:extLst>
                <c:ext xmlns:c15="http://schemas.microsoft.com/office/drawing/2012/chart" uri="{CE6537A1-D6FC-4f65-9D91-7224C49458BB}"/>
                <c:ext xmlns:c16="http://schemas.microsoft.com/office/drawing/2014/chart" uri="{C3380CC4-5D6E-409C-BE32-E72D297353CC}">
                  <c16:uniqueId val="{00000003-2847-4BCE-A9D0-0A801F81CF8C}"/>
                </c:ext>
              </c:extLst>
            </c:dLbl>
            <c:dLbl>
              <c:idx val="4"/>
              <c:delete val="1"/>
              <c:extLst>
                <c:ext xmlns:c15="http://schemas.microsoft.com/office/drawing/2012/chart" uri="{CE6537A1-D6FC-4f65-9D91-7224C49458BB}"/>
                <c:ext xmlns:c16="http://schemas.microsoft.com/office/drawing/2014/chart" uri="{C3380CC4-5D6E-409C-BE32-E72D297353CC}">
                  <c16:uniqueId val="{00000004-2847-4BCE-A9D0-0A801F81CF8C}"/>
                </c:ext>
              </c:extLst>
            </c:dLbl>
            <c:dLbl>
              <c:idx val="5"/>
              <c:delete val="1"/>
              <c:extLst>
                <c:ext xmlns:c15="http://schemas.microsoft.com/office/drawing/2012/chart" uri="{CE6537A1-D6FC-4f65-9D91-7224C49458BB}"/>
                <c:ext xmlns:c16="http://schemas.microsoft.com/office/drawing/2014/chart" uri="{C3380CC4-5D6E-409C-BE32-E72D297353CC}">
                  <c16:uniqueId val="{00000005-2847-4BCE-A9D0-0A801F81CF8C}"/>
                </c:ext>
              </c:extLst>
            </c:dLbl>
            <c:dLbl>
              <c:idx val="6"/>
              <c:delete val="1"/>
              <c:extLst>
                <c:ext xmlns:c15="http://schemas.microsoft.com/office/drawing/2012/chart" uri="{CE6537A1-D6FC-4f65-9D91-7224C49458BB}"/>
                <c:ext xmlns:c16="http://schemas.microsoft.com/office/drawing/2014/chart" uri="{C3380CC4-5D6E-409C-BE32-E72D297353CC}">
                  <c16:uniqueId val="{00000006-2847-4BCE-A9D0-0A801F81CF8C}"/>
                </c:ext>
              </c:extLst>
            </c:dLbl>
            <c:dLbl>
              <c:idx val="7"/>
              <c:delete val="1"/>
              <c:extLst>
                <c:ext xmlns:c15="http://schemas.microsoft.com/office/drawing/2012/chart" uri="{CE6537A1-D6FC-4f65-9D91-7224C49458BB}"/>
                <c:ext xmlns:c16="http://schemas.microsoft.com/office/drawing/2014/chart" uri="{C3380CC4-5D6E-409C-BE32-E72D297353CC}">
                  <c16:uniqueId val="{00000007-2847-4BCE-A9D0-0A801F81CF8C}"/>
                </c:ext>
              </c:extLst>
            </c:dLbl>
            <c:dLbl>
              <c:idx val="8"/>
              <c:delete val="1"/>
              <c:extLst>
                <c:ext xmlns:c15="http://schemas.microsoft.com/office/drawing/2012/chart" uri="{CE6537A1-D6FC-4f65-9D91-7224C49458BB}"/>
                <c:ext xmlns:c16="http://schemas.microsoft.com/office/drawing/2014/chart" uri="{C3380CC4-5D6E-409C-BE32-E72D297353CC}">
                  <c16:uniqueId val="{00000008-2847-4BCE-A9D0-0A801F81CF8C}"/>
                </c:ext>
              </c:extLst>
            </c:dLbl>
            <c:dLbl>
              <c:idx val="9"/>
              <c:delete val="1"/>
              <c:extLst>
                <c:ext xmlns:c15="http://schemas.microsoft.com/office/drawing/2012/chart" uri="{CE6537A1-D6FC-4f65-9D91-7224C49458BB}"/>
                <c:ext xmlns:c16="http://schemas.microsoft.com/office/drawing/2014/chart" uri="{C3380CC4-5D6E-409C-BE32-E72D297353CC}">
                  <c16:uniqueId val="{00000009-2847-4BCE-A9D0-0A801F81CF8C}"/>
                </c:ext>
              </c:extLst>
            </c:dLbl>
            <c:dLbl>
              <c:idx val="10"/>
              <c:delete val="1"/>
              <c:extLst>
                <c:ext xmlns:c15="http://schemas.microsoft.com/office/drawing/2012/chart" uri="{CE6537A1-D6FC-4f65-9D91-7224C49458BB}"/>
                <c:ext xmlns:c16="http://schemas.microsoft.com/office/drawing/2014/chart" uri="{C3380CC4-5D6E-409C-BE32-E72D297353CC}">
                  <c16:uniqueId val="{0000000A-2847-4BCE-A9D0-0A801F81CF8C}"/>
                </c:ext>
              </c:extLst>
            </c:dLbl>
            <c:dLbl>
              <c:idx val="11"/>
              <c:delete val="1"/>
              <c:extLst>
                <c:ext xmlns:c15="http://schemas.microsoft.com/office/drawing/2012/chart" uri="{CE6537A1-D6FC-4f65-9D91-7224C49458BB}"/>
                <c:ext xmlns:c16="http://schemas.microsoft.com/office/drawing/2014/chart" uri="{C3380CC4-5D6E-409C-BE32-E72D297353CC}">
                  <c16:uniqueId val="{0000000B-2847-4BCE-A9D0-0A801F81CF8C}"/>
                </c:ext>
              </c:extLst>
            </c:dLbl>
            <c:dLbl>
              <c:idx val="12"/>
              <c:delete val="1"/>
              <c:extLst>
                <c:ext xmlns:c15="http://schemas.microsoft.com/office/drawing/2012/chart" uri="{CE6537A1-D6FC-4f65-9D91-7224C49458BB}"/>
                <c:ext xmlns:c16="http://schemas.microsoft.com/office/drawing/2014/chart" uri="{C3380CC4-5D6E-409C-BE32-E72D297353CC}">
                  <c16:uniqueId val="{0000000C-2847-4BCE-A9D0-0A801F81CF8C}"/>
                </c:ext>
              </c:extLst>
            </c:dLbl>
            <c:dLbl>
              <c:idx val="13"/>
              <c:delete val="1"/>
              <c:extLst>
                <c:ext xmlns:c15="http://schemas.microsoft.com/office/drawing/2012/chart" uri="{CE6537A1-D6FC-4f65-9D91-7224C49458BB}"/>
                <c:ext xmlns:c16="http://schemas.microsoft.com/office/drawing/2014/chart" uri="{C3380CC4-5D6E-409C-BE32-E72D297353CC}">
                  <c16:uniqueId val="{0000000D-2847-4BCE-A9D0-0A801F81CF8C}"/>
                </c:ext>
              </c:extLst>
            </c:dLbl>
            <c:dLbl>
              <c:idx val="14"/>
              <c:delete val="1"/>
              <c:extLst>
                <c:ext xmlns:c15="http://schemas.microsoft.com/office/drawing/2012/chart" uri="{CE6537A1-D6FC-4f65-9D91-7224C49458BB}"/>
                <c:ext xmlns:c16="http://schemas.microsoft.com/office/drawing/2014/chart" uri="{C3380CC4-5D6E-409C-BE32-E72D297353CC}">
                  <c16:uniqueId val="{0000000E-2847-4BCE-A9D0-0A801F81CF8C}"/>
                </c:ext>
              </c:extLst>
            </c:dLbl>
            <c:dLbl>
              <c:idx val="15"/>
              <c:delete val="1"/>
              <c:extLst>
                <c:ext xmlns:c15="http://schemas.microsoft.com/office/drawing/2012/chart" uri="{CE6537A1-D6FC-4f65-9D91-7224C49458BB}"/>
                <c:ext xmlns:c16="http://schemas.microsoft.com/office/drawing/2014/chart" uri="{C3380CC4-5D6E-409C-BE32-E72D297353CC}">
                  <c16:uniqueId val="{0000000F-2847-4BCE-A9D0-0A801F81CF8C}"/>
                </c:ext>
              </c:extLst>
            </c:dLbl>
            <c:dLbl>
              <c:idx val="16"/>
              <c:delete val="1"/>
              <c:extLst>
                <c:ext xmlns:c15="http://schemas.microsoft.com/office/drawing/2012/chart" uri="{CE6537A1-D6FC-4f65-9D91-7224C49458BB}"/>
                <c:ext xmlns:c16="http://schemas.microsoft.com/office/drawing/2014/chart" uri="{C3380CC4-5D6E-409C-BE32-E72D297353CC}">
                  <c16:uniqueId val="{00000010-2847-4BCE-A9D0-0A801F81CF8C}"/>
                </c:ext>
              </c:extLst>
            </c:dLbl>
            <c:dLbl>
              <c:idx val="17"/>
              <c:delete val="1"/>
              <c:extLst>
                <c:ext xmlns:c15="http://schemas.microsoft.com/office/drawing/2012/chart" uri="{CE6537A1-D6FC-4f65-9D91-7224C49458BB}"/>
                <c:ext xmlns:c16="http://schemas.microsoft.com/office/drawing/2014/chart" uri="{C3380CC4-5D6E-409C-BE32-E72D297353CC}">
                  <c16:uniqueId val="{00000011-2847-4BCE-A9D0-0A801F81CF8C}"/>
                </c:ext>
              </c:extLst>
            </c:dLbl>
            <c:dLbl>
              <c:idx val="18"/>
              <c:delete val="1"/>
              <c:extLst>
                <c:ext xmlns:c15="http://schemas.microsoft.com/office/drawing/2012/chart" uri="{CE6537A1-D6FC-4f65-9D91-7224C49458BB}"/>
                <c:ext xmlns:c16="http://schemas.microsoft.com/office/drawing/2014/chart" uri="{C3380CC4-5D6E-409C-BE32-E72D297353CC}">
                  <c16:uniqueId val="{00000012-2847-4BCE-A9D0-0A801F81CF8C}"/>
                </c:ext>
              </c:extLst>
            </c:dLbl>
            <c:dLbl>
              <c:idx val="19"/>
              <c:delete val="1"/>
              <c:extLst>
                <c:ext xmlns:c15="http://schemas.microsoft.com/office/drawing/2012/chart" uri="{CE6537A1-D6FC-4f65-9D91-7224C49458BB}"/>
                <c:ext xmlns:c16="http://schemas.microsoft.com/office/drawing/2014/chart" uri="{C3380CC4-5D6E-409C-BE32-E72D297353CC}">
                  <c16:uniqueId val="{00000013-2847-4BCE-A9D0-0A801F81CF8C}"/>
                </c:ext>
              </c:extLst>
            </c:dLbl>
            <c:dLbl>
              <c:idx val="20"/>
              <c:delete val="1"/>
              <c:extLst>
                <c:ext xmlns:c15="http://schemas.microsoft.com/office/drawing/2012/chart" uri="{CE6537A1-D6FC-4f65-9D91-7224C49458BB}"/>
                <c:ext xmlns:c16="http://schemas.microsoft.com/office/drawing/2014/chart" uri="{C3380CC4-5D6E-409C-BE32-E72D297353CC}">
                  <c16:uniqueId val="{00000014-2847-4BCE-A9D0-0A801F81CF8C}"/>
                </c:ext>
              </c:extLst>
            </c:dLbl>
            <c:dLbl>
              <c:idx val="21"/>
              <c:delete val="1"/>
              <c:extLst>
                <c:ext xmlns:c15="http://schemas.microsoft.com/office/drawing/2012/chart" uri="{CE6537A1-D6FC-4f65-9D91-7224C49458BB}"/>
                <c:ext xmlns:c16="http://schemas.microsoft.com/office/drawing/2014/chart" uri="{C3380CC4-5D6E-409C-BE32-E72D297353CC}">
                  <c16:uniqueId val="{00000015-2847-4BCE-A9D0-0A801F81CF8C}"/>
                </c:ext>
              </c:extLst>
            </c:dLbl>
            <c:dLbl>
              <c:idx val="22"/>
              <c:delete val="1"/>
              <c:extLst>
                <c:ext xmlns:c15="http://schemas.microsoft.com/office/drawing/2012/chart" uri="{CE6537A1-D6FC-4f65-9D91-7224C49458BB}"/>
                <c:ext xmlns:c16="http://schemas.microsoft.com/office/drawing/2014/chart" uri="{C3380CC4-5D6E-409C-BE32-E72D297353CC}">
                  <c16:uniqueId val="{00000016-2847-4BCE-A9D0-0A801F81CF8C}"/>
                </c:ext>
              </c:extLst>
            </c:dLbl>
            <c:dLbl>
              <c:idx val="23"/>
              <c:delete val="1"/>
              <c:extLst>
                <c:ext xmlns:c15="http://schemas.microsoft.com/office/drawing/2012/chart" uri="{CE6537A1-D6FC-4f65-9D91-7224C49458BB}"/>
                <c:ext xmlns:c16="http://schemas.microsoft.com/office/drawing/2014/chart" uri="{C3380CC4-5D6E-409C-BE32-E72D297353CC}">
                  <c16:uniqueId val="{00000017-2847-4BCE-A9D0-0A801F81CF8C}"/>
                </c:ext>
              </c:extLst>
            </c:dLbl>
            <c:dLbl>
              <c:idx val="24"/>
              <c:delete val="1"/>
              <c:extLst>
                <c:ext xmlns:c15="http://schemas.microsoft.com/office/drawing/2012/chart" uri="{CE6537A1-D6FC-4f65-9D91-7224C49458BB}"/>
                <c:ext xmlns:c16="http://schemas.microsoft.com/office/drawing/2014/chart" uri="{C3380CC4-5D6E-409C-BE32-E72D297353CC}">
                  <c16:uniqueId val="{00000018-2847-4BCE-A9D0-0A801F81CF8C}"/>
                </c:ext>
              </c:extLst>
            </c:dLbl>
            <c:dLbl>
              <c:idx val="25"/>
              <c:delete val="1"/>
              <c:extLst>
                <c:ext xmlns:c15="http://schemas.microsoft.com/office/drawing/2012/chart" uri="{CE6537A1-D6FC-4f65-9D91-7224C49458BB}"/>
                <c:ext xmlns:c16="http://schemas.microsoft.com/office/drawing/2014/chart" uri="{C3380CC4-5D6E-409C-BE32-E72D297353CC}">
                  <c16:uniqueId val="{00000019-2847-4BCE-A9D0-0A801F81CF8C}"/>
                </c:ext>
              </c:extLst>
            </c:dLbl>
            <c:dLbl>
              <c:idx val="26"/>
              <c:delete val="1"/>
              <c:extLst>
                <c:ext xmlns:c15="http://schemas.microsoft.com/office/drawing/2012/chart" uri="{CE6537A1-D6FC-4f65-9D91-7224C49458BB}"/>
                <c:ext xmlns:c16="http://schemas.microsoft.com/office/drawing/2014/chart" uri="{C3380CC4-5D6E-409C-BE32-E72D297353CC}">
                  <c16:uniqueId val="{0000001A-2847-4BCE-A9D0-0A801F81CF8C}"/>
                </c:ext>
              </c:extLst>
            </c:dLbl>
            <c:dLbl>
              <c:idx val="27"/>
              <c:delete val="1"/>
              <c:extLst>
                <c:ext xmlns:c15="http://schemas.microsoft.com/office/drawing/2012/chart" uri="{CE6537A1-D6FC-4f65-9D91-7224C49458BB}"/>
                <c:ext xmlns:c16="http://schemas.microsoft.com/office/drawing/2014/chart" uri="{C3380CC4-5D6E-409C-BE32-E72D297353CC}">
                  <c16:uniqueId val="{0000001B-2847-4BCE-A9D0-0A801F81CF8C}"/>
                </c:ext>
              </c:extLst>
            </c:dLbl>
            <c:dLbl>
              <c:idx val="28"/>
              <c:delete val="1"/>
              <c:extLst>
                <c:ext xmlns:c15="http://schemas.microsoft.com/office/drawing/2012/chart" uri="{CE6537A1-D6FC-4f65-9D91-7224C49458BB}"/>
                <c:ext xmlns:c16="http://schemas.microsoft.com/office/drawing/2014/chart" uri="{C3380CC4-5D6E-409C-BE32-E72D297353CC}">
                  <c16:uniqueId val="{0000001C-2847-4BCE-A9D0-0A801F81CF8C}"/>
                </c:ext>
              </c:extLst>
            </c:dLbl>
            <c:dLbl>
              <c:idx val="29"/>
              <c:delete val="1"/>
              <c:extLst>
                <c:ext xmlns:c15="http://schemas.microsoft.com/office/drawing/2012/chart" uri="{CE6537A1-D6FC-4f65-9D91-7224C49458BB}"/>
                <c:ext xmlns:c16="http://schemas.microsoft.com/office/drawing/2014/chart" uri="{C3380CC4-5D6E-409C-BE32-E72D297353CC}">
                  <c16:uniqueId val="{0000001D-2847-4BCE-A9D0-0A801F81CF8C}"/>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Tabelle1!$A$2:$A$39</c:f>
              <c:numCache>
                <c:formatCode>General</c:formatCode>
                <c:ptCount val="38"/>
                <c:pt idx="0">
                  <c:v>0</c:v>
                </c:pt>
                <c:pt idx="1">
                  <c:v>14.44</c:v>
                </c:pt>
                <c:pt idx="2">
                  <c:v>28.88</c:v>
                </c:pt>
                <c:pt idx="3">
                  <c:v>43.32</c:v>
                </c:pt>
                <c:pt idx="4">
                  <c:v>57.76</c:v>
                </c:pt>
                <c:pt idx="5">
                  <c:v>72.2</c:v>
                </c:pt>
                <c:pt idx="6">
                  <c:v>86.64</c:v>
                </c:pt>
                <c:pt idx="7">
                  <c:v>101.08</c:v>
                </c:pt>
                <c:pt idx="8">
                  <c:v>115.52</c:v>
                </c:pt>
                <c:pt idx="9">
                  <c:v>129.96</c:v>
                </c:pt>
                <c:pt idx="10">
                  <c:v>144.4</c:v>
                </c:pt>
                <c:pt idx="11">
                  <c:v>158.84</c:v>
                </c:pt>
                <c:pt idx="12">
                  <c:v>173.28</c:v>
                </c:pt>
                <c:pt idx="13">
                  <c:v>187.72</c:v>
                </c:pt>
                <c:pt idx="14">
                  <c:v>202.16</c:v>
                </c:pt>
                <c:pt idx="15">
                  <c:v>216.6</c:v>
                </c:pt>
                <c:pt idx="16">
                  <c:v>231.04</c:v>
                </c:pt>
                <c:pt idx="17">
                  <c:v>245.48</c:v>
                </c:pt>
                <c:pt idx="18">
                  <c:v>259.92</c:v>
                </c:pt>
                <c:pt idx="19">
                  <c:v>274.36</c:v>
                </c:pt>
                <c:pt idx="20">
                  <c:v>288.8</c:v>
                </c:pt>
                <c:pt idx="21">
                  <c:v>303.24</c:v>
                </c:pt>
                <c:pt idx="22">
                  <c:v>317.68</c:v>
                </c:pt>
                <c:pt idx="23">
                  <c:v>332.12</c:v>
                </c:pt>
                <c:pt idx="24">
                  <c:v>346.56</c:v>
                </c:pt>
                <c:pt idx="25">
                  <c:v>361</c:v>
                </c:pt>
                <c:pt idx="26">
                  <c:v>375.44</c:v>
                </c:pt>
                <c:pt idx="27">
                  <c:v>389.88</c:v>
                </c:pt>
                <c:pt idx="28">
                  <c:v>404.32</c:v>
                </c:pt>
                <c:pt idx="29">
                  <c:v>418.76</c:v>
                </c:pt>
                <c:pt idx="30">
                  <c:v>433.2</c:v>
                </c:pt>
                <c:pt idx="31">
                  <c:v>476.52</c:v>
                </c:pt>
                <c:pt idx="32">
                  <c:v>519.84</c:v>
                </c:pt>
                <c:pt idx="33">
                  <c:v>563.16</c:v>
                </c:pt>
                <c:pt idx="34">
                  <c:v>606.48</c:v>
                </c:pt>
                <c:pt idx="35">
                  <c:v>649.79999999999995</c:v>
                </c:pt>
                <c:pt idx="36">
                  <c:v>693.12</c:v>
                </c:pt>
                <c:pt idx="37">
                  <c:v>750.88</c:v>
                </c:pt>
              </c:numCache>
            </c:numRef>
          </c:xVal>
          <c:yVal>
            <c:numRef>
              <c:f>Tabelle1!$B$2:$B$39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33</c:v>
                </c:pt>
                <c:pt idx="32">
                  <c:v>36</c:v>
                </c:pt>
                <c:pt idx="33">
                  <c:v>39</c:v>
                </c:pt>
                <c:pt idx="34">
                  <c:v>42</c:v>
                </c:pt>
                <c:pt idx="35">
                  <c:v>45</c:v>
                </c:pt>
                <c:pt idx="36">
                  <c:v>48</c:v>
                </c:pt>
                <c:pt idx="37">
                  <c:v>52</c:v>
                </c:pt>
              </c:numCache>
            </c:numRef>
          </c:yVal>
          <c:smooth val="0"/>
          <c:extLst>
            <c:ext xmlns:c16="http://schemas.microsoft.com/office/drawing/2014/chart" uri="{C3380CC4-5D6E-409C-BE32-E72D297353CC}">
              <c16:uniqueId val="{0000001E-2847-4BCE-A9D0-0A801F81CF8C}"/>
            </c:ext>
          </c:extLst>
        </c:ser>
        <c:dLbls>
          <c:showLegendKey val="0"/>
          <c:showVal val="0"/>
          <c:showCatName val="0"/>
          <c:showSerName val="0"/>
          <c:showPercent val="0"/>
          <c:showBubbleSize val="0"/>
        </c:dLbls>
        <c:axId val="1550161936"/>
        <c:axId val="1550143216"/>
      </c:scatterChart>
      <c:valAx>
        <c:axId val="15501619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Load (N)</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de-DE"/>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1550143216"/>
        <c:crosses val="autoZero"/>
        <c:crossBetween val="midCat"/>
      </c:valAx>
      <c:valAx>
        <c:axId val="1550143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Stress (MPa)</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de-DE"/>
            </a:p>
          </c:txPr>
        </c:title>
        <c:numFmt formatCode="General" sourceLinked="1"/>
        <c:majorTickMark val="cross"/>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1550161936"/>
        <c:crosses val="autoZero"/>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09229041419833"/>
          <c:y val="2.3952347675252981E-2"/>
          <c:w val="0.85047538998457861"/>
          <c:h val="0.76433676939008788"/>
        </c:manualLayout>
      </c:layout>
      <c:scatterChart>
        <c:scatterStyle val="smoothMarker"/>
        <c:varyColors val="0"/>
        <c:ser>
          <c:idx val="1"/>
          <c:order val="0"/>
          <c:tx>
            <c:strRef>
              <c:f>'LHS 0 LOAD'!$D$1</c:f>
              <c:strCache>
                <c:ptCount val="1"/>
                <c:pt idx="0">
                  <c:v>52 Mpa</c:v>
                </c:pt>
              </c:strCache>
            </c:strRef>
          </c:tx>
          <c:spPr>
            <a:ln w="38100" cap="rnd">
              <a:solidFill>
                <a:schemeClr val="accent2"/>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LOAD'!$E$2:$E$1025</c:f>
              <c:numCache>
                <c:formatCode>General</c:formatCode>
                <c:ptCount val="1024"/>
                <c:pt idx="0">
                  <c:v>772.35</c:v>
                </c:pt>
                <c:pt idx="1">
                  <c:v>772.1</c:v>
                </c:pt>
                <c:pt idx="2">
                  <c:v>772.25</c:v>
                </c:pt>
                <c:pt idx="3">
                  <c:v>772.95</c:v>
                </c:pt>
                <c:pt idx="4">
                  <c:v>772.4</c:v>
                </c:pt>
                <c:pt idx="5">
                  <c:v>772.45</c:v>
                </c:pt>
                <c:pt idx="6">
                  <c:v>771.6</c:v>
                </c:pt>
                <c:pt idx="7">
                  <c:v>772.3</c:v>
                </c:pt>
                <c:pt idx="8">
                  <c:v>771.8</c:v>
                </c:pt>
                <c:pt idx="9">
                  <c:v>771.95</c:v>
                </c:pt>
                <c:pt idx="10">
                  <c:v>770.85</c:v>
                </c:pt>
                <c:pt idx="11">
                  <c:v>772.5</c:v>
                </c:pt>
                <c:pt idx="12">
                  <c:v>772.4</c:v>
                </c:pt>
                <c:pt idx="13">
                  <c:v>770.85</c:v>
                </c:pt>
                <c:pt idx="14">
                  <c:v>771.4</c:v>
                </c:pt>
                <c:pt idx="15">
                  <c:v>771.7</c:v>
                </c:pt>
                <c:pt idx="16">
                  <c:v>772.25</c:v>
                </c:pt>
                <c:pt idx="17">
                  <c:v>771.75</c:v>
                </c:pt>
                <c:pt idx="18">
                  <c:v>771.8</c:v>
                </c:pt>
                <c:pt idx="19">
                  <c:v>771.55</c:v>
                </c:pt>
                <c:pt idx="20">
                  <c:v>770.9</c:v>
                </c:pt>
                <c:pt idx="21">
                  <c:v>771</c:v>
                </c:pt>
                <c:pt idx="22">
                  <c:v>771.5</c:v>
                </c:pt>
                <c:pt idx="23">
                  <c:v>771.65</c:v>
                </c:pt>
                <c:pt idx="24">
                  <c:v>771.15</c:v>
                </c:pt>
                <c:pt idx="25">
                  <c:v>772.1</c:v>
                </c:pt>
                <c:pt idx="26">
                  <c:v>771.5</c:v>
                </c:pt>
                <c:pt idx="27">
                  <c:v>771.6</c:v>
                </c:pt>
                <c:pt idx="28">
                  <c:v>771.35</c:v>
                </c:pt>
                <c:pt idx="29">
                  <c:v>772.55</c:v>
                </c:pt>
                <c:pt idx="30">
                  <c:v>772.45</c:v>
                </c:pt>
                <c:pt idx="31">
                  <c:v>771.1</c:v>
                </c:pt>
                <c:pt idx="32">
                  <c:v>771.25</c:v>
                </c:pt>
                <c:pt idx="33">
                  <c:v>772.1</c:v>
                </c:pt>
                <c:pt idx="34">
                  <c:v>770.9</c:v>
                </c:pt>
                <c:pt idx="35">
                  <c:v>772.15</c:v>
                </c:pt>
                <c:pt idx="36">
                  <c:v>772</c:v>
                </c:pt>
                <c:pt idx="37">
                  <c:v>771.55</c:v>
                </c:pt>
                <c:pt idx="38">
                  <c:v>771.2</c:v>
                </c:pt>
                <c:pt idx="39">
                  <c:v>771.9</c:v>
                </c:pt>
                <c:pt idx="40">
                  <c:v>771.9</c:v>
                </c:pt>
                <c:pt idx="41">
                  <c:v>770.7</c:v>
                </c:pt>
                <c:pt idx="42">
                  <c:v>771.4</c:v>
                </c:pt>
                <c:pt idx="43">
                  <c:v>771.5</c:v>
                </c:pt>
                <c:pt idx="44">
                  <c:v>771.05</c:v>
                </c:pt>
                <c:pt idx="45">
                  <c:v>771.8</c:v>
                </c:pt>
                <c:pt idx="46">
                  <c:v>770.5</c:v>
                </c:pt>
                <c:pt idx="47">
                  <c:v>771.25</c:v>
                </c:pt>
                <c:pt idx="48">
                  <c:v>770.85</c:v>
                </c:pt>
                <c:pt idx="49">
                  <c:v>771.5</c:v>
                </c:pt>
                <c:pt idx="50">
                  <c:v>771.95</c:v>
                </c:pt>
                <c:pt idx="51">
                  <c:v>771.95</c:v>
                </c:pt>
                <c:pt idx="52">
                  <c:v>771.6</c:v>
                </c:pt>
                <c:pt idx="53">
                  <c:v>771.25</c:v>
                </c:pt>
                <c:pt idx="54">
                  <c:v>770.7</c:v>
                </c:pt>
                <c:pt idx="55">
                  <c:v>771.3</c:v>
                </c:pt>
                <c:pt idx="56">
                  <c:v>770.65</c:v>
                </c:pt>
                <c:pt idx="57">
                  <c:v>771</c:v>
                </c:pt>
                <c:pt idx="58">
                  <c:v>771.6</c:v>
                </c:pt>
                <c:pt idx="59">
                  <c:v>771.5</c:v>
                </c:pt>
                <c:pt idx="60">
                  <c:v>771.75</c:v>
                </c:pt>
                <c:pt idx="61">
                  <c:v>771.2</c:v>
                </c:pt>
                <c:pt idx="62">
                  <c:v>771.6</c:v>
                </c:pt>
                <c:pt idx="63">
                  <c:v>770.4</c:v>
                </c:pt>
                <c:pt idx="64">
                  <c:v>771.9</c:v>
                </c:pt>
                <c:pt idx="65">
                  <c:v>770.8</c:v>
                </c:pt>
                <c:pt idx="66">
                  <c:v>771.55</c:v>
                </c:pt>
                <c:pt idx="67">
                  <c:v>771.65</c:v>
                </c:pt>
                <c:pt idx="68">
                  <c:v>770.95</c:v>
                </c:pt>
                <c:pt idx="69">
                  <c:v>771.85</c:v>
                </c:pt>
                <c:pt idx="70">
                  <c:v>771.6</c:v>
                </c:pt>
                <c:pt idx="71">
                  <c:v>771.75</c:v>
                </c:pt>
                <c:pt idx="72">
                  <c:v>771.5</c:v>
                </c:pt>
                <c:pt idx="73">
                  <c:v>772.25</c:v>
                </c:pt>
                <c:pt idx="74">
                  <c:v>770.75</c:v>
                </c:pt>
                <c:pt idx="75">
                  <c:v>770.65</c:v>
                </c:pt>
                <c:pt idx="76">
                  <c:v>771.7</c:v>
                </c:pt>
                <c:pt idx="77">
                  <c:v>771.55</c:v>
                </c:pt>
                <c:pt idx="78">
                  <c:v>771.25</c:v>
                </c:pt>
                <c:pt idx="79">
                  <c:v>771.7</c:v>
                </c:pt>
                <c:pt idx="80">
                  <c:v>771.9</c:v>
                </c:pt>
                <c:pt idx="81">
                  <c:v>771.5</c:v>
                </c:pt>
                <c:pt idx="82">
                  <c:v>770.95</c:v>
                </c:pt>
                <c:pt idx="83">
                  <c:v>772.4</c:v>
                </c:pt>
                <c:pt idx="84">
                  <c:v>770.65</c:v>
                </c:pt>
                <c:pt idx="85">
                  <c:v>771.55</c:v>
                </c:pt>
                <c:pt idx="86">
                  <c:v>772.15</c:v>
                </c:pt>
                <c:pt idx="87">
                  <c:v>772.05</c:v>
                </c:pt>
                <c:pt idx="88">
                  <c:v>769.75</c:v>
                </c:pt>
                <c:pt idx="89">
                  <c:v>771.4</c:v>
                </c:pt>
                <c:pt idx="90">
                  <c:v>771.7</c:v>
                </c:pt>
                <c:pt idx="91">
                  <c:v>771.4</c:v>
                </c:pt>
                <c:pt idx="92">
                  <c:v>771.05</c:v>
                </c:pt>
                <c:pt idx="93">
                  <c:v>770.95</c:v>
                </c:pt>
                <c:pt idx="94">
                  <c:v>773</c:v>
                </c:pt>
                <c:pt idx="95">
                  <c:v>771.7</c:v>
                </c:pt>
                <c:pt idx="96">
                  <c:v>771.4</c:v>
                </c:pt>
                <c:pt idx="97">
                  <c:v>771.5</c:v>
                </c:pt>
                <c:pt idx="98">
                  <c:v>772.25</c:v>
                </c:pt>
                <c:pt idx="99">
                  <c:v>771.65</c:v>
                </c:pt>
                <c:pt idx="100">
                  <c:v>771.6</c:v>
                </c:pt>
                <c:pt idx="101">
                  <c:v>771.4</c:v>
                </c:pt>
                <c:pt idx="102">
                  <c:v>772.1</c:v>
                </c:pt>
                <c:pt idx="103">
                  <c:v>771.25</c:v>
                </c:pt>
                <c:pt idx="104">
                  <c:v>771.35</c:v>
                </c:pt>
                <c:pt idx="105">
                  <c:v>772.15</c:v>
                </c:pt>
                <c:pt idx="106">
                  <c:v>771.95</c:v>
                </c:pt>
                <c:pt idx="107">
                  <c:v>771.65</c:v>
                </c:pt>
                <c:pt idx="108">
                  <c:v>771.8</c:v>
                </c:pt>
                <c:pt idx="109">
                  <c:v>770.75</c:v>
                </c:pt>
                <c:pt idx="110">
                  <c:v>770.4</c:v>
                </c:pt>
                <c:pt idx="111">
                  <c:v>771.2</c:v>
                </c:pt>
                <c:pt idx="112">
                  <c:v>771.65</c:v>
                </c:pt>
                <c:pt idx="113">
                  <c:v>772.65</c:v>
                </c:pt>
                <c:pt idx="114">
                  <c:v>771.35</c:v>
                </c:pt>
                <c:pt idx="115">
                  <c:v>771.6</c:v>
                </c:pt>
                <c:pt idx="116">
                  <c:v>772</c:v>
                </c:pt>
                <c:pt idx="117">
                  <c:v>771.3</c:v>
                </c:pt>
                <c:pt idx="118">
                  <c:v>771.05</c:v>
                </c:pt>
                <c:pt idx="119">
                  <c:v>770.6</c:v>
                </c:pt>
                <c:pt idx="120">
                  <c:v>770.8</c:v>
                </c:pt>
                <c:pt idx="121">
                  <c:v>770.85</c:v>
                </c:pt>
                <c:pt idx="122">
                  <c:v>772.25</c:v>
                </c:pt>
                <c:pt idx="123">
                  <c:v>769.95</c:v>
                </c:pt>
                <c:pt idx="124">
                  <c:v>772.2</c:v>
                </c:pt>
                <c:pt idx="125">
                  <c:v>771.3</c:v>
                </c:pt>
                <c:pt idx="126">
                  <c:v>770.35</c:v>
                </c:pt>
                <c:pt idx="127">
                  <c:v>771.3</c:v>
                </c:pt>
                <c:pt idx="128">
                  <c:v>771.85</c:v>
                </c:pt>
                <c:pt idx="129">
                  <c:v>771.05</c:v>
                </c:pt>
                <c:pt idx="130">
                  <c:v>771.8</c:v>
                </c:pt>
                <c:pt idx="131">
                  <c:v>772.55</c:v>
                </c:pt>
                <c:pt idx="132">
                  <c:v>771.45</c:v>
                </c:pt>
                <c:pt idx="133">
                  <c:v>771.75</c:v>
                </c:pt>
                <c:pt idx="134">
                  <c:v>771.75</c:v>
                </c:pt>
                <c:pt idx="135">
                  <c:v>771.5</c:v>
                </c:pt>
                <c:pt idx="136">
                  <c:v>771.7</c:v>
                </c:pt>
                <c:pt idx="137">
                  <c:v>770.85</c:v>
                </c:pt>
                <c:pt idx="138">
                  <c:v>771.45</c:v>
                </c:pt>
                <c:pt idx="139">
                  <c:v>771</c:v>
                </c:pt>
                <c:pt idx="140">
                  <c:v>770.6</c:v>
                </c:pt>
                <c:pt idx="141">
                  <c:v>771.45</c:v>
                </c:pt>
                <c:pt idx="142">
                  <c:v>771.2</c:v>
                </c:pt>
                <c:pt idx="143">
                  <c:v>771.05</c:v>
                </c:pt>
                <c:pt idx="144">
                  <c:v>772.25</c:v>
                </c:pt>
                <c:pt idx="145">
                  <c:v>772.05</c:v>
                </c:pt>
                <c:pt idx="146">
                  <c:v>771.15</c:v>
                </c:pt>
                <c:pt idx="147">
                  <c:v>772.25</c:v>
                </c:pt>
                <c:pt idx="148">
                  <c:v>771.7</c:v>
                </c:pt>
                <c:pt idx="149">
                  <c:v>771.25</c:v>
                </c:pt>
                <c:pt idx="150">
                  <c:v>771.2</c:v>
                </c:pt>
                <c:pt idx="151">
                  <c:v>771.85</c:v>
                </c:pt>
                <c:pt idx="152">
                  <c:v>771.95</c:v>
                </c:pt>
                <c:pt idx="153">
                  <c:v>771.45</c:v>
                </c:pt>
                <c:pt idx="154">
                  <c:v>771.9</c:v>
                </c:pt>
                <c:pt idx="155">
                  <c:v>772.1</c:v>
                </c:pt>
                <c:pt idx="156">
                  <c:v>771.45</c:v>
                </c:pt>
                <c:pt idx="157">
                  <c:v>772</c:v>
                </c:pt>
                <c:pt idx="158">
                  <c:v>770.65</c:v>
                </c:pt>
                <c:pt idx="159">
                  <c:v>771.05</c:v>
                </c:pt>
                <c:pt idx="160">
                  <c:v>771.85</c:v>
                </c:pt>
                <c:pt idx="161">
                  <c:v>770.6</c:v>
                </c:pt>
                <c:pt idx="162">
                  <c:v>771.05</c:v>
                </c:pt>
                <c:pt idx="163">
                  <c:v>771.05</c:v>
                </c:pt>
                <c:pt idx="164">
                  <c:v>772.5</c:v>
                </c:pt>
                <c:pt idx="165">
                  <c:v>770.95</c:v>
                </c:pt>
                <c:pt idx="166">
                  <c:v>771.55</c:v>
                </c:pt>
                <c:pt idx="167">
                  <c:v>771.85</c:v>
                </c:pt>
                <c:pt idx="168">
                  <c:v>770.95</c:v>
                </c:pt>
                <c:pt idx="169">
                  <c:v>771.1</c:v>
                </c:pt>
                <c:pt idx="170">
                  <c:v>771.7</c:v>
                </c:pt>
                <c:pt idx="171">
                  <c:v>771.5</c:v>
                </c:pt>
                <c:pt idx="172">
                  <c:v>771.6</c:v>
                </c:pt>
                <c:pt idx="173">
                  <c:v>770.25</c:v>
                </c:pt>
                <c:pt idx="174">
                  <c:v>771.25</c:v>
                </c:pt>
                <c:pt idx="175">
                  <c:v>771.6</c:v>
                </c:pt>
                <c:pt idx="176">
                  <c:v>771.6</c:v>
                </c:pt>
                <c:pt idx="177">
                  <c:v>771.35</c:v>
                </c:pt>
                <c:pt idx="178">
                  <c:v>772.3</c:v>
                </c:pt>
                <c:pt idx="179">
                  <c:v>771.5</c:v>
                </c:pt>
                <c:pt idx="180">
                  <c:v>771.15</c:v>
                </c:pt>
                <c:pt idx="181">
                  <c:v>771.3</c:v>
                </c:pt>
                <c:pt idx="182">
                  <c:v>772.15</c:v>
                </c:pt>
                <c:pt idx="183">
                  <c:v>771.4</c:v>
                </c:pt>
                <c:pt idx="184">
                  <c:v>770.7</c:v>
                </c:pt>
                <c:pt idx="185">
                  <c:v>771.2</c:v>
                </c:pt>
                <c:pt idx="186">
                  <c:v>772.05</c:v>
                </c:pt>
                <c:pt idx="187">
                  <c:v>772.15</c:v>
                </c:pt>
                <c:pt idx="188">
                  <c:v>771.9</c:v>
                </c:pt>
                <c:pt idx="189">
                  <c:v>771.3</c:v>
                </c:pt>
                <c:pt idx="190">
                  <c:v>771</c:v>
                </c:pt>
                <c:pt idx="191">
                  <c:v>771.05</c:v>
                </c:pt>
                <c:pt idx="192">
                  <c:v>771.75</c:v>
                </c:pt>
                <c:pt idx="193">
                  <c:v>771.15</c:v>
                </c:pt>
                <c:pt idx="194">
                  <c:v>772.45</c:v>
                </c:pt>
                <c:pt idx="195">
                  <c:v>770.45</c:v>
                </c:pt>
                <c:pt idx="196">
                  <c:v>771.75</c:v>
                </c:pt>
                <c:pt idx="197">
                  <c:v>772.2</c:v>
                </c:pt>
                <c:pt idx="198">
                  <c:v>772.7</c:v>
                </c:pt>
                <c:pt idx="199">
                  <c:v>771.55</c:v>
                </c:pt>
                <c:pt idx="200">
                  <c:v>772.05</c:v>
                </c:pt>
                <c:pt idx="201">
                  <c:v>772.15</c:v>
                </c:pt>
                <c:pt idx="202">
                  <c:v>771.3</c:v>
                </c:pt>
                <c:pt idx="203">
                  <c:v>772.15</c:v>
                </c:pt>
                <c:pt idx="204">
                  <c:v>772.2</c:v>
                </c:pt>
                <c:pt idx="205">
                  <c:v>772.5</c:v>
                </c:pt>
                <c:pt idx="206">
                  <c:v>772.65</c:v>
                </c:pt>
                <c:pt idx="207">
                  <c:v>772.9</c:v>
                </c:pt>
                <c:pt idx="208">
                  <c:v>775.2</c:v>
                </c:pt>
                <c:pt idx="209">
                  <c:v>776.15</c:v>
                </c:pt>
                <c:pt idx="210">
                  <c:v>778.95</c:v>
                </c:pt>
                <c:pt idx="211">
                  <c:v>782.75</c:v>
                </c:pt>
                <c:pt idx="212">
                  <c:v>782.75</c:v>
                </c:pt>
                <c:pt idx="213">
                  <c:v>781.9</c:v>
                </c:pt>
                <c:pt idx="214">
                  <c:v>783.2</c:v>
                </c:pt>
                <c:pt idx="215">
                  <c:v>783.25</c:v>
                </c:pt>
                <c:pt idx="216">
                  <c:v>783.3</c:v>
                </c:pt>
                <c:pt idx="217">
                  <c:v>783.4</c:v>
                </c:pt>
                <c:pt idx="218">
                  <c:v>782.65</c:v>
                </c:pt>
                <c:pt idx="219">
                  <c:v>783</c:v>
                </c:pt>
                <c:pt idx="220">
                  <c:v>785</c:v>
                </c:pt>
                <c:pt idx="221">
                  <c:v>784.9</c:v>
                </c:pt>
                <c:pt idx="222">
                  <c:v>785.6</c:v>
                </c:pt>
                <c:pt idx="223">
                  <c:v>784.35</c:v>
                </c:pt>
                <c:pt idx="224">
                  <c:v>784.85</c:v>
                </c:pt>
                <c:pt idx="225">
                  <c:v>784.5</c:v>
                </c:pt>
                <c:pt idx="226">
                  <c:v>785.45</c:v>
                </c:pt>
                <c:pt idx="227">
                  <c:v>784.5</c:v>
                </c:pt>
                <c:pt idx="228">
                  <c:v>784.3</c:v>
                </c:pt>
                <c:pt idx="229">
                  <c:v>784.9</c:v>
                </c:pt>
                <c:pt idx="230">
                  <c:v>784</c:v>
                </c:pt>
                <c:pt idx="231">
                  <c:v>785.1</c:v>
                </c:pt>
                <c:pt idx="232">
                  <c:v>784.4</c:v>
                </c:pt>
                <c:pt idx="233">
                  <c:v>784.15</c:v>
                </c:pt>
                <c:pt idx="234">
                  <c:v>785.05</c:v>
                </c:pt>
                <c:pt idx="235">
                  <c:v>784.55</c:v>
                </c:pt>
                <c:pt idx="236">
                  <c:v>782.7</c:v>
                </c:pt>
                <c:pt idx="237">
                  <c:v>783.45</c:v>
                </c:pt>
                <c:pt idx="238">
                  <c:v>783.45</c:v>
                </c:pt>
                <c:pt idx="239">
                  <c:v>781.7</c:v>
                </c:pt>
                <c:pt idx="240">
                  <c:v>783.35</c:v>
                </c:pt>
                <c:pt idx="241">
                  <c:v>784.25</c:v>
                </c:pt>
                <c:pt idx="242">
                  <c:v>783.9</c:v>
                </c:pt>
                <c:pt idx="243">
                  <c:v>783.75</c:v>
                </c:pt>
                <c:pt idx="244">
                  <c:v>783.4</c:v>
                </c:pt>
                <c:pt idx="245">
                  <c:v>782.7</c:v>
                </c:pt>
                <c:pt idx="246">
                  <c:v>783.95</c:v>
                </c:pt>
                <c:pt idx="247">
                  <c:v>783.2</c:v>
                </c:pt>
                <c:pt idx="248">
                  <c:v>781.8</c:v>
                </c:pt>
                <c:pt idx="249">
                  <c:v>782</c:v>
                </c:pt>
                <c:pt idx="250">
                  <c:v>782.45</c:v>
                </c:pt>
                <c:pt idx="251">
                  <c:v>783.55</c:v>
                </c:pt>
                <c:pt idx="252">
                  <c:v>782.55</c:v>
                </c:pt>
                <c:pt idx="253">
                  <c:v>783.05</c:v>
                </c:pt>
                <c:pt idx="254">
                  <c:v>783.95</c:v>
                </c:pt>
                <c:pt idx="255">
                  <c:v>783.25</c:v>
                </c:pt>
                <c:pt idx="256">
                  <c:v>784.25</c:v>
                </c:pt>
                <c:pt idx="257">
                  <c:v>781.5</c:v>
                </c:pt>
                <c:pt idx="258">
                  <c:v>782.45</c:v>
                </c:pt>
                <c:pt idx="259">
                  <c:v>780.65</c:v>
                </c:pt>
                <c:pt idx="260">
                  <c:v>781.95</c:v>
                </c:pt>
                <c:pt idx="261">
                  <c:v>782.8</c:v>
                </c:pt>
                <c:pt idx="262">
                  <c:v>782.1</c:v>
                </c:pt>
                <c:pt idx="263">
                  <c:v>782</c:v>
                </c:pt>
                <c:pt idx="264">
                  <c:v>782.75</c:v>
                </c:pt>
                <c:pt idx="265">
                  <c:v>783.4</c:v>
                </c:pt>
                <c:pt idx="266">
                  <c:v>782.65</c:v>
                </c:pt>
                <c:pt idx="267">
                  <c:v>781.95</c:v>
                </c:pt>
                <c:pt idx="268">
                  <c:v>783.75</c:v>
                </c:pt>
                <c:pt idx="269">
                  <c:v>781.75</c:v>
                </c:pt>
                <c:pt idx="270">
                  <c:v>784.35</c:v>
                </c:pt>
                <c:pt idx="271">
                  <c:v>783.4</c:v>
                </c:pt>
                <c:pt idx="272">
                  <c:v>783.4</c:v>
                </c:pt>
                <c:pt idx="273">
                  <c:v>782.8</c:v>
                </c:pt>
                <c:pt idx="274">
                  <c:v>784.55</c:v>
                </c:pt>
                <c:pt idx="275">
                  <c:v>782.5</c:v>
                </c:pt>
                <c:pt idx="276">
                  <c:v>782.9</c:v>
                </c:pt>
                <c:pt idx="277">
                  <c:v>783.25</c:v>
                </c:pt>
                <c:pt idx="278">
                  <c:v>781.7</c:v>
                </c:pt>
                <c:pt idx="279">
                  <c:v>782.55</c:v>
                </c:pt>
                <c:pt idx="280">
                  <c:v>783.35</c:v>
                </c:pt>
                <c:pt idx="281">
                  <c:v>783.25</c:v>
                </c:pt>
                <c:pt idx="282">
                  <c:v>782.15</c:v>
                </c:pt>
                <c:pt idx="283">
                  <c:v>783.75</c:v>
                </c:pt>
                <c:pt idx="284">
                  <c:v>784.4</c:v>
                </c:pt>
                <c:pt idx="285">
                  <c:v>782.4</c:v>
                </c:pt>
                <c:pt idx="286">
                  <c:v>782.2</c:v>
                </c:pt>
                <c:pt idx="287">
                  <c:v>783.1</c:v>
                </c:pt>
                <c:pt idx="288">
                  <c:v>782.8</c:v>
                </c:pt>
                <c:pt idx="289">
                  <c:v>783.35</c:v>
                </c:pt>
                <c:pt idx="290">
                  <c:v>783.55</c:v>
                </c:pt>
                <c:pt idx="291">
                  <c:v>785.3</c:v>
                </c:pt>
                <c:pt idx="292">
                  <c:v>783.15</c:v>
                </c:pt>
                <c:pt idx="293">
                  <c:v>784.1</c:v>
                </c:pt>
                <c:pt idx="294">
                  <c:v>785.3</c:v>
                </c:pt>
                <c:pt idx="295">
                  <c:v>784.2</c:v>
                </c:pt>
                <c:pt idx="296">
                  <c:v>785.25</c:v>
                </c:pt>
                <c:pt idx="297">
                  <c:v>785.6</c:v>
                </c:pt>
                <c:pt idx="298">
                  <c:v>784.6</c:v>
                </c:pt>
                <c:pt idx="299">
                  <c:v>783.3</c:v>
                </c:pt>
                <c:pt idx="300">
                  <c:v>784.05</c:v>
                </c:pt>
                <c:pt idx="301">
                  <c:v>783.95</c:v>
                </c:pt>
                <c:pt idx="302">
                  <c:v>785.25</c:v>
                </c:pt>
                <c:pt idx="303">
                  <c:v>785.55</c:v>
                </c:pt>
                <c:pt idx="304">
                  <c:v>783.25</c:v>
                </c:pt>
                <c:pt idx="305">
                  <c:v>784.75</c:v>
                </c:pt>
                <c:pt idx="306">
                  <c:v>785.75</c:v>
                </c:pt>
                <c:pt idx="307">
                  <c:v>783.4</c:v>
                </c:pt>
                <c:pt idx="308">
                  <c:v>783.7</c:v>
                </c:pt>
                <c:pt idx="309">
                  <c:v>784.5</c:v>
                </c:pt>
                <c:pt idx="310">
                  <c:v>785.7</c:v>
                </c:pt>
                <c:pt idx="311">
                  <c:v>784.35</c:v>
                </c:pt>
                <c:pt idx="312">
                  <c:v>783.6</c:v>
                </c:pt>
                <c:pt idx="313">
                  <c:v>784.35</c:v>
                </c:pt>
                <c:pt idx="314">
                  <c:v>782.8</c:v>
                </c:pt>
                <c:pt idx="315">
                  <c:v>783.55</c:v>
                </c:pt>
                <c:pt idx="316">
                  <c:v>783.2</c:v>
                </c:pt>
                <c:pt idx="317">
                  <c:v>784</c:v>
                </c:pt>
                <c:pt idx="318">
                  <c:v>783.55</c:v>
                </c:pt>
                <c:pt idx="319">
                  <c:v>782.45</c:v>
                </c:pt>
                <c:pt idx="320">
                  <c:v>782.75</c:v>
                </c:pt>
                <c:pt idx="321">
                  <c:v>781.7</c:v>
                </c:pt>
                <c:pt idx="322">
                  <c:v>782.95</c:v>
                </c:pt>
                <c:pt idx="323">
                  <c:v>782.25</c:v>
                </c:pt>
                <c:pt idx="324">
                  <c:v>781.6</c:v>
                </c:pt>
                <c:pt idx="325">
                  <c:v>780.65</c:v>
                </c:pt>
                <c:pt idx="326">
                  <c:v>781.5</c:v>
                </c:pt>
                <c:pt idx="327">
                  <c:v>781.35</c:v>
                </c:pt>
                <c:pt idx="328">
                  <c:v>781.4</c:v>
                </c:pt>
                <c:pt idx="329">
                  <c:v>780.85</c:v>
                </c:pt>
                <c:pt idx="330">
                  <c:v>780.85</c:v>
                </c:pt>
                <c:pt idx="331">
                  <c:v>781.55</c:v>
                </c:pt>
                <c:pt idx="332">
                  <c:v>781.45</c:v>
                </c:pt>
                <c:pt idx="333">
                  <c:v>780.8</c:v>
                </c:pt>
                <c:pt idx="334">
                  <c:v>779.8</c:v>
                </c:pt>
                <c:pt idx="335">
                  <c:v>780.85</c:v>
                </c:pt>
                <c:pt idx="336">
                  <c:v>781.4</c:v>
                </c:pt>
                <c:pt idx="337">
                  <c:v>780.7</c:v>
                </c:pt>
                <c:pt idx="338">
                  <c:v>781.75</c:v>
                </c:pt>
                <c:pt idx="339">
                  <c:v>780.35</c:v>
                </c:pt>
                <c:pt idx="340">
                  <c:v>781.2</c:v>
                </c:pt>
                <c:pt idx="341">
                  <c:v>781.4</c:v>
                </c:pt>
                <c:pt idx="342">
                  <c:v>780.85</c:v>
                </c:pt>
                <c:pt idx="343">
                  <c:v>781.35</c:v>
                </c:pt>
                <c:pt idx="344">
                  <c:v>780.05</c:v>
                </c:pt>
                <c:pt idx="345">
                  <c:v>781.65</c:v>
                </c:pt>
                <c:pt idx="346">
                  <c:v>781.4</c:v>
                </c:pt>
                <c:pt idx="347">
                  <c:v>781.8</c:v>
                </c:pt>
                <c:pt idx="348">
                  <c:v>781.85</c:v>
                </c:pt>
                <c:pt idx="349">
                  <c:v>781.5</c:v>
                </c:pt>
                <c:pt idx="350">
                  <c:v>781.5</c:v>
                </c:pt>
                <c:pt idx="351">
                  <c:v>779.85</c:v>
                </c:pt>
                <c:pt idx="352">
                  <c:v>782.25</c:v>
                </c:pt>
                <c:pt idx="353">
                  <c:v>781.6</c:v>
                </c:pt>
                <c:pt idx="354">
                  <c:v>782.55</c:v>
                </c:pt>
                <c:pt idx="355">
                  <c:v>782</c:v>
                </c:pt>
                <c:pt idx="356">
                  <c:v>782.15</c:v>
                </c:pt>
                <c:pt idx="357">
                  <c:v>782.2</c:v>
                </c:pt>
                <c:pt idx="358">
                  <c:v>781.6</c:v>
                </c:pt>
                <c:pt idx="359">
                  <c:v>782.7</c:v>
                </c:pt>
                <c:pt idx="360">
                  <c:v>782.6</c:v>
                </c:pt>
                <c:pt idx="361">
                  <c:v>782.6</c:v>
                </c:pt>
                <c:pt idx="362">
                  <c:v>782.85</c:v>
                </c:pt>
                <c:pt idx="363">
                  <c:v>781.55</c:v>
                </c:pt>
                <c:pt idx="364">
                  <c:v>783.8</c:v>
                </c:pt>
                <c:pt idx="365">
                  <c:v>782.35</c:v>
                </c:pt>
                <c:pt idx="366">
                  <c:v>783.45</c:v>
                </c:pt>
                <c:pt idx="367">
                  <c:v>783.85</c:v>
                </c:pt>
                <c:pt idx="368">
                  <c:v>782.15</c:v>
                </c:pt>
                <c:pt idx="369">
                  <c:v>783.9</c:v>
                </c:pt>
                <c:pt idx="370">
                  <c:v>783.25</c:v>
                </c:pt>
                <c:pt idx="371">
                  <c:v>784.05</c:v>
                </c:pt>
                <c:pt idx="372">
                  <c:v>782.15</c:v>
                </c:pt>
                <c:pt idx="373">
                  <c:v>783.15</c:v>
                </c:pt>
                <c:pt idx="374">
                  <c:v>783.1</c:v>
                </c:pt>
                <c:pt idx="375">
                  <c:v>783.15</c:v>
                </c:pt>
                <c:pt idx="376">
                  <c:v>783.55</c:v>
                </c:pt>
                <c:pt idx="377">
                  <c:v>783.3</c:v>
                </c:pt>
                <c:pt idx="378">
                  <c:v>783.8</c:v>
                </c:pt>
                <c:pt idx="379">
                  <c:v>782.7</c:v>
                </c:pt>
                <c:pt idx="380">
                  <c:v>783</c:v>
                </c:pt>
                <c:pt idx="381">
                  <c:v>783.6</c:v>
                </c:pt>
                <c:pt idx="382">
                  <c:v>783.6</c:v>
                </c:pt>
                <c:pt idx="383">
                  <c:v>783.45</c:v>
                </c:pt>
                <c:pt idx="384">
                  <c:v>782.95</c:v>
                </c:pt>
                <c:pt idx="385">
                  <c:v>782.05</c:v>
                </c:pt>
                <c:pt idx="386">
                  <c:v>783.05</c:v>
                </c:pt>
                <c:pt idx="387">
                  <c:v>782.4</c:v>
                </c:pt>
                <c:pt idx="388">
                  <c:v>782.05</c:v>
                </c:pt>
                <c:pt idx="389">
                  <c:v>781.1</c:v>
                </c:pt>
                <c:pt idx="390">
                  <c:v>782.05</c:v>
                </c:pt>
                <c:pt idx="391">
                  <c:v>781.05</c:v>
                </c:pt>
                <c:pt idx="392">
                  <c:v>781.65</c:v>
                </c:pt>
                <c:pt idx="393">
                  <c:v>781.5</c:v>
                </c:pt>
                <c:pt idx="394">
                  <c:v>781.95</c:v>
                </c:pt>
                <c:pt idx="395">
                  <c:v>780.7</c:v>
                </c:pt>
                <c:pt idx="396">
                  <c:v>780.65</c:v>
                </c:pt>
                <c:pt idx="397">
                  <c:v>780.05</c:v>
                </c:pt>
                <c:pt idx="398">
                  <c:v>780.7</c:v>
                </c:pt>
                <c:pt idx="399">
                  <c:v>780.65</c:v>
                </c:pt>
                <c:pt idx="400">
                  <c:v>781.5</c:v>
                </c:pt>
                <c:pt idx="401">
                  <c:v>782.7</c:v>
                </c:pt>
                <c:pt idx="402">
                  <c:v>780.45</c:v>
                </c:pt>
                <c:pt idx="403">
                  <c:v>781</c:v>
                </c:pt>
                <c:pt idx="404">
                  <c:v>780.7</c:v>
                </c:pt>
                <c:pt idx="405">
                  <c:v>780.5</c:v>
                </c:pt>
                <c:pt idx="406">
                  <c:v>781.15</c:v>
                </c:pt>
                <c:pt idx="407">
                  <c:v>780</c:v>
                </c:pt>
                <c:pt idx="408">
                  <c:v>780.85</c:v>
                </c:pt>
                <c:pt idx="409">
                  <c:v>780.75</c:v>
                </c:pt>
                <c:pt idx="410">
                  <c:v>780.05</c:v>
                </c:pt>
                <c:pt idx="411">
                  <c:v>780.3</c:v>
                </c:pt>
                <c:pt idx="412">
                  <c:v>781.65</c:v>
                </c:pt>
                <c:pt idx="413">
                  <c:v>779.75</c:v>
                </c:pt>
                <c:pt idx="414">
                  <c:v>779.8</c:v>
                </c:pt>
                <c:pt idx="415">
                  <c:v>780.55</c:v>
                </c:pt>
                <c:pt idx="416">
                  <c:v>779.9</c:v>
                </c:pt>
                <c:pt idx="417">
                  <c:v>779.95</c:v>
                </c:pt>
                <c:pt idx="418">
                  <c:v>780.9</c:v>
                </c:pt>
                <c:pt idx="419">
                  <c:v>779.85</c:v>
                </c:pt>
                <c:pt idx="420">
                  <c:v>781</c:v>
                </c:pt>
                <c:pt idx="421">
                  <c:v>781.1</c:v>
                </c:pt>
                <c:pt idx="422">
                  <c:v>780.4</c:v>
                </c:pt>
                <c:pt idx="423">
                  <c:v>780.8</c:v>
                </c:pt>
                <c:pt idx="424">
                  <c:v>781.9</c:v>
                </c:pt>
                <c:pt idx="425">
                  <c:v>780.55</c:v>
                </c:pt>
                <c:pt idx="426">
                  <c:v>780.1</c:v>
                </c:pt>
                <c:pt idx="427">
                  <c:v>780.3</c:v>
                </c:pt>
                <c:pt idx="428">
                  <c:v>779.35</c:v>
                </c:pt>
                <c:pt idx="429">
                  <c:v>781.05</c:v>
                </c:pt>
                <c:pt idx="430">
                  <c:v>779.35</c:v>
                </c:pt>
                <c:pt idx="431">
                  <c:v>780.1</c:v>
                </c:pt>
                <c:pt idx="432">
                  <c:v>778.6</c:v>
                </c:pt>
                <c:pt idx="433">
                  <c:v>781</c:v>
                </c:pt>
                <c:pt idx="434">
                  <c:v>780.7</c:v>
                </c:pt>
                <c:pt idx="435">
                  <c:v>780.9</c:v>
                </c:pt>
                <c:pt idx="436">
                  <c:v>780.4</c:v>
                </c:pt>
                <c:pt idx="437">
                  <c:v>780.3</c:v>
                </c:pt>
                <c:pt idx="438">
                  <c:v>780.75</c:v>
                </c:pt>
                <c:pt idx="439">
                  <c:v>781.6</c:v>
                </c:pt>
                <c:pt idx="440">
                  <c:v>780.55</c:v>
                </c:pt>
                <c:pt idx="441">
                  <c:v>780.25</c:v>
                </c:pt>
                <c:pt idx="442">
                  <c:v>779.45</c:v>
                </c:pt>
                <c:pt idx="443">
                  <c:v>779.5</c:v>
                </c:pt>
                <c:pt idx="444">
                  <c:v>779.95</c:v>
                </c:pt>
                <c:pt idx="445">
                  <c:v>779.8</c:v>
                </c:pt>
                <c:pt idx="446">
                  <c:v>781.6</c:v>
                </c:pt>
                <c:pt idx="447">
                  <c:v>778.95</c:v>
                </c:pt>
                <c:pt idx="448">
                  <c:v>781.45</c:v>
                </c:pt>
                <c:pt idx="449">
                  <c:v>780.8</c:v>
                </c:pt>
                <c:pt idx="450">
                  <c:v>780.25</c:v>
                </c:pt>
                <c:pt idx="451">
                  <c:v>780.1</c:v>
                </c:pt>
                <c:pt idx="452">
                  <c:v>779.7</c:v>
                </c:pt>
                <c:pt idx="453">
                  <c:v>780.95</c:v>
                </c:pt>
                <c:pt idx="454">
                  <c:v>781.35</c:v>
                </c:pt>
                <c:pt idx="455">
                  <c:v>781.2</c:v>
                </c:pt>
                <c:pt idx="456">
                  <c:v>780.85</c:v>
                </c:pt>
                <c:pt idx="457">
                  <c:v>780.15</c:v>
                </c:pt>
                <c:pt idx="458">
                  <c:v>780.65</c:v>
                </c:pt>
                <c:pt idx="459">
                  <c:v>781.25</c:v>
                </c:pt>
                <c:pt idx="460">
                  <c:v>780.4</c:v>
                </c:pt>
                <c:pt idx="461">
                  <c:v>779.75</c:v>
                </c:pt>
                <c:pt idx="462">
                  <c:v>781.5</c:v>
                </c:pt>
                <c:pt idx="463">
                  <c:v>780.15</c:v>
                </c:pt>
                <c:pt idx="464">
                  <c:v>780.55</c:v>
                </c:pt>
                <c:pt idx="465">
                  <c:v>780.4</c:v>
                </c:pt>
                <c:pt idx="466">
                  <c:v>780.6</c:v>
                </c:pt>
                <c:pt idx="467">
                  <c:v>779.95</c:v>
                </c:pt>
                <c:pt idx="468">
                  <c:v>780.15</c:v>
                </c:pt>
                <c:pt idx="469">
                  <c:v>780.9</c:v>
                </c:pt>
                <c:pt idx="470">
                  <c:v>780.85</c:v>
                </c:pt>
                <c:pt idx="471">
                  <c:v>781.05</c:v>
                </c:pt>
                <c:pt idx="472">
                  <c:v>780.2</c:v>
                </c:pt>
                <c:pt idx="473">
                  <c:v>781.3</c:v>
                </c:pt>
                <c:pt idx="474">
                  <c:v>781.7</c:v>
                </c:pt>
                <c:pt idx="475">
                  <c:v>780.2</c:v>
                </c:pt>
                <c:pt idx="476">
                  <c:v>781.3</c:v>
                </c:pt>
                <c:pt idx="477">
                  <c:v>781.85</c:v>
                </c:pt>
                <c:pt idx="478">
                  <c:v>781.65</c:v>
                </c:pt>
                <c:pt idx="479">
                  <c:v>782.4</c:v>
                </c:pt>
                <c:pt idx="480">
                  <c:v>781.5</c:v>
                </c:pt>
                <c:pt idx="481">
                  <c:v>782.05</c:v>
                </c:pt>
                <c:pt idx="482">
                  <c:v>780.5</c:v>
                </c:pt>
                <c:pt idx="483">
                  <c:v>781.5</c:v>
                </c:pt>
                <c:pt idx="484">
                  <c:v>781.35</c:v>
                </c:pt>
                <c:pt idx="485">
                  <c:v>779.6</c:v>
                </c:pt>
                <c:pt idx="486">
                  <c:v>781</c:v>
                </c:pt>
                <c:pt idx="487">
                  <c:v>780.65</c:v>
                </c:pt>
                <c:pt idx="488">
                  <c:v>781.8</c:v>
                </c:pt>
                <c:pt idx="489">
                  <c:v>781.3</c:v>
                </c:pt>
                <c:pt idx="490">
                  <c:v>781.3</c:v>
                </c:pt>
                <c:pt idx="491">
                  <c:v>779.85</c:v>
                </c:pt>
                <c:pt idx="492">
                  <c:v>781.3</c:v>
                </c:pt>
                <c:pt idx="493">
                  <c:v>780.9</c:v>
                </c:pt>
                <c:pt idx="494">
                  <c:v>781.4</c:v>
                </c:pt>
                <c:pt idx="495">
                  <c:v>780.65</c:v>
                </c:pt>
                <c:pt idx="496">
                  <c:v>781.75</c:v>
                </c:pt>
                <c:pt idx="497">
                  <c:v>781.6</c:v>
                </c:pt>
                <c:pt idx="498">
                  <c:v>781.25</c:v>
                </c:pt>
                <c:pt idx="499">
                  <c:v>780.6</c:v>
                </c:pt>
                <c:pt idx="500">
                  <c:v>780.85</c:v>
                </c:pt>
                <c:pt idx="501">
                  <c:v>780.05</c:v>
                </c:pt>
                <c:pt idx="502">
                  <c:v>780.3</c:v>
                </c:pt>
                <c:pt idx="503">
                  <c:v>780.2</c:v>
                </c:pt>
                <c:pt idx="504">
                  <c:v>781.55</c:v>
                </c:pt>
                <c:pt idx="505">
                  <c:v>780.75</c:v>
                </c:pt>
                <c:pt idx="506">
                  <c:v>780.25</c:v>
                </c:pt>
                <c:pt idx="507">
                  <c:v>780.35</c:v>
                </c:pt>
                <c:pt idx="508">
                  <c:v>779.65</c:v>
                </c:pt>
                <c:pt idx="509">
                  <c:v>781.65</c:v>
                </c:pt>
                <c:pt idx="510">
                  <c:v>780.75</c:v>
                </c:pt>
                <c:pt idx="511">
                  <c:v>781.3</c:v>
                </c:pt>
                <c:pt idx="512">
                  <c:v>780.65</c:v>
                </c:pt>
                <c:pt idx="513">
                  <c:v>780.3</c:v>
                </c:pt>
                <c:pt idx="514">
                  <c:v>780.4</c:v>
                </c:pt>
                <c:pt idx="515">
                  <c:v>781.05</c:v>
                </c:pt>
                <c:pt idx="516">
                  <c:v>780.8</c:v>
                </c:pt>
                <c:pt idx="517">
                  <c:v>780.8</c:v>
                </c:pt>
                <c:pt idx="518">
                  <c:v>781.35</c:v>
                </c:pt>
                <c:pt idx="519">
                  <c:v>781.7</c:v>
                </c:pt>
                <c:pt idx="520">
                  <c:v>781.55</c:v>
                </c:pt>
                <c:pt idx="521">
                  <c:v>780.8</c:v>
                </c:pt>
                <c:pt idx="522">
                  <c:v>780.25</c:v>
                </c:pt>
                <c:pt idx="523">
                  <c:v>781.9</c:v>
                </c:pt>
                <c:pt idx="524">
                  <c:v>780.05</c:v>
                </c:pt>
                <c:pt idx="525">
                  <c:v>781.85</c:v>
                </c:pt>
                <c:pt idx="526">
                  <c:v>780.5</c:v>
                </c:pt>
                <c:pt idx="527">
                  <c:v>782.45</c:v>
                </c:pt>
                <c:pt idx="528">
                  <c:v>781.55</c:v>
                </c:pt>
                <c:pt idx="529">
                  <c:v>782.6</c:v>
                </c:pt>
                <c:pt idx="530">
                  <c:v>782.95</c:v>
                </c:pt>
                <c:pt idx="531">
                  <c:v>783.25</c:v>
                </c:pt>
                <c:pt idx="532">
                  <c:v>783.5</c:v>
                </c:pt>
                <c:pt idx="533">
                  <c:v>781.85</c:v>
                </c:pt>
                <c:pt idx="534">
                  <c:v>784.2</c:v>
                </c:pt>
                <c:pt idx="535">
                  <c:v>783.75</c:v>
                </c:pt>
                <c:pt idx="536">
                  <c:v>783.8</c:v>
                </c:pt>
                <c:pt idx="537">
                  <c:v>784.9</c:v>
                </c:pt>
                <c:pt idx="538">
                  <c:v>784.8</c:v>
                </c:pt>
                <c:pt idx="539">
                  <c:v>784.7</c:v>
                </c:pt>
                <c:pt idx="540">
                  <c:v>784.95</c:v>
                </c:pt>
                <c:pt idx="541">
                  <c:v>784.95</c:v>
                </c:pt>
                <c:pt idx="542">
                  <c:v>784.4</c:v>
                </c:pt>
                <c:pt idx="543">
                  <c:v>785.9</c:v>
                </c:pt>
                <c:pt idx="544">
                  <c:v>786.3</c:v>
                </c:pt>
                <c:pt idx="545">
                  <c:v>785.55</c:v>
                </c:pt>
                <c:pt idx="546">
                  <c:v>785.5</c:v>
                </c:pt>
                <c:pt idx="547">
                  <c:v>785.8</c:v>
                </c:pt>
                <c:pt idx="548">
                  <c:v>784</c:v>
                </c:pt>
                <c:pt idx="549">
                  <c:v>786.15</c:v>
                </c:pt>
                <c:pt idx="550">
                  <c:v>785</c:v>
                </c:pt>
                <c:pt idx="551">
                  <c:v>785.4</c:v>
                </c:pt>
                <c:pt idx="552">
                  <c:v>785.35</c:v>
                </c:pt>
                <c:pt idx="553">
                  <c:v>786.2</c:v>
                </c:pt>
                <c:pt idx="554">
                  <c:v>787.3</c:v>
                </c:pt>
                <c:pt idx="555">
                  <c:v>786.6</c:v>
                </c:pt>
                <c:pt idx="556">
                  <c:v>786.65</c:v>
                </c:pt>
                <c:pt idx="557">
                  <c:v>786.6</c:v>
                </c:pt>
                <c:pt idx="558">
                  <c:v>787.3</c:v>
                </c:pt>
                <c:pt idx="559">
                  <c:v>787.2</c:v>
                </c:pt>
                <c:pt idx="560">
                  <c:v>788.4</c:v>
                </c:pt>
                <c:pt idx="561">
                  <c:v>789.8</c:v>
                </c:pt>
                <c:pt idx="562">
                  <c:v>789.7</c:v>
                </c:pt>
                <c:pt idx="563">
                  <c:v>789.7</c:v>
                </c:pt>
                <c:pt idx="564">
                  <c:v>790.8</c:v>
                </c:pt>
                <c:pt idx="565">
                  <c:v>791.95</c:v>
                </c:pt>
                <c:pt idx="566">
                  <c:v>791.15</c:v>
                </c:pt>
                <c:pt idx="567">
                  <c:v>791.1</c:v>
                </c:pt>
                <c:pt idx="568">
                  <c:v>790.95</c:v>
                </c:pt>
                <c:pt idx="569">
                  <c:v>790.95</c:v>
                </c:pt>
                <c:pt idx="570">
                  <c:v>789.85</c:v>
                </c:pt>
                <c:pt idx="571">
                  <c:v>789</c:v>
                </c:pt>
                <c:pt idx="572">
                  <c:v>787</c:v>
                </c:pt>
                <c:pt idx="573">
                  <c:v>788.2</c:v>
                </c:pt>
                <c:pt idx="574">
                  <c:v>786.35</c:v>
                </c:pt>
                <c:pt idx="575">
                  <c:v>786</c:v>
                </c:pt>
                <c:pt idx="576">
                  <c:v>783.85</c:v>
                </c:pt>
                <c:pt idx="577">
                  <c:v>785.45</c:v>
                </c:pt>
                <c:pt idx="578">
                  <c:v>783.8</c:v>
                </c:pt>
                <c:pt idx="579">
                  <c:v>784.6</c:v>
                </c:pt>
                <c:pt idx="580">
                  <c:v>783.15</c:v>
                </c:pt>
                <c:pt idx="581">
                  <c:v>783.15</c:v>
                </c:pt>
                <c:pt idx="582">
                  <c:v>783.55</c:v>
                </c:pt>
                <c:pt idx="583">
                  <c:v>783.15</c:v>
                </c:pt>
                <c:pt idx="584">
                  <c:v>783.75</c:v>
                </c:pt>
                <c:pt idx="585">
                  <c:v>780.75</c:v>
                </c:pt>
                <c:pt idx="586">
                  <c:v>784.2</c:v>
                </c:pt>
                <c:pt idx="587">
                  <c:v>781.65</c:v>
                </c:pt>
                <c:pt idx="588">
                  <c:v>782.15</c:v>
                </c:pt>
                <c:pt idx="589">
                  <c:v>782.6</c:v>
                </c:pt>
                <c:pt idx="590">
                  <c:v>781.45</c:v>
                </c:pt>
                <c:pt idx="591">
                  <c:v>782.2</c:v>
                </c:pt>
                <c:pt idx="592">
                  <c:v>780.95</c:v>
                </c:pt>
                <c:pt idx="593">
                  <c:v>781.5</c:v>
                </c:pt>
                <c:pt idx="594">
                  <c:v>782.3</c:v>
                </c:pt>
                <c:pt idx="595">
                  <c:v>781.55</c:v>
                </c:pt>
                <c:pt idx="596">
                  <c:v>782.6</c:v>
                </c:pt>
                <c:pt idx="597">
                  <c:v>781.4</c:v>
                </c:pt>
                <c:pt idx="598">
                  <c:v>781.9</c:v>
                </c:pt>
                <c:pt idx="599">
                  <c:v>782.2</c:v>
                </c:pt>
                <c:pt idx="600">
                  <c:v>782.55</c:v>
                </c:pt>
                <c:pt idx="601">
                  <c:v>781.3</c:v>
                </c:pt>
                <c:pt idx="602">
                  <c:v>780.95</c:v>
                </c:pt>
                <c:pt idx="603">
                  <c:v>781.85</c:v>
                </c:pt>
                <c:pt idx="604">
                  <c:v>782.2</c:v>
                </c:pt>
                <c:pt idx="605">
                  <c:v>781.7</c:v>
                </c:pt>
                <c:pt idx="606">
                  <c:v>780.5</c:v>
                </c:pt>
                <c:pt idx="607">
                  <c:v>781.25</c:v>
                </c:pt>
                <c:pt idx="608">
                  <c:v>781.6</c:v>
                </c:pt>
                <c:pt idx="609">
                  <c:v>781.75</c:v>
                </c:pt>
                <c:pt idx="610">
                  <c:v>781.35</c:v>
                </c:pt>
                <c:pt idx="611">
                  <c:v>781.75</c:v>
                </c:pt>
                <c:pt idx="612">
                  <c:v>781.9</c:v>
                </c:pt>
                <c:pt idx="613">
                  <c:v>783.05</c:v>
                </c:pt>
                <c:pt idx="614">
                  <c:v>783.5</c:v>
                </c:pt>
                <c:pt idx="615">
                  <c:v>783</c:v>
                </c:pt>
                <c:pt idx="616">
                  <c:v>782.35</c:v>
                </c:pt>
                <c:pt idx="617">
                  <c:v>782.3</c:v>
                </c:pt>
                <c:pt idx="618">
                  <c:v>782.25</c:v>
                </c:pt>
                <c:pt idx="619">
                  <c:v>781.9</c:v>
                </c:pt>
                <c:pt idx="620">
                  <c:v>783</c:v>
                </c:pt>
                <c:pt idx="621">
                  <c:v>782.6</c:v>
                </c:pt>
                <c:pt idx="622">
                  <c:v>780.85</c:v>
                </c:pt>
                <c:pt idx="623">
                  <c:v>780.65</c:v>
                </c:pt>
                <c:pt idx="624">
                  <c:v>782.45</c:v>
                </c:pt>
                <c:pt idx="625">
                  <c:v>781.3</c:v>
                </c:pt>
                <c:pt idx="626">
                  <c:v>781.1</c:v>
                </c:pt>
                <c:pt idx="627">
                  <c:v>781.6</c:v>
                </c:pt>
                <c:pt idx="628">
                  <c:v>781.45</c:v>
                </c:pt>
                <c:pt idx="629">
                  <c:v>783</c:v>
                </c:pt>
                <c:pt idx="630">
                  <c:v>781.5</c:v>
                </c:pt>
                <c:pt idx="631">
                  <c:v>781.5</c:v>
                </c:pt>
                <c:pt idx="632">
                  <c:v>779.9</c:v>
                </c:pt>
                <c:pt idx="633">
                  <c:v>781.6</c:v>
                </c:pt>
                <c:pt idx="634">
                  <c:v>781.05</c:v>
                </c:pt>
                <c:pt idx="635">
                  <c:v>781.75</c:v>
                </c:pt>
                <c:pt idx="636">
                  <c:v>780.45</c:v>
                </c:pt>
                <c:pt idx="637">
                  <c:v>782.2</c:v>
                </c:pt>
                <c:pt idx="638">
                  <c:v>782</c:v>
                </c:pt>
                <c:pt idx="639">
                  <c:v>780.9</c:v>
                </c:pt>
                <c:pt idx="640">
                  <c:v>781.4</c:v>
                </c:pt>
                <c:pt idx="641">
                  <c:v>780.6</c:v>
                </c:pt>
                <c:pt idx="642">
                  <c:v>782.5</c:v>
                </c:pt>
                <c:pt idx="643">
                  <c:v>780.4</c:v>
                </c:pt>
                <c:pt idx="644">
                  <c:v>781.1</c:v>
                </c:pt>
                <c:pt idx="645">
                  <c:v>782.45</c:v>
                </c:pt>
                <c:pt idx="646">
                  <c:v>781.4</c:v>
                </c:pt>
                <c:pt idx="647">
                  <c:v>781.6</c:v>
                </c:pt>
                <c:pt idx="648">
                  <c:v>779.95</c:v>
                </c:pt>
                <c:pt idx="649">
                  <c:v>780.2</c:v>
                </c:pt>
                <c:pt idx="650">
                  <c:v>780.95</c:v>
                </c:pt>
                <c:pt idx="651">
                  <c:v>780</c:v>
                </c:pt>
                <c:pt idx="652">
                  <c:v>780.5</c:v>
                </c:pt>
                <c:pt idx="653">
                  <c:v>781.5</c:v>
                </c:pt>
                <c:pt idx="654">
                  <c:v>782.5</c:v>
                </c:pt>
                <c:pt idx="655">
                  <c:v>780.9</c:v>
                </c:pt>
                <c:pt idx="656">
                  <c:v>780.6</c:v>
                </c:pt>
                <c:pt idx="657">
                  <c:v>780.15</c:v>
                </c:pt>
                <c:pt idx="658">
                  <c:v>781.75</c:v>
                </c:pt>
                <c:pt idx="659">
                  <c:v>781</c:v>
                </c:pt>
                <c:pt idx="660">
                  <c:v>781.15</c:v>
                </c:pt>
                <c:pt idx="661">
                  <c:v>779.75</c:v>
                </c:pt>
                <c:pt idx="662">
                  <c:v>781.75</c:v>
                </c:pt>
                <c:pt idx="663">
                  <c:v>780.75</c:v>
                </c:pt>
                <c:pt idx="664">
                  <c:v>781.4</c:v>
                </c:pt>
                <c:pt idx="665">
                  <c:v>781.15</c:v>
                </c:pt>
                <c:pt idx="666">
                  <c:v>780.9</c:v>
                </c:pt>
                <c:pt idx="667">
                  <c:v>782.25</c:v>
                </c:pt>
                <c:pt idx="668">
                  <c:v>780.95</c:v>
                </c:pt>
                <c:pt idx="669">
                  <c:v>781.1</c:v>
                </c:pt>
                <c:pt idx="670">
                  <c:v>781.1</c:v>
                </c:pt>
                <c:pt idx="671">
                  <c:v>780.6</c:v>
                </c:pt>
                <c:pt idx="672">
                  <c:v>782.35</c:v>
                </c:pt>
                <c:pt idx="673">
                  <c:v>781.6</c:v>
                </c:pt>
                <c:pt idx="674">
                  <c:v>781.55</c:v>
                </c:pt>
                <c:pt idx="675">
                  <c:v>780.4</c:v>
                </c:pt>
                <c:pt idx="676">
                  <c:v>781.25</c:v>
                </c:pt>
                <c:pt idx="677">
                  <c:v>781.3</c:v>
                </c:pt>
                <c:pt idx="678">
                  <c:v>780.75</c:v>
                </c:pt>
                <c:pt idx="679">
                  <c:v>781</c:v>
                </c:pt>
                <c:pt idx="680">
                  <c:v>782.65</c:v>
                </c:pt>
                <c:pt idx="681">
                  <c:v>779.75</c:v>
                </c:pt>
                <c:pt idx="682">
                  <c:v>780.5</c:v>
                </c:pt>
                <c:pt idx="683">
                  <c:v>781.6</c:v>
                </c:pt>
                <c:pt idx="684">
                  <c:v>781.6</c:v>
                </c:pt>
                <c:pt idx="685">
                  <c:v>780.6</c:v>
                </c:pt>
                <c:pt idx="686">
                  <c:v>780.15</c:v>
                </c:pt>
                <c:pt idx="687">
                  <c:v>780.15</c:v>
                </c:pt>
                <c:pt idx="688">
                  <c:v>780</c:v>
                </c:pt>
                <c:pt idx="689">
                  <c:v>783.35</c:v>
                </c:pt>
                <c:pt idx="690">
                  <c:v>781.2</c:v>
                </c:pt>
                <c:pt idx="691">
                  <c:v>782</c:v>
                </c:pt>
                <c:pt idx="692">
                  <c:v>780.8</c:v>
                </c:pt>
                <c:pt idx="693">
                  <c:v>780.45</c:v>
                </c:pt>
                <c:pt idx="694">
                  <c:v>781.05</c:v>
                </c:pt>
                <c:pt idx="695">
                  <c:v>781.1</c:v>
                </c:pt>
                <c:pt idx="696">
                  <c:v>780.95</c:v>
                </c:pt>
                <c:pt idx="697">
                  <c:v>781.85</c:v>
                </c:pt>
                <c:pt idx="698">
                  <c:v>782.25</c:v>
                </c:pt>
                <c:pt idx="699">
                  <c:v>781.8</c:v>
                </c:pt>
                <c:pt idx="700">
                  <c:v>782</c:v>
                </c:pt>
                <c:pt idx="701">
                  <c:v>780.85</c:v>
                </c:pt>
                <c:pt idx="702">
                  <c:v>781.2</c:v>
                </c:pt>
                <c:pt idx="703">
                  <c:v>781</c:v>
                </c:pt>
                <c:pt idx="704">
                  <c:v>782.1</c:v>
                </c:pt>
                <c:pt idx="705">
                  <c:v>780.45</c:v>
                </c:pt>
                <c:pt idx="706">
                  <c:v>781.05</c:v>
                </c:pt>
                <c:pt idx="707">
                  <c:v>781.35</c:v>
                </c:pt>
                <c:pt idx="708">
                  <c:v>780.45</c:v>
                </c:pt>
                <c:pt idx="709">
                  <c:v>781</c:v>
                </c:pt>
                <c:pt idx="710">
                  <c:v>781.45</c:v>
                </c:pt>
                <c:pt idx="711">
                  <c:v>781.8</c:v>
                </c:pt>
                <c:pt idx="712">
                  <c:v>781.15</c:v>
                </c:pt>
                <c:pt idx="713">
                  <c:v>780.55</c:v>
                </c:pt>
                <c:pt idx="714">
                  <c:v>781.3</c:v>
                </c:pt>
                <c:pt idx="715">
                  <c:v>781.75</c:v>
                </c:pt>
                <c:pt idx="716">
                  <c:v>780.05</c:v>
                </c:pt>
                <c:pt idx="717">
                  <c:v>779.95</c:v>
                </c:pt>
                <c:pt idx="718">
                  <c:v>780.8</c:v>
                </c:pt>
                <c:pt idx="719">
                  <c:v>780.5</c:v>
                </c:pt>
                <c:pt idx="720">
                  <c:v>780.85</c:v>
                </c:pt>
                <c:pt idx="721">
                  <c:v>781.2</c:v>
                </c:pt>
                <c:pt idx="722">
                  <c:v>780.7</c:v>
                </c:pt>
                <c:pt idx="723">
                  <c:v>780.55</c:v>
                </c:pt>
                <c:pt idx="724">
                  <c:v>779.75</c:v>
                </c:pt>
                <c:pt idx="725">
                  <c:v>781.2</c:v>
                </c:pt>
                <c:pt idx="726">
                  <c:v>782.45</c:v>
                </c:pt>
                <c:pt idx="727">
                  <c:v>780.7</c:v>
                </c:pt>
                <c:pt idx="728">
                  <c:v>781.7</c:v>
                </c:pt>
                <c:pt idx="729">
                  <c:v>781.15</c:v>
                </c:pt>
                <c:pt idx="730">
                  <c:v>781.3</c:v>
                </c:pt>
                <c:pt idx="731">
                  <c:v>781.7</c:v>
                </c:pt>
                <c:pt idx="732">
                  <c:v>781.3</c:v>
                </c:pt>
                <c:pt idx="733">
                  <c:v>780.2</c:v>
                </c:pt>
                <c:pt idx="734">
                  <c:v>781.55</c:v>
                </c:pt>
                <c:pt idx="735">
                  <c:v>781.6</c:v>
                </c:pt>
                <c:pt idx="736">
                  <c:v>780.25</c:v>
                </c:pt>
                <c:pt idx="737">
                  <c:v>781.35</c:v>
                </c:pt>
                <c:pt idx="738">
                  <c:v>781.2</c:v>
                </c:pt>
                <c:pt idx="739">
                  <c:v>781</c:v>
                </c:pt>
                <c:pt idx="740">
                  <c:v>782.75</c:v>
                </c:pt>
                <c:pt idx="741">
                  <c:v>782.3</c:v>
                </c:pt>
                <c:pt idx="742">
                  <c:v>782.55</c:v>
                </c:pt>
                <c:pt idx="743">
                  <c:v>782.25</c:v>
                </c:pt>
                <c:pt idx="744">
                  <c:v>780.35</c:v>
                </c:pt>
                <c:pt idx="745">
                  <c:v>782.75</c:v>
                </c:pt>
                <c:pt idx="746">
                  <c:v>780.85</c:v>
                </c:pt>
                <c:pt idx="747">
                  <c:v>781.6</c:v>
                </c:pt>
                <c:pt idx="748">
                  <c:v>782.75</c:v>
                </c:pt>
                <c:pt idx="749">
                  <c:v>781.15</c:v>
                </c:pt>
                <c:pt idx="750">
                  <c:v>782.35</c:v>
                </c:pt>
                <c:pt idx="751">
                  <c:v>782.35</c:v>
                </c:pt>
                <c:pt idx="752">
                  <c:v>781</c:v>
                </c:pt>
                <c:pt idx="753">
                  <c:v>781.9</c:v>
                </c:pt>
                <c:pt idx="754">
                  <c:v>780.85</c:v>
                </c:pt>
                <c:pt idx="755">
                  <c:v>781.65</c:v>
                </c:pt>
                <c:pt idx="756">
                  <c:v>781.25</c:v>
                </c:pt>
                <c:pt idx="757">
                  <c:v>780.7</c:v>
                </c:pt>
                <c:pt idx="758">
                  <c:v>781.2</c:v>
                </c:pt>
                <c:pt idx="759">
                  <c:v>781.3</c:v>
                </c:pt>
                <c:pt idx="760">
                  <c:v>781.4</c:v>
                </c:pt>
                <c:pt idx="761">
                  <c:v>781.4</c:v>
                </c:pt>
                <c:pt idx="762">
                  <c:v>781.55</c:v>
                </c:pt>
                <c:pt idx="763">
                  <c:v>781.65</c:v>
                </c:pt>
                <c:pt idx="764">
                  <c:v>781.2</c:v>
                </c:pt>
                <c:pt idx="765">
                  <c:v>781.7</c:v>
                </c:pt>
                <c:pt idx="766">
                  <c:v>780.7</c:v>
                </c:pt>
                <c:pt idx="767">
                  <c:v>780.05</c:v>
                </c:pt>
                <c:pt idx="768">
                  <c:v>781.95</c:v>
                </c:pt>
                <c:pt idx="769">
                  <c:v>780.85</c:v>
                </c:pt>
                <c:pt idx="770">
                  <c:v>781.7</c:v>
                </c:pt>
                <c:pt idx="771">
                  <c:v>781.7</c:v>
                </c:pt>
                <c:pt idx="772">
                  <c:v>780.85</c:v>
                </c:pt>
                <c:pt idx="773">
                  <c:v>780.95</c:v>
                </c:pt>
                <c:pt idx="774">
                  <c:v>782.55</c:v>
                </c:pt>
                <c:pt idx="775">
                  <c:v>781.9</c:v>
                </c:pt>
                <c:pt idx="776">
                  <c:v>781.5</c:v>
                </c:pt>
                <c:pt idx="777">
                  <c:v>781.35</c:v>
                </c:pt>
                <c:pt idx="778">
                  <c:v>780.7</c:v>
                </c:pt>
                <c:pt idx="779">
                  <c:v>782.25</c:v>
                </c:pt>
                <c:pt idx="780">
                  <c:v>782.1</c:v>
                </c:pt>
                <c:pt idx="781">
                  <c:v>781.3</c:v>
                </c:pt>
                <c:pt idx="782">
                  <c:v>781.9</c:v>
                </c:pt>
                <c:pt idx="783">
                  <c:v>781.1</c:v>
                </c:pt>
                <c:pt idx="784">
                  <c:v>781.45</c:v>
                </c:pt>
                <c:pt idx="785">
                  <c:v>781.95</c:v>
                </c:pt>
                <c:pt idx="786">
                  <c:v>781.7</c:v>
                </c:pt>
                <c:pt idx="787">
                  <c:v>781.95</c:v>
                </c:pt>
                <c:pt idx="788">
                  <c:v>782.55</c:v>
                </c:pt>
                <c:pt idx="789">
                  <c:v>781.45</c:v>
                </c:pt>
                <c:pt idx="790">
                  <c:v>782.55</c:v>
                </c:pt>
                <c:pt idx="791">
                  <c:v>781.9</c:v>
                </c:pt>
                <c:pt idx="792">
                  <c:v>782.1</c:v>
                </c:pt>
                <c:pt idx="793">
                  <c:v>781.55</c:v>
                </c:pt>
                <c:pt idx="794">
                  <c:v>781.25</c:v>
                </c:pt>
                <c:pt idx="795">
                  <c:v>782.2</c:v>
                </c:pt>
                <c:pt idx="796">
                  <c:v>781.45</c:v>
                </c:pt>
                <c:pt idx="797">
                  <c:v>782.75</c:v>
                </c:pt>
                <c:pt idx="798">
                  <c:v>783.7</c:v>
                </c:pt>
                <c:pt idx="799">
                  <c:v>782.3</c:v>
                </c:pt>
                <c:pt idx="800">
                  <c:v>782.5</c:v>
                </c:pt>
                <c:pt idx="801">
                  <c:v>782.45</c:v>
                </c:pt>
                <c:pt idx="802">
                  <c:v>781.85</c:v>
                </c:pt>
                <c:pt idx="803">
                  <c:v>781.8</c:v>
                </c:pt>
                <c:pt idx="804">
                  <c:v>782.6</c:v>
                </c:pt>
                <c:pt idx="805">
                  <c:v>782.3</c:v>
                </c:pt>
                <c:pt idx="806">
                  <c:v>782.25</c:v>
                </c:pt>
                <c:pt idx="807">
                  <c:v>780.55</c:v>
                </c:pt>
                <c:pt idx="808">
                  <c:v>783.1</c:v>
                </c:pt>
                <c:pt idx="809">
                  <c:v>783.15</c:v>
                </c:pt>
                <c:pt idx="810">
                  <c:v>782.75</c:v>
                </c:pt>
                <c:pt idx="811">
                  <c:v>781.8</c:v>
                </c:pt>
                <c:pt idx="812">
                  <c:v>782.4</c:v>
                </c:pt>
                <c:pt idx="813">
                  <c:v>783.25</c:v>
                </c:pt>
                <c:pt idx="814">
                  <c:v>783</c:v>
                </c:pt>
                <c:pt idx="815">
                  <c:v>782.75</c:v>
                </c:pt>
                <c:pt idx="816">
                  <c:v>781.85</c:v>
                </c:pt>
                <c:pt idx="817">
                  <c:v>782.5</c:v>
                </c:pt>
                <c:pt idx="818">
                  <c:v>782.55</c:v>
                </c:pt>
                <c:pt idx="819">
                  <c:v>782.55</c:v>
                </c:pt>
                <c:pt idx="820">
                  <c:v>783.25</c:v>
                </c:pt>
                <c:pt idx="821">
                  <c:v>781.95</c:v>
                </c:pt>
                <c:pt idx="822">
                  <c:v>782.25</c:v>
                </c:pt>
                <c:pt idx="823">
                  <c:v>781.5</c:v>
                </c:pt>
                <c:pt idx="824">
                  <c:v>781.75</c:v>
                </c:pt>
                <c:pt idx="825">
                  <c:v>783</c:v>
                </c:pt>
                <c:pt idx="826">
                  <c:v>781.3</c:v>
                </c:pt>
                <c:pt idx="827">
                  <c:v>781.75</c:v>
                </c:pt>
                <c:pt idx="828">
                  <c:v>781.5</c:v>
                </c:pt>
                <c:pt idx="829">
                  <c:v>782</c:v>
                </c:pt>
                <c:pt idx="830">
                  <c:v>782.8</c:v>
                </c:pt>
                <c:pt idx="831">
                  <c:v>782.15</c:v>
                </c:pt>
                <c:pt idx="832">
                  <c:v>781.35</c:v>
                </c:pt>
                <c:pt idx="833">
                  <c:v>782.2</c:v>
                </c:pt>
                <c:pt idx="834">
                  <c:v>782.55</c:v>
                </c:pt>
                <c:pt idx="835">
                  <c:v>782.1</c:v>
                </c:pt>
                <c:pt idx="836">
                  <c:v>781.8</c:v>
                </c:pt>
                <c:pt idx="837">
                  <c:v>780.7</c:v>
                </c:pt>
                <c:pt idx="838">
                  <c:v>780.6</c:v>
                </c:pt>
                <c:pt idx="839">
                  <c:v>782.55</c:v>
                </c:pt>
                <c:pt idx="840">
                  <c:v>781.75</c:v>
                </c:pt>
                <c:pt idx="841">
                  <c:v>781.85</c:v>
                </c:pt>
                <c:pt idx="842">
                  <c:v>781.1</c:v>
                </c:pt>
                <c:pt idx="843">
                  <c:v>781</c:v>
                </c:pt>
                <c:pt idx="844">
                  <c:v>781.05</c:v>
                </c:pt>
                <c:pt idx="845">
                  <c:v>781.15</c:v>
                </c:pt>
                <c:pt idx="846">
                  <c:v>781.15</c:v>
                </c:pt>
                <c:pt idx="847">
                  <c:v>782.2</c:v>
                </c:pt>
                <c:pt idx="848">
                  <c:v>780.6</c:v>
                </c:pt>
                <c:pt idx="849">
                  <c:v>781.65</c:v>
                </c:pt>
                <c:pt idx="850">
                  <c:v>781.35</c:v>
                </c:pt>
                <c:pt idx="851">
                  <c:v>781.3</c:v>
                </c:pt>
                <c:pt idx="852">
                  <c:v>781.35</c:v>
                </c:pt>
                <c:pt idx="853">
                  <c:v>781.05</c:v>
                </c:pt>
                <c:pt idx="854">
                  <c:v>781.95</c:v>
                </c:pt>
                <c:pt idx="855">
                  <c:v>780.05</c:v>
                </c:pt>
                <c:pt idx="856">
                  <c:v>780.5</c:v>
                </c:pt>
                <c:pt idx="857">
                  <c:v>781.1</c:v>
                </c:pt>
                <c:pt idx="858">
                  <c:v>781.75</c:v>
                </c:pt>
                <c:pt idx="859">
                  <c:v>780.95</c:v>
                </c:pt>
                <c:pt idx="860">
                  <c:v>781.05</c:v>
                </c:pt>
                <c:pt idx="861">
                  <c:v>781.25</c:v>
                </c:pt>
                <c:pt idx="862">
                  <c:v>780.8</c:v>
                </c:pt>
                <c:pt idx="863">
                  <c:v>781.8</c:v>
                </c:pt>
                <c:pt idx="864">
                  <c:v>780.85</c:v>
                </c:pt>
                <c:pt idx="865">
                  <c:v>781.95</c:v>
                </c:pt>
                <c:pt idx="866">
                  <c:v>780.9</c:v>
                </c:pt>
                <c:pt idx="867">
                  <c:v>781</c:v>
                </c:pt>
                <c:pt idx="868">
                  <c:v>781.65</c:v>
                </c:pt>
                <c:pt idx="869">
                  <c:v>782.1</c:v>
                </c:pt>
                <c:pt idx="870">
                  <c:v>780.9</c:v>
                </c:pt>
                <c:pt idx="871">
                  <c:v>781.3</c:v>
                </c:pt>
                <c:pt idx="872">
                  <c:v>781.2</c:v>
                </c:pt>
                <c:pt idx="873">
                  <c:v>780.9</c:v>
                </c:pt>
                <c:pt idx="874">
                  <c:v>781.8</c:v>
                </c:pt>
                <c:pt idx="875">
                  <c:v>781.05</c:v>
                </c:pt>
                <c:pt idx="876">
                  <c:v>780.45</c:v>
                </c:pt>
                <c:pt idx="877">
                  <c:v>782.75</c:v>
                </c:pt>
                <c:pt idx="878">
                  <c:v>782.2</c:v>
                </c:pt>
                <c:pt idx="879">
                  <c:v>780.7</c:v>
                </c:pt>
                <c:pt idx="880">
                  <c:v>781.3</c:v>
                </c:pt>
                <c:pt idx="881">
                  <c:v>780.6</c:v>
                </c:pt>
                <c:pt idx="882">
                  <c:v>780.95</c:v>
                </c:pt>
                <c:pt idx="883">
                  <c:v>780.7</c:v>
                </c:pt>
                <c:pt idx="884">
                  <c:v>781</c:v>
                </c:pt>
                <c:pt idx="885">
                  <c:v>780.45</c:v>
                </c:pt>
                <c:pt idx="886">
                  <c:v>782</c:v>
                </c:pt>
                <c:pt idx="887">
                  <c:v>780.9</c:v>
                </c:pt>
                <c:pt idx="888">
                  <c:v>781.15</c:v>
                </c:pt>
                <c:pt idx="889">
                  <c:v>781.35</c:v>
                </c:pt>
                <c:pt idx="890">
                  <c:v>781.95</c:v>
                </c:pt>
                <c:pt idx="891">
                  <c:v>780.15</c:v>
                </c:pt>
                <c:pt idx="892">
                  <c:v>781.35</c:v>
                </c:pt>
                <c:pt idx="893">
                  <c:v>781.45</c:v>
                </c:pt>
                <c:pt idx="894">
                  <c:v>782.1</c:v>
                </c:pt>
                <c:pt idx="895">
                  <c:v>780.9</c:v>
                </c:pt>
                <c:pt idx="896">
                  <c:v>781.5</c:v>
                </c:pt>
                <c:pt idx="897">
                  <c:v>781.55</c:v>
                </c:pt>
                <c:pt idx="898">
                  <c:v>782</c:v>
                </c:pt>
                <c:pt idx="899">
                  <c:v>781.5</c:v>
                </c:pt>
                <c:pt idx="900">
                  <c:v>782.1</c:v>
                </c:pt>
                <c:pt idx="901">
                  <c:v>781.95</c:v>
                </c:pt>
                <c:pt idx="902">
                  <c:v>782.3</c:v>
                </c:pt>
                <c:pt idx="903">
                  <c:v>780.9</c:v>
                </c:pt>
                <c:pt idx="904">
                  <c:v>781.85</c:v>
                </c:pt>
                <c:pt idx="905">
                  <c:v>782.2</c:v>
                </c:pt>
                <c:pt idx="906">
                  <c:v>781.85</c:v>
                </c:pt>
                <c:pt idx="907">
                  <c:v>781.05</c:v>
                </c:pt>
                <c:pt idx="908">
                  <c:v>780.7</c:v>
                </c:pt>
                <c:pt idx="909">
                  <c:v>781.7</c:v>
                </c:pt>
                <c:pt idx="910">
                  <c:v>781.4</c:v>
                </c:pt>
                <c:pt idx="911">
                  <c:v>781.8</c:v>
                </c:pt>
                <c:pt idx="912">
                  <c:v>782.9</c:v>
                </c:pt>
                <c:pt idx="913">
                  <c:v>782.3</c:v>
                </c:pt>
                <c:pt idx="914">
                  <c:v>782.05</c:v>
                </c:pt>
                <c:pt idx="915">
                  <c:v>782.1</c:v>
                </c:pt>
                <c:pt idx="916">
                  <c:v>781.9</c:v>
                </c:pt>
                <c:pt idx="917">
                  <c:v>781.3</c:v>
                </c:pt>
                <c:pt idx="918">
                  <c:v>780.8</c:v>
                </c:pt>
                <c:pt idx="919">
                  <c:v>780.3</c:v>
                </c:pt>
                <c:pt idx="920">
                  <c:v>781.55</c:v>
                </c:pt>
                <c:pt idx="921">
                  <c:v>781.8</c:v>
                </c:pt>
                <c:pt idx="922">
                  <c:v>781.55</c:v>
                </c:pt>
                <c:pt idx="923">
                  <c:v>781.3</c:v>
                </c:pt>
                <c:pt idx="924">
                  <c:v>780.5</c:v>
                </c:pt>
                <c:pt idx="925">
                  <c:v>781.75</c:v>
                </c:pt>
                <c:pt idx="926">
                  <c:v>781.6</c:v>
                </c:pt>
                <c:pt idx="927">
                  <c:v>781.85</c:v>
                </c:pt>
                <c:pt idx="928">
                  <c:v>782.7</c:v>
                </c:pt>
                <c:pt idx="929">
                  <c:v>782.15</c:v>
                </c:pt>
                <c:pt idx="930">
                  <c:v>781.3</c:v>
                </c:pt>
                <c:pt idx="931">
                  <c:v>782.3</c:v>
                </c:pt>
                <c:pt idx="932">
                  <c:v>781.7</c:v>
                </c:pt>
                <c:pt idx="933">
                  <c:v>782.55</c:v>
                </c:pt>
                <c:pt idx="934">
                  <c:v>781.7</c:v>
                </c:pt>
                <c:pt idx="935">
                  <c:v>781.85</c:v>
                </c:pt>
                <c:pt idx="936">
                  <c:v>781.4</c:v>
                </c:pt>
                <c:pt idx="937">
                  <c:v>781.95</c:v>
                </c:pt>
                <c:pt idx="938">
                  <c:v>781.45</c:v>
                </c:pt>
                <c:pt idx="939">
                  <c:v>780.9</c:v>
                </c:pt>
                <c:pt idx="940">
                  <c:v>781.6</c:v>
                </c:pt>
                <c:pt idx="941">
                  <c:v>782.2</c:v>
                </c:pt>
                <c:pt idx="942">
                  <c:v>782.15</c:v>
                </c:pt>
                <c:pt idx="943">
                  <c:v>782</c:v>
                </c:pt>
                <c:pt idx="944">
                  <c:v>781.5</c:v>
                </c:pt>
                <c:pt idx="945">
                  <c:v>782.25</c:v>
                </c:pt>
                <c:pt idx="946">
                  <c:v>783.15</c:v>
                </c:pt>
                <c:pt idx="947">
                  <c:v>781.65</c:v>
                </c:pt>
                <c:pt idx="948">
                  <c:v>781.55</c:v>
                </c:pt>
                <c:pt idx="949">
                  <c:v>782.7</c:v>
                </c:pt>
                <c:pt idx="950">
                  <c:v>782.35</c:v>
                </c:pt>
                <c:pt idx="951">
                  <c:v>783.8</c:v>
                </c:pt>
                <c:pt idx="952">
                  <c:v>782.45</c:v>
                </c:pt>
                <c:pt idx="953">
                  <c:v>781.05</c:v>
                </c:pt>
                <c:pt idx="954">
                  <c:v>783.5</c:v>
                </c:pt>
                <c:pt idx="955">
                  <c:v>780.85</c:v>
                </c:pt>
                <c:pt idx="956">
                  <c:v>782.4</c:v>
                </c:pt>
                <c:pt idx="957">
                  <c:v>782.35</c:v>
                </c:pt>
                <c:pt idx="958">
                  <c:v>782.7</c:v>
                </c:pt>
                <c:pt idx="959">
                  <c:v>782.65</c:v>
                </c:pt>
                <c:pt idx="960">
                  <c:v>781.2</c:v>
                </c:pt>
                <c:pt idx="961">
                  <c:v>782.7</c:v>
                </c:pt>
                <c:pt idx="962">
                  <c:v>780.85</c:v>
                </c:pt>
                <c:pt idx="963">
                  <c:v>780.85</c:v>
                </c:pt>
                <c:pt idx="964">
                  <c:v>781.75</c:v>
                </c:pt>
                <c:pt idx="965">
                  <c:v>783.3</c:v>
                </c:pt>
                <c:pt idx="966">
                  <c:v>781.75</c:v>
                </c:pt>
                <c:pt idx="967">
                  <c:v>780.95</c:v>
                </c:pt>
                <c:pt idx="968">
                  <c:v>781.8</c:v>
                </c:pt>
                <c:pt idx="969">
                  <c:v>782.75</c:v>
                </c:pt>
                <c:pt idx="970">
                  <c:v>781.95</c:v>
                </c:pt>
                <c:pt idx="971">
                  <c:v>782.45</c:v>
                </c:pt>
                <c:pt idx="972">
                  <c:v>780.4</c:v>
                </c:pt>
                <c:pt idx="973">
                  <c:v>782.85</c:v>
                </c:pt>
                <c:pt idx="974">
                  <c:v>782.3</c:v>
                </c:pt>
                <c:pt idx="975">
                  <c:v>781.55</c:v>
                </c:pt>
                <c:pt idx="976">
                  <c:v>780.65</c:v>
                </c:pt>
                <c:pt idx="977">
                  <c:v>783.2</c:v>
                </c:pt>
                <c:pt idx="978">
                  <c:v>781.7</c:v>
                </c:pt>
                <c:pt idx="979">
                  <c:v>783.45</c:v>
                </c:pt>
                <c:pt idx="980">
                  <c:v>781.65</c:v>
                </c:pt>
                <c:pt idx="981">
                  <c:v>781.15</c:v>
                </c:pt>
                <c:pt idx="982">
                  <c:v>782.7</c:v>
                </c:pt>
                <c:pt idx="983">
                  <c:v>784.65</c:v>
                </c:pt>
                <c:pt idx="984">
                  <c:v>783.7</c:v>
                </c:pt>
                <c:pt idx="985">
                  <c:v>782.3</c:v>
                </c:pt>
                <c:pt idx="986">
                  <c:v>781.75</c:v>
                </c:pt>
                <c:pt idx="987">
                  <c:v>782.8</c:v>
                </c:pt>
                <c:pt idx="988">
                  <c:v>780.95</c:v>
                </c:pt>
                <c:pt idx="989">
                  <c:v>782.75</c:v>
                </c:pt>
                <c:pt idx="990">
                  <c:v>781.6</c:v>
                </c:pt>
                <c:pt idx="991">
                  <c:v>781.6</c:v>
                </c:pt>
                <c:pt idx="992">
                  <c:v>781.35</c:v>
                </c:pt>
                <c:pt idx="993">
                  <c:v>782.6</c:v>
                </c:pt>
                <c:pt idx="994">
                  <c:v>781.5</c:v>
                </c:pt>
                <c:pt idx="995">
                  <c:v>782.25</c:v>
                </c:pt>
                <c:pt idx="996">
                  <c:v>781.5</c:v>
                </c:pt>
                <c:pt idx="997">
                  <c:v>781.7</c:v>
                </c:pt>
                <c:pt idx="998">
                  <c:v>781.75</c:v>
                </c:pt>
                <c:pt idx="999">
                  <c:v>781.35</c:v>
                </c:pt>
                <c:pt idx="1000">
                  <c:v>782.45</c:v>
                </c:pt>
                <c:pt idx="1001">
                  <c:v>781</c:v>
                </c:pt>
                <c:pt idx="1002">
                  <c:v>782.55</c:v>
                </c:pt>
                <c:pt idx="1003">
                  <c:v>781.4</c:v>
                </c:pt>
                <c:pt idx="1004">
                  <c:v>782.15</c:v>
                </c:pt>
                <c:pt idx="1005">
                  <c:v>782.85</c:v>
                </c:pt>
                <c:pt idx="1006">
                  <c:v>782.2</c:v>
                </c:pt>
                <c:pt idx="1007">
                  <c:v>781.1</c:v>
                </c:pt>
                <c:pt idx="1008">
                  <c:v>782.1</c:v>
                </c:pt>
                <c:pt idx="1009">
                  <c:v>782.1</c:v>
                </c:pt>
                <c:pt idx="1010">
                  <c:v>780.7</c:v>
                </c:pt>
                <c:pt idx="1011">
                  <c:v>780.85</c:v>
                </c:pt>
                <c:pt idx="1012">
                  <c:v>781.2</c:v>
                </c:pt>
                <c:pt idx="1013">
                  <c:v>780.35</c:v>
                </c:pt>
                <c:pt idx="1014">
                  <c:v>781.5</c:v>
                </c:pt>
                <c:pt idx="1015">
                  <c:v>780.95</c:v>
                </c:pt>
                <c:pt idx="1016">
                  <c:v>781.85</c:v>
                </c:pt>
                <c:pt idx="1017">
                  <c:v>782.95</c:v>
                </c:pt>
                <c:pt idx="1018">
                  <c:v>780.4</c:v>
                </c:pt>
                <c:pt idx="1019">
                  <c:v>781.8</c:v>
                </c:pt>
                <c:pt idx="1020">
                  <c:v>780.95</c:v>
                </c:pt>
                <c:pt idx="1021">
                  <c:v>782.55</c:v>
                </c:pt>
                <c:pt idx="1022">
                  <c:v>782.3</c:v>
                </c:pt>
                <c:pt idx="1023">
                  <c:v>780.75</c:v>
                </c:pt>
              </c:numCache>
            </c:numRef>
          </c:yVal>
          <c:smooth val="1"/>
          <c:extLst>
            <c:ext xmlns:c16="http://schemas.microsoft.com/office/drawing/2014/chart" uri="{C3380CC4-5D6E-409C-BE32-E72D297353CC}">
              <c16:uniqueId val="{00000000-235B-4A14-AECB-171502365424}"/>
            </c:ext>
          </c:extLst>
        </c:ser>
        <c:ser>
          <c:idx val="2"/>
          <c:order val="1"/>
          <c:tx>
            <c:strRef>
              <c:f>'LHS 0 LOAD'!$F$1</c:f>
              <c:strCache>
                <c:ptCount val="1"/>
                <c:pt idx="0">
                  <c:v>39 Mpa</c:v>
                </c:pt>
              </c:strCache>
            </c:strRef>
          </c:tx>
          <c:spPr>
            <a:ln w="38100" cap="rnd">
              <a:solidFill>
                <a:schemeClr val="accent3"/>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LOAD'!$G$2:$G$1025</c:f>
              <c:numCache>
                <c:formatCode>General</c:formatCode>
                <c:ptCount val="1024"/>
                <c:pt idx="0">
                  <c:v>768</c:v>
                </c:pt>
                <c:pt idx="1">
                  <c:v>768.6</c:v>
                </c:pt>
                <c:pt idx="2">
                  <c:v>768.05</c:v>
                </c:pt>
                <c:pt idx="3">
                  <c:v>769</c:v>
                </c:pt>
                <c:pt idx="4">
                  <c:v>767.7</c:v>
                </c:pt>
                <c:pt idx="5">
                  <c:v>768.5</c:v>
                </c:pt>
                <c:pt idx="6">
                  <c:v>768</c:v>
                </c:pt>
                <c:pt idx="7">
                  <c:v>766.95</c:v>
                </c:pt>
                <c:pt idx="8">
                  <c:v>767.1</c:v>
                </c:pt>
                <c:pt idx="9">
                  <c:v>767.6</c:v>
                </c:pt>
                <c:pt idx="10">
                  <c:v>768</c:v>
                </c:pt>
                <c:pt idx="11">
                  <c:v>768.4</c:v>
                </c:pt>
                <c:pt idx="12">
                  <c:v>768.15</c:v>
                </c:pt>
                <c:pt idx="13">
                  <c:v>767.65</c:v>
                </c:pt>
                <c:pt idx="14">
                  <c:v>768.6</c:v>
                </c:pt>
                <c:pt idx="15">
                  <c:v>768.2</c:v>
                </c:pt>
                <c:pt idx="16">
                  <c:v>767.75</c:v>
                </c:pt>
                <c:pt idx="17">
                  <c:v>767.8</c:v>
                </c:pt>
                <c:pt idx="18">
                  <c:v>768.15</c:v>
                </c:pt>
                <c:pt idx="19">
                  <c:v>767.85</c:v>
                </c:pt>
                <c:pt idx="20">
                  <c:v>767.85</c:v>
                </c:pt>
                <c:pt idx="21">
                  <c:v>767.95</c:v>
                </c:pt>
                <c:pt idx="22">
                  <c:v>767</c:v>
                </c:pt>
                <c:pt idx="23">
                  <c:v>767.95</c:v>
                </c:pt>
                <c:pt idx="24">
                  <c:v>768.25</c:v>
                </c:pt>
                <c:pt idx="25">
                  <c:v>767.55</c:v>
                </c:pt>
                <c:pt idx="26">
                  <c:v>767.8</c:v>
                </c:pt>
                <c:pt idx="27">
                  <c:v>767.85</c:v>
                </c:pt>
                <c:pt idx="28">
                  <c:v>766.75</c:v>
                </c:pt>
                <c:pt idx="29">
                  <c:v>767.85</c:v>
                </c:pt>
                <c:pt idx="30">
                  <c:v>767.95</c:v>
                </c:pt>
                <c:pt idx="31">
                  <c:v>767.65</c:v>
                </c:pt>
                <c:pt idx="32">
                  <c:v>767.45</c:v>
                </c:pt>
                <c:pt idx="33">
                  <c:v>768.05</c:v>
                </c:pt>
                <c:pt idx="34">
                  <c:v>768.2</c:v>
                </c:pt>
                <c:pt idx="35">
                  <c:v>767</c:v>
                </c:pt>
                <c:pt idx="36">
                  <c:v>767.1</c:v>
                </c:pt>
                <c:pt idx="37">
                  <c:v>767.5</c:v>
                </c:pt>
                <c:pt idx="38">
                  <c:v>767.35</c:v>
                </c:pt>
                <c:pt idx="39">
                  <c:v>767.9</c:v>
                </c:pt>
                <c:pt idx="40">
                  <c:v>766.65</c:v>
                </c:pt>
                <c:pt idx="41">
                  <c:v>768.4</c:v>
                </c:pt>
                <c:pt idx="42">
                  <c:v>768</c:v>
                </c:pt>
                <c:pt idx="43">
                  <c:v>767.9</c:v>
                </c:pt>
                <c:pt idx="44">
                  <c:v>767.75</c:v>
                </c:pt>
                <c:pt idx="45">
                  <c:v>768.25</c:v>
                </c:pt>
                <c:pt idx="46">
                  <c:v>767.75</c:v>
                </c:pt>
                <c:pt idx="47">
                  <c:v>766.35</c:v>
                </c:pt>
                <c:pt idx="48">
                  <c:v>767.3</c:v>
                </c:pt>
                <c:pt idx="49">
                  <c:v>767.4</c:v>
                </c:pt>
                <c:pt idx="50">
                  <c:v>766.45</c:v>
                </c:pt>
                <c:pt idx="51">
                  <c:v>767.5</c:v>
                </c:pt>
                <c:pt idx="52">
                  <c:v>768</c:v>
                </c:pt>
                <c:pt idx="53">
                  <c:v>768.25</c:v>
                </c:pt>
                <c:pt idx="54">
                  <c:v>767.45</c:v>
                </c:pt>
                <c:pt idx="55">
                  <c:v>767.55</c:v>
                </c:pt>
                <c:pt idx="56">
                  <c:v>767.75</c:v>
                </c:pt>
                <c:pt idx="57">
                  <c:v>767.65</c:v>
                </c:pt>
                <c:pt idx="58">
                  <c:v>767.5</c:v>
                </c:pt>
                <c:pt idx="59">
                  <c:v>767.5</c:v>
                </c:pt>
                <c:pt idx="60">
                  <c:v>767.55</c:v>
                </c:pt>
                <c:pt idx="61">
                  <c:v>766.75</c:v>
                </c:pt>
                <c:pt idx="62">
                  <c:v>767.4</c:v>
                </c:pt>
                <c:pt idx="63">
                  <c:v>767.9</c:v>
                </c:pt>
                <c:pt idx="64">
                  <c:v>767.7</c:v>
                </c:pt>
                <c:pt idx="65">
                  <c:v>766.85</c:v>
                </c:pt>
                <c:pt idx="66">
                  <c:v>767.4</c:v>
                </c:pt>
                <c:pt idx="67">
                  <c:v>767.8</c:v>
                </c:pt>
                <c:pt idx="68">
                  <c:v>767.8</c:v>
                </c:pt>
                <c:pt idx="69">
                  <c:v>767.7</c:v>
                </c:pt>
                <c:pt idx="70">
                  <c:v>768.35</c:v>
                </c:pt>
                <c:pt idx="71">
                  <c:v>767.4</c:v>
                </c:pt>
                <c:pt idx="72">
                  <c:v>767.95</c:v>
                </c:pt>
                <c:pt idx="73">
                  <c:v>767.65</c:v>
                </c:pt>
                <c:pt idx="74">
                  <c:v>767.25</c:v>
                </c:pt>
                <c:pt idx="75">
                  <c:v>767.4</c:v>
                </c:pt>
                <c:pt idx="76">
                  <c:v>767.75</c:v>
                </c:pt>
                <c:pt idx="77">
                  <c:v>767.2</c:v>
                </c:pt>
                <c:pt idx="78">
                  <c:v>766.6</c:v>
                </c:pt>
                <c:pt idx="79">
                  <c:v>767.25</c:v>
                </c:pt>
                <c:pt idx="80">
                  <c:v>767.85</c:v>
                </c:pt>
                <c:pt idx="81">
                  <c:v>767.2</c:v>
                </c:pt>
                <c:pt idx="82">
                  <c:v>768.4</c:v>
                </c:pt>
                <c:pt idx="83">
                  <c:v>767.55</c:v>
                </c:pt>
                <c:pt idx="84">
                  <c:v>767.7</c:v>
                </c:pt>
                <c:pt idx="85">
                  <c:v>768.2</c:v>
                </c:pt>
                <c:pt idx="86">
                  <c:v>767.3</c:v>
                </c:pt>
                <c:pt idx="87">
                  <c:v>767.55</c:v>
                </c:pt>
                <c:pt idx="88">
                  <c:v>767.5</c:v>
                </c:pt>
                <c:pt idx="89">
                  <c:v>766.9</c:v>
                </c:pt>
                <c:pt idx="90">
                  <c:v>767.4</c:v>
                </c:pt>
                <c:pt idx="91">
                  <c:v>767.1</c:v>
                </c:pt>
                <c:pt idx="92">
                  <c:v>767.7</c:v>
                </c:pt>
                <c:pt idx="93">
                  <c:v>768.55</c:v>
                </c:pt>
                <c:pt idx="94">
                  <c:v>767.65</c:v>
                </c:pt>
                <c:pt idx="95">
                  <c:v>768.1</c:v>
                </c:pt>
                <c:pt idx="96">
                  <c:v>767.65</c:v>
                </c:pt>
                <c:pt idx="97">
                  <c:v>767.4</c:v>
                </c:pt>
                <c:pt idx="98">
                  <c:v>767.9</c:v>
                </c:pt>
                <c:pt idx="99">
                  <c:v>767.4</c:v>
                </c:pt>
                <c:pt idx="100">
                  <c:v>767.8</c:v>
                </c:pt>
                <c:pt idx="101">
                  <c:v>768.3</c:v>
                </c:pt>
                <c:pt idx="102">
                  <c:v>766.8</c:v>
                </c:pt>
                <c:pt idx="103">
                  <c:v>768.8</c:v>
                </c:pt>
                <c:pt idx="104">
                  <c:v>767.9</c:v>
                </c:pt>
                <c:pt idx="105">
                  <c:v>767.55</c:v>
                </c:pt>
                <c:pt idx="106">
                  <c:v>767.35</c:v>
                </c:pt>
                <c:pt idx="107">
                  <c:v>767.8</c:v>
                </c:pt>
                <c:pt idx="108">
                  <c:v>767.2</c:v>
                </c:pt>
                <c:pt idx="109">
                  <c:v>767.4</c:v>
                </c:pt>
                <c:pt idx="110">
                  <c:v>767.45</c:v>
                </c:pt>
                <c:pt idx="111">
                  <c:v>767.4</c:v>
                </c:pt>
                <c:pt idx="112">
                  <c:v>766.7</c:v>
                </c:pt>
                <c:pt idx="113">
                  <c:v>767.55</c:v>
                </c:pt>
                <c:pt idx="114">
                  <c:v>767.85</c:v>
                </c:pt>
                <c:pt idx="115">
                  <c:v>767.3</c:v>
                </c:pt>
                <c:pt idx="116">
                  <c:v>766.45</c:v>
                </c:pt>
                <c:pt idx="117">
                  <c:v>768.2</c:v>
                </c:pt>
                <c:pt idx="118">
                  <c:v>767.15</c:v>
                </c:pt>
                <c:pt idx="119">
                  <c:v>767.85</c:v>
                </c:pt>
                <c:pt idx="120">
                  <c:v>767.65</c:v>
                </c:pt>
                <c:pt idx="121">
                  <c:v>767.3</c:v>
                </c:pt>
                <c:pt idx="122">
                  <c:v>766.85</c:v>
                </c:pt>
                <c:pt idx="123">
                  <c:v>767.15</c:v>
                </c:pt>
                <c:pt idx="124">
                  <c:v>768.15</c:v>
                </c:pt>
                <c:pt idx="125">
                  <c:v>768.25</c:v>
                </c:pt>
                <c:pt idx="126">
                  <c:v>767.3</c:v>
                </c:pt>
                <c:pt idx="127">
                  <c:v>768.05</c:v>
                </c:pt>
                <c:pt idx="128">
                  <c:v>766.7</c:v>
                </c:pt>
                <c:pt idx="129">
                  <c:v>768.6</c:v>
                </c:pt>
                <c:pt idx="130">
                  <c:v>767</c:v>
                </c:pt>
                <c:pt idx="131">
                  <c:v>767.8</c:v>
                </c:pt>
                <c:pt idx="132">
                  <c:v>767.65</c:v>
                </c:pt>
                <c:pt idx="133">
                  <c:v>768.15</c:v>
                </c:pt>
                <c:pt idx="134">
                  <c:v>767.3</c:v>
                </c:pt>
                <c:pt idx="135">
                  <c:v>767.75</c:v>
                </c:pt>
                <c:pt idx="136">
                  <c:v>767.1</c:v>
                </c:pt>
                <c:pt idx="137">
                  <c:v>767.15</c:v>
                </c:pt>
                <c:pt idx="138">
                  <c:v>767.4</c:v>
                </c:pt>
                <c:pt idx="139">
                  <c:v>767.35</c:v>
                </c:pt>
                <c:pt idx="140">
                  <c:v>768.25</c:v>
                </c:pt>
                <c:pt idx="141">
                  <c:v>768.35</c:v>
                </c:pt>
                <c:pt idx="142">
                  <c:v>768.2</c:v>
                </c:pt>
                <c:pt idx="143">
                  <c:v>767.5</c:v>
                </c:pt>
                <c:pt idx="144">
                  <c:v>768.25</c:v>
                </c:pt>
                <c:pt idx="145">
                  <c:v>768.05</c:v>
                </c:pt>
                <c:pt idx="146">
                  <c:v>767</c:v>
                </c:pt>
                <c:pt idx="147">
                  <c:v>767.2</c:v>
                </c:pt>
                <c:pt idx="148">
                  <c:v>766.45</c:v>
                </c:pt>
                <c:pt idx="149">
                  <c:v>767.65</c:v>
                </c:pt>
                <c:pt idx="150">
                  <c:v>767.5</c:v>
                </c:pt>
                <c:pt idx="151">
                  <c:v>768.15</c:v>
                </c:pt>
                <c:pt idx="152">
                  <c:v>768.4</c:v>
                </c:pt>
                <c:pt idx="153">
                  <c:v>767.55</c:v>
                </c:pt>
                <c:pt idx="154">
                  <c:v>767.05</c:v>
                </c:pt>
                <c:pt idx="155">
                  <c:v>767.55</c:v>
                </c:pt>
                <c:pt idx="156">
                  <c:v>767.8</c:v>
                </c:pt>
                <c:pt idx="157">
                  <c:v>768.2</c:v>
                </c:pt>
                <c:pt idx="158">
                  <c:v>766.8</c:v>
                </c:pt>
                <c:pt idx="159">
                  <c:v>766.65</c:v>
                </c:pt>
                <c:pt idx="160">
                  <c:v>767.35</c:v>
                </c:pt>
                <c:pt idx="161">
                  <c:v>767.6</c:v>
                </c:pt>
                <c:pt idx="162">
                  <c:v>767.3</c:v>
                </c:pt>
                <c:pt idx="163">
                  <c:v>766.9</c:v>
                </c:pt>
                <c:pt idx="164">
                  <c:v>767.4</c:v>
                </c:pt>
                <c:pt idx="165">
                  <c:v>767.15</c:v>
                </c:pt>
                <c:pt idx="166">
                  <c:v>767.9</c:v>
                </c:pt>
                <c:pt idx="167">
                  <c:v>767.2</c:v>
                </c:pt>
                <c:pt idx="168">
                  <c:v>767.6</c:v>
                </c:pt>
                <c:pt idx="169">
                  <c:v>766.25</c:v>
                </c:pt>
                <c:pt idx="170">
                  <c:v>767.85</c:v>
                </c:pt>
                <c:pt idx="171">
                  <c:v>767.2</c:v>
                </c:pt>
                <c:pt idx="172">
                  <c:v>767.8</c:v>
                </c:pt>
                <c:pt idx="173">
                  <c:v>768.35</c:v>
                </c:pt>
                <c:pt idx="174">
                  <c:v>767.2</c:v>
                </c:pt>
                <c:pt idx="175">
                  <c:v>767.3</c:v>
                </c:pt>
                <c:pt idx="176">
                  <c:v>767.8</c:v>
                </c:pt>
                <c:pt idx="177">
                  <c:v>768.65</c:v>
                </c:pt>
                <c:pt idx="178">
                  <c:v>767.6</c:v>
                </c:pt>
                <c:pt idx="179">
                  <c:v>768</c:v>
                </c:pt>
                <c:pt idx="180">
                  <c:v>767.25</c:v>
                </c:pt>
                <c:pt idx="181">
                  <c:v>767.95</c:v>
                </c:pt>
                <c:pt idx="182">
                  <c:v>767.55</c:v>
                </c:pt>
                <c:pt idx="183">
                  <c:v>767.95</c:v>
                </c:pt>
                <c:pt idx="184">
                  <c:v>767.55</c:v>
                </c:pt>
                <c:pt idx="185">
                  <c:v>767.25</c:v>
                </c:pt>
                <c:pt idx="186">
                  <c:v>767.75</c:v>
                </c:pt>
                <c:pt idx="187">
                  <c:v>766.85</c:v>
                </c:pt>
                <c:pt idx="188">
                  <c:v>767.35</c:v>
                </c:pt>
                <c:pt idx="189">
                  <c:v>767.35</c:v>
                </c:pt>
                <c:pt idx="190">
                  <c:v>767.5</c:v>
                </c:pt>
                <c:pt idx="191">
                  <c:v>767.45</c:v>
                </c:pt>
                <c:pt idx="192">
                  <c:v>768.5</c:v>
                </c:pt>
                <c:pt idx="193">
                  <c:v>766.85</c:v>
                </c:pt>
                <c:pt idx="194">
                  <c:v>768.15</c:v>
                </c:pt>
                <c:pt idx="195">
                  <c:v>767.25</c:v>
                </c:pt>
                <c:pt idx="196">
                  <c:v>767.25</c:v>
                </c:pt>
                <c:pt idx="197">
                  <c:v>766.95</c:v>
                </c:pt>
                <c:pt idx="198">
                  <c:v>766.1</c:v>
                </c:pt>
                <c:pt idx="199">
                  <c:v>766.9</c:v>
                </c:pt>
                <c:pt idx="200">
                  <c:v>767.7</c:v>
                </c:pt>
                <c:pt idx="201">
                  <c:v>767.7</c:v>
                </c:pt>
                <c:pt idx="202">
                  <c:v>767.55</c:v>
                </c:pt>
                <c:pt idx="203">
                  <c:v>767.3</c:v>
                </c:pt>
                <c:pt idx="204">
                  <c:v>768.5</c:v>
                </c:pt>
                <c:pt idx="205">
                  <c:v>768.8</c:v>
                </c:pt>
                <c:pt idx="206">
                  <c:v>767.9</c:v>
                </c:pt>
                <c:pt idx="207">
                  <c:v>769.35</c:v>
                </c:pt>
                <c:pt idx="208">
                  <c:v>770.75</c:v>
                </c:pt>
                <c:pt idx="209">
                  <c:v>771.3</c:v>
                </c:pt>
                <c:pt idx="210">
                  <c:v>774.15</c:v>
                </c:pt>
                <c:pt idx="211">
                  <c:v>776.3</c:v>
                </c:pt>
                <c:pt idx="212">
                  <c:v>777.35</c:v>
                </c:pt>
                <c:pt idx="213">
                  <c:v>778.15</c:v>
                </c:pt>
                <c:pt idx="214">
                  <c:v>778.05</c:v>
                </c:pt>
                <c:pt idx="215">
                  <c:v>778</c:v>
                </c:pt>
                <c:pt idx="216">
                  <c:v>777.85</c:v>
                </c:pt>
                <c:pt idx="217">
                  <c:v>778.5</c:v>
                </c:pt>
                <c:pt idx="218">
                  <c:v>778.15</c:v>
                </c:pt>
                <c:pt idx="219">
                  <c:v>777.85</c:v>
                </c:pt>
                <c:pt idx="220">
                  <c:v>776.8</c:v>
                </c:pt>
                <c:pt idx="221">
                  <c:v>777.45</c:v>
                </c:pt>
                <c:pt idx="222">
                  <c:v>778.5</c:v>
                </c:pt>
                <c:pt idx="223">
                  <c:v>775.9</c:v>
                </c:pt>
                <c:pt idx="224">
                  <c:v>778.6</c:v>
                </c:pt>
                <c:pt idx="225">
                  <c:v>776.55</c:v>
                </c:pt>
                <c:pt idx="226">
                  <c:v>777.1</c:v>
                </c:pt>
                <c:pt idx="227">
                  <c:v>776.85</c:v>
                </c:pt>
                <c:pt idx="228">
                  <c:v>776.35</c:v>
                </c:pt>
                <c:pt idx="229">
                  <c:v>777.1</c:v>
                </c:pt>
                <c:pt idx="230">
                  <c:v>776.9</c:v>
                </c:pt>
                <c:pt idx="231">
                  <c:v>776.4</c:v>
                </c:pt>
                <c:pt idx="232">
                  <c:v>776.4</c:v>
                </c:pt>
                <c:pt idx="233">
                  <c:v>777.15</c:v>
                </c:pt>
                <c:pt idx="234">
                  <c:v>777.65</c:v>
                </c:pt>
                <c:pt idx="235">
                  <c:v>776.95</c:v>
                </c:pt>
                <c:pt idx="236">
                  <c:v>776.5</c:v>
                </c:pt>
                <c:pt idx="237">
                  <c:v>777.8</c:v>
                </c:pt>
                <c:pt idx="238">
                  <c:v>775.4</c:v>
                </c:pt>
                <c:pt idx="239">
                  <c:v>774.95</c:v>
                </c:pt>
                <c:pt idx="240">
                  <c:v>775.55</c:v>
                </c:pt>
                <c:pt idx="241">
                  <c:v>775.45</c:v>
                </c:pt>
                <c:pt idx="242">
                  <c:v>775.6</c:v>
                </c:pt>
                <c:pt idx="243">
                  <c:v>775.75</c:v>
                </c:pt>
                <c:pt idx="244">
                  <c:v>775.1</c:v>
                </c:pt>
                <c:pt idx="245">
                  <c:v>775</c:v>
                </c:pt>
                <c:pt idx="246">
                  <c:v>774.45</c:v>
                </c:pt>
                <c:pt idx="247">
                  <c:v>774.85</c:v>
                </c:pt>
                <c:pt idx="248">
                  <c:v>776</c:v>
                </c:pt>
                <c:pt idx="249">
                  <c:v>774.9</c:v>
                </c:pt>
                <c:pt idx="250">
                  <c:v>774.8</c:v>
                </c:pt>
                <c:pt idx="251">
                  <c:v>775.9</c:v>
                </c:pt>
                <c:pt idx="252">
                  <c:v>774.65</c:v>
                </c:pt>
                <c:pt idx="253">
                  <c:v>774.95</c:v>
                </c:pt>
                <c:pt idx="254">
                  <c:v>773.75</c:v>
                </c:pt>
                <c:pt idx="255">
                  <c:v>774.5</c:v>
                </c:pt>
                <c:pt idx="256">
                  <c:v>776.1</c:v>
                </c:pt>
                <c:pt idx="257">
                  <c:v>774.35</c:v>
                </c:pt>
                <c:pt idx="258">
                  <c:v>773.95</c:v>
                </c:pt>
                <c:pt idx="259">
                  <c:v>774.1</c:v>
                </c:pt>
                <c:pt idx="260">
                  <c:v>774.8</c:v>
                </c:pt>
                <c:pt idx="261">
                  <c:v>774.35</c:v>
                </c:pt>
                <c:pt idx="262">
                  <c:v>775</c:v>
                </c:pt>
                <c:pt idx="263">
                  <c:v>774.65</c:v>
                </c:pt>
                <c:pt idx="264">
                  <c:v>774.45</c:v>
                </c:pt>
                <c:pt idx="265">
                  <c:v>773.85</c:v>
                </c:pt>
                <c:pt idx="266">
                  <c:v>773.9</c:v>
                </c:pt>
                <c:pt idx="267">
                  <c:v>774.7</c:v>
                </c:pt>
                <c:pt idx="268">
                  <c:v>774.4</c:v>
                </c:pt>
                <c:pt idx="269">
                  <c:v>776.35</c:v>
                </c:pt>
                <c:pt idx="270">
                  <c:v>774.75</c:v>
                </c:pt>
                <c:pt idx="271">
                  <c:v>774.05</c:v>
                </c:pt>
                <c:pt idx="272">
                  <c:v>774.1</c:v>
                </c:pt>
                <c:pt idx="273">
                  <c:v>775.35</c:v>
                </c:pt>
                <c:pt idx="274">
                  <c:v>775.25</c:v>
                </c:pt>
                <c:pt idx="275">
                  <c:v>773.7</c:v>
                </c:pt>
                <c:pt idx="276">
                  <c:v>774.35</c:v>
                </c:pt>
                <c:pt idx="277">
                  <c:v>776.1</c:v>
                </c:pt>
                <c:pt idx="278">
                  <c:v>774.25</c:v>
                </c:pt>
                <c:pt idx="279">
                  <c:v>774.25</c:v>
                </c:pt>
                <c:pt idx="280">
                  <c:v>775.1</c:v>
                </c:pt>
                <c:pt idx="281">
                  <c:v>774.75</c:v>
                </c:pt>
                <c:pt idx="282">
                  <c:v>774.6</c:v>
                </c:pt>
                <c:pt idx="283">
                  <c:v>773.35</c:v>
                </c:pt>
                <c:pt idx="284">
                  <c:v>773.75</c:v>
                </c:pt>
                <c:pt idx="285">
                  <c:v>774.25</c:v>
                </c:pt>
                <c:pt idx="286">
                  <c:v>774.75</c:v>
                </c:pt>
                <c:pt idx="287">
                  <c:v>774</c:v>
                </c:pt>
                <c:pt idx="288">
                  <c:v>773.8</c:v>
                </c:pt>
                <c:pt idx="289">
                  <c:v>774.35</c:v>
                </c:pt>
                <c:pt idx="290">
                  <c:v>775.35</c:v>
                </c:pt>
                <c:pt idx="291">
                  <c:v>775.9</c:v>
                </c:pt>
                <c:pt idx="292">
                  <c:v>775.35</c:v>
                </c:pt>
                <c:pt idx="293">
                  <c:v>773</c:v>
                </c:pt>
                <c:pt idx="294">
                  <c:v>773.55</c:v>
                </c:pt>
                <c:pt idx="295">
                  <c:v>775</c:v>
                </c:pt>
                <c:pt idx="296">
                  <c:v>775.35</c:v>
                </c:pt>
                <c:pt idx="297">
                  <c:v>774.65</c:v>
                </c:pt>
                <c:pt idx="298">
                  <c:v>775</c:v>
                </c:pt>
                <c:pt idx="299">
                  <c:v>774.9</c:v>
                </c:pt>
                <c:pt idx="300">
                  <c:v>775.25</c:v>
                </c:pt>
                <c:pt idx="301">
                  <c:v>775.7</c:v>
                </c:pt>
                <c:pt idx="302">
                  <c:v>774.1</c:v>
                </c:pt>
                <c:pt idx="303">
                  <c:v>774.7</c:v>
                </c:pt>
                <c:pt idx="304">
                  <c:v>776</c:v>
                </c:pt>
                <c:pt idx="305">
                  <c:v>775.35</c:v>
                </c:pt>
                <c:pt idx="306">
                  <c:v>774.6</c:v>
                </c:pt>
                <c:pt idx="307">
                  <c:v>775.1</c:v>
                </c:pt>
                <c:pt idx="308">
                  <c:v>774.05</c:v>
                </c:pt>
                <c:pt idx="309">
                  <c:v>775.25</c:v>
                </c:pt>
                <c:pt idx="310">
                  <c:v>774.65</c:v>
                </c:pt>
                <c:pt idx="311">
                  <c:v>775.15</c:v>
                </c:pt>
                <c:pt idx="312">
                  <c:v>775.45</c:v>
                </c:pt>
                <c:pt idx="313">
                  <c:v>774.8</c:v>
                </c:pt>
                <c:pt idx="314">
                  <c:v>775.85</c:v>
                </c:pt>
                <c:pt idx="315">
                  <c:v>773.7</c:v>
                </c:pt>
                <c:pt idx="316">
                  <c:v>775.3</c:v>
                </c:pt>
                <c:pt idx="317">
                  <c:v>774.55</c:v>
                </c:pt>
                <c:pt idx="318">
                  <c:v>774.4</c:v>
                </c:pt>
                <c:pt idx="319">
                  <c:v>774.6</c:v>
                </c:pt>
                <c:pt idx="320">
                  <c:v>773.3</c:v>
                </c:pt>
                <c:pt idx="321">
                  <c:v>775.35</c:v>
                </c:pt>
                <c:pt idx="322">
                  <c:v>774.95</c:v>
                </c:pt>
                <c:pt idx="323">
                  <c:v>774.4</c:v>
                </c:pt>
                <c:pt idx="324">
                  <c:v>774.5</c:v>
                </c:pt>
                <c:pt idx="325">
                  <c:v>773.7</c:v>
                </c:pt>
                <c:pt idx="326">
                  <c:v>773.2</c:v>
                </c:pt>
                <c:pt idx="327">
                  <c:v>774.35</c:v>
                </c:pt>
                <c:pt idx="328">
                  <c:v>772.2</c:v>
                </c:pt>
                <c:pt idx="329">
                  <c:v>774.1</c:v>
                </c:pt>
                <c:pt idx="330">
                  <c:v>774.15</c:v>
                </c:pt>
                <c:pt idx="331">
                  <c:v>774.7</c:v>
                </c:pt>
                <c:pt idx="332">
                  <c:v>773.75</c:v>
                </c:pt>
                <c:pt idx="333">
                  <c:v>773.5</c:v>
                </c:pt>
                <c:pt idx="334">
                  <c:v>773.6</c:v>
                </c:pt>
                <c:pt idx="335">
                  <c:v>772.85</c:v>
                </c:pt>
                <c:pt idx="336">
                  <c:v>773.45</c:v>
                </c:pt>
                <c:pt idx="337">
                  <c:v>772.6</c:v>
                </c:pt>
                <c:pt idx="338">
                  <c:v>773.2</c:v>
                </c:pt>
                <c:pt idx="339">
                  <c:v>774.25</c:v>
                </c:pt>
                <c:pt idx="340">
                  <c:v>773.2</c:v>
                </c:pt>
                <c:pt idx="341">
                  <c:v>773.45</c:v>
                </c:pt>
                <c:pt idx="342">
                  <c:v>774.05</c:v>
                </c:pt>
                <c:pt idx="343">
                  <c:v>773.55</c:v>
                </c:pt>
                <c:pt idx="344">
                  <c:v>774.1</c:v>
                </c:pt>
                <c:pt idx="345">
                  <c:v>773.05</c:v>
                </c:pt>
                <c:pt idx="346">
                  <c:v>772.7</c:v>
                </c:pt>
                <c:pt idx="347">
                  <c:v>774.65</c:v>
                </c:pt>
                <c:pt idx="348">
                  <c:v>774.15</c:v>
                </c:pt>
                <c:pt idx="349">
                  <c:v>774.2</c:v>
                </c:pt>
                <c:pt idx="350">
                  <c:v>774.45</c:v>
                </c:pt>
                <c:pt idx="351">
                  <c:v>775.05</c:v>
                </c:pt>
                <c:pt idx="352">
                  <c:v>774</c:v>
                </c:pt>
                <c:pt idx="353">
                  <c:v>773.75</c:v>
                </c:pt>
                <c:pt idx="354">
                  <c:v>774.6</c:v>
                </c:pt>
                <c:pt idx="355">
                  <c:v>773.8</c:v>
                </c:pt>
                <c:pt idx="356">
                  <c:v>773.25</c:v>
                </c:pt>
                <c:pt idx="357">
                  <c:v>775</c:v>
                </c:pt>
                <c:pt idx="358">
                  <c:v>775.65</c:v>
                </c:pt>
                <c:pt idx="359">
                  <c:v>773.85</c:v>
                </c:pt>
                <c:pt idx="360">
                  <c:v>773.75</c:v>
                </c:pt>
                <c:pt idx="361">
                  <c:v>774</c:v>
                </c:pt>
                <c:pt idx="362">
                  <c:v>773.8</c:v>
                </c:pt>
                <c:pt idx="363">
                  <c:v>773.55</c:v>
                </c:pt>
                <c:pt idx="364">
                  <c:v>774.9</c:v>
                </c:pt>
                <c:pt idx="365">
                  <c:v>774.95</c:v>
                </c:pt>
                <c:pt idx="366">
                  <c:v>774.1</c:v>
                </c:pt>
                <c:pt idx="367">
                  <c:v>773.8</c:v>
                </c:pt>
                <c:pt idx="368">
                  <c:v>775.3</c:v>
                </c:pt>
                <c:pt idx="369">
                  <c:v>773.65</c:v>
                </c:pt>
                <c:pt idx="370">
                  <c:v>774.45</c:v>
                </c:pt>
                <c:pt idx="371">
                  <c:v>775.1</c:v>
                </c:pt>
                <c:pt idx="372">
                  <c:v>775</c:v>
                </c:pt>
                <c:pt idx="373">
                  <c:v>775.2</c:v>
                </c:pt>
                <c:pt idx="374">
                  <c:v>774.45</c:v>
                </c:pt>
                <c:pt idx="375">
                  <c:v>775.05</c:v>
                </c:pt>
                <c:pt idx="376">
                  <c:v>775.55</c:v>
                </c:pt>
                <c:pt idx="377">
                  <c:v>774.45</c:v>
                </c:pt>
                <c:pt idx="378">
                  <c:v>774.95</c:v>
                </c:pt>
                <c:pt idx="379">
                  <c:v>774.45</c:v>
                </c:pt>
                <c:pt idx="380">
                  <c:v>776</c:v>
                </c:pt>
                <c:pt idx="381">
                  <c:v>774.6</c:v>
                </c:pt>
                <c:pt idx="382">
                  <c:v>773.8</c:v>
                </c:pt>
                <c:pt idx="383">
                  <c:v>775.2</c:v>
                </c:pt>
                <c:pt idx="384">
                  <c:v>774.15</c:v>
                </c:pt>
                <c:pt idx="385">
                  <c:v>774.1</c:v>
                </c:pt>
                <c:pt idx="386">
                  <c:v>774.3</c:v>
                </c:pt>
                <c:pt idx="387">
                  <c:v>773.65</c:v>
                </c:pt>
                <c:pt idx="388">
                  <c:v>775.15</c:v>
                </c:pt>
                <c:pt idx="389">
                  <c:v>774.65</c:v>
                </c:pt>
                <c:pt idx="390">
                  <c:v>773.75</c:v>
                </c:pt>
                <c:pt idx="391">
                  <c:v>774.05</c:v>
                </c:pt>
                <c:pt idx="392">
                  <c:v>774.3</c:v>
                </c:pt>
                <c:pt idx="393">
                  <c:v>774</c:v>
                </c:pt>
                <c:pt idx="394">
                  <c:v>775.15</c:v>
                </c:pt>
                <c:pt idx="395">
                  <c:v>773.4</c:v>
                </c:pt>
                <c:pt idx="396">
                  <c:v>773.55</c:v>
                </c:pt>
                <c:pt idx="397">
                  <c:v>773.25</c:v>
                </c:pt>
                <c:pt idx="398">
                  <c:v>773.9</c:v>
                </c:pt>
                <c:pt idx="399">
                  <c:v>772.6</c:v>
                </c:pt>
                <c:pt idx="400">
                  <c:v>773.75</c:v>
                </c:pt>
                <c:pt idx="401">
                  <c:v>774.25</c:v>
                </c:pt>
                <c:pt idx="402">
                  <c:v>774.1</c:v>
                </c:pt>
                <c:pt idx="403">
                  <c:v>772.85</c:v>
                </c:pt>
                <c:pt idx="404">
                  <c:v>773.55</c:v>
                </c:pt>
                <c:pt idx="405">
                  <c:v>773.55</c:v>
                </c:pt>
                <c:pt idx="406">
                  <c:v>773.5</c:v>
                </c:pt>
                <c:pt idx="407">
                  <c:v>773.3</c:v>
                </c:pt>
                <c:pt idx="408">
                  <c:v>773.2</c:v>
                </c:pt>
                <c:pt idx="409">
                  <c:v>773.35</c:v>
                </c:pt>
                <c:pt idx="410">
                  <c:v>772.4</c:v>
                </c:pt>
                <c:pt idx="411">
                  <c:v>774.25</c:v>
                </c:pt>
                <c:pt idx="412">
                  <c:v>774.2</c:v>
                </c:pt>
                <c:pt idx="413">
                  <c:v>773.05</c:v>
                </c:pt>
                <c:pt idx="414">
                  <c:v>774.5</c:v>
                </c:pt>
                <c:pt idx="415">
                  <c:v>772.95</c:v>
                </c:pt>
                <c:pt idx="416">
                  <c:v>773.05</c:v>
                </c:pt>
                <c:pt idx="417">
                  <c:v>773.7</c:v>
                </c:pt>
                <c:pt idx="418">
                  <c:v>773.25</c:v>
                </c:pt>
                <c:pt idx="419">
                  <c:v>772.3</c:v>
                </c:pt>
                <c:pt idx="420">
                  <c:v>772</c:v>
                </c:pt>
                <c:pt idx="421">
                  <c:v>775</c:v>
                </c:pt>
                <c:pt idx="422">
                  <c:v>773.65</c:v>
                </c:pt>
                <c:pt idx="423">
                  <c:v>773.05</c:v>
                </c:pt>
                <c:pt idx="424">
                  <c:v>774.1</c:v>
                </c:pt>
                <c:pt idx="425">
                  <c:v>773.95</c:v>
                </c:pt>
                <c:pt idx="426">
                  <c:v>772.9</c:v>
                </c:pt>
                <c:pt idx="427">
                  <c:v>773.05</c:v>
                </c:pt>
                <c:pt idx="428">
                  <c:v>772.55</c:v>
                </c:pt>
                <c:pt idx="429">
                  <c:v>773.25</c:v>
                </c:pt>
                <c:pt idx="430">
                  <c:v>771.55</c:v>
                </c:pt>
                <c:pt idx="431">
                  <c:v>772.6</c:v>
                </c:pt>
                <c:pt idx="432">
                  <c:v>772.45</c:v>
                </c:pt>
                <c:pt idx="433">
                  <c:v>772.95</c:v>
                </c:pt>
                <c:pt idx="434">
                  <c:v>773.15</c:v>
                </c:pt>
                <c:pt idx="435">
                  <c:v>772.55</c:v>
                </c:pt>
                <c:pt idx="436">
                  <c:v>774.3</c:v>
                </c:pt>
                <c:pt idx="437">
                  <c:v>772.35</c:v>
                </c:pt>
                <c:pt idx="438">
                  <c:v>772.35</c:v>
                </c:pt>
                <c:pt idx="439">
                  <c:v>773.55</c:v>
                </c:pt>
                <c:pt idx="440">
                  <c:v>772.7</c:v>
                </c:pt>
                <c:pt idx="441">
                  <c:v>773.05</c:v>
                </c:pt>
                <c:pt idx="442">
                  <c:v>773.65</c:v>
                </c:pt>
                <c:pt idx="443">
                  <c:v>772.95</c:v>
                </c:pt>
                <c:pt idx="444">
                  <c:v>772.45</c:v>
                </c:pt>
                <c:pt idx="445">
                  <c:v>772.9</c:v>
                </c:pt>
                <c:pt idx="446">
                  <c:v>772.75</c:v>
                </c:pt>
                <c:pt idx="447">
                  <c:v>772.9</c:v>
                </c:pt>
                <c:pt idx="448">
                  <c:v>773.4</c:v>
                </c:pt>
                <c:pt idx="449">
                  <c:v>773.75</c:v>
                </c:pt>
                <c:pt idx="450">
                  <c:v>772.85</c:v>
                </c:pt>
                <c:pt idx="451">
                  <c:v>772.45</c:v>
                </c:pt>
                <c:pt idx="452">
                  <c:v>772.6</c:v>
                </c:pt>
                <c:pt idx="453">
                  <c:v>773.85</c:v>
                </c:pt>
                <c:pt idx="454">
                  <c:v>772.7</c:v>
                </c:pt>
                <c:pt idx="455">
                  <c:v>772.5</c:v>
                </c:pt>
                <c:pt idx="456">
                  <c:v>772.8</c:v>
                </c:pt>
                <c:pt idx="457">
                  <c:v>773</c:v>
                </c:pt>
                <c:pt idx="458">
                  <c:v>773.8</c:v>
                </c:pt>
                <c:pt idx="459">
                  <c:v>773.45</c:v>
                </c:pt>
                <c:pt idx="460">
                  <c:v>773.75</c:v>
                </c:pt>
                <c:pt idx="461">
                  <c:v>774.2</c:v>
                </c:pt>
                <c:pt idx="462">
                  <c:v>772.45</c:v>
                </c:pt>
                <c:pt idx="463">
                  <c:v>774.05</c:v>
                </c:pt>
                <c:pt idx="464">
                  <c:v>773.7</c:v>
                </c:pt>
                <c:pt idx="465">
                  <c:v>772.6</c:v>
                </c:pt>
                <c:pt idx="466">
                  <c:v>772.95</c:v>
                </c:pt>
                <c:pt idx="467">
                  <c:v>773.3</c:v>
                </c:pt>
                <c:pt idx="468">
                  <c:v>773.95</c:v>
                </c:pt>
                <c:pt idx="469">
                  <c:v>772.5</c:v>
                </c:pt>
                <c:pt idx="470">
                  <c:v>773.9</c:v>
                </c:pt>
                <c:pt idx="471">
                  <c:v>772.55</c:v>
                </c:pt>
                <c:pt idx="472">
                  <c:v>774.4</c:v>
                </c:pt>
                <c:pt idx="473">
                  <c:v>773.4</c:v>
                </c:pt>
                <c:pt idx="474">
                  <c:v>772.95</c:v>
                </c:pt>
                <c:pt idx="475">
                  <c:v>774.25</c:v>
                </c:pt>
                <c:pt idx="476">
                  <c:v>773.4</c:v>
                </c:pt>
                <c:pt idx="477">
                  <c:v>773.8</c:v>
                </c:pt>
                <c:pt idx="478">
                  <c:v>774.2</c:v>
                </c:pt>
                <c:pt idx="479">
                  <c:v>773.95</c:v>
                </c:pt>
                <c:pt idx="480">
                  <c:v>774.6</c:v>
                </c:pt>
                <c:pt idx="481">
                  <c:v>774.05</c:v>
                </c:pt>
                <c:pt idx="482">
                  <c:v>773.65</c:v>
                </c:pt>
                <c:pt idx="483">
                  <c:v>773.95</c:v>
                </c:pt>
                <c:pt idx="484">
                  <c:v>773</c:v>
                </c:pt>
                <c:pt idx="485">
                  <c:v>774.1</c:v>
                </c:pt>
                <c:pt idx="486">
                  <c:v>773.55</c:v>
                </c:pt>
                <c:pt idx="487">
                  <c:v>773.05</c:v>
                </c:pt>
                <c:pt idx="488">
                  <c:v>773.25</c:v>
                </c:pt>
                <c:pt idx="489">
                  <c:v>773.5</c:v>
                </c:pt>
                <c:pt idx="490">
                  <c:v>773.4</c:v>
                </c:pt>
                <c:pt idx="491">
                  <c:v>773.7</c:v>
                </c:pt>
                <c:pt idx="492">
                  <c:v>773.95</c:v>
                </c:pt>
                <c:pt idx="493">
                  <c:v>774.3</c:v>
                </c:pt>
                <c:pt idx="494">
                  <c:v>773.55</c:v>
                </c:pt>
                <c:pt idx="495">
                  <c:v>773.1</c:v>
                </c:pt>
                <c:pt idx="496">
                  <c:v>773.5</c:v>
                </c:pt>
                <c:pt idx="497">
                  <c:v>773.15</c:v>
                </c:pt>
                <c:pt idx="498">
                  <c:v>773.15</c:v>
                </c:pt>
                <c:pt idx="499">
                  <c:v>773.55</c:v>
                </c:pt>
                <c:pt idx="500">
                  <c:v>773.75</c:v>
                </c:pt>
                <c:pt idx="501">
                  <c:v>774.25</c:v>
                </c:pt>
                <c:pt idx="502">
                  <c:v>772.7</c:v>
                </c:pt>
                <c:pt idx="503">
                  <c:v>773.3</c:v>
                </c:pt>
                <c:pt idx="504">
                  <c:v>773.35</c:v>
                </c:pt>
                <c:pt idx="505">
                  <c:v>773.65</c:v>
                </c:pt>
                <c:pt idx="506">
                  <c:v>774.75</c:v>
                </c:pt>
                <c:pt idx="507">
                  <c:v>772.35</c:v>
                </c:pt>
                <c:pt idx="508">
                  <c:v>773.95</c:v>
                </c:pt>
                <c:pt idx="509">
                  <c:v>774</c:v>
                </c:pt>
                <c:pt idx="510">
                  <c:v>773.9</c:v>
                </c:pt>
                <c:pt idx="511">
                  <c:v>773.7</c:v>
                </c:pt>
                <c:pt idx="512">
                  <c:v>772.45</c:v>
                </c:pt>
                <c:pt idx="513">
                  <c:v>772.85</c:v>
                </c:pt>
                <c:pt idx="514">
                  <c:v>773.8</c:v>
                </c:pt>
                <c:pt idx="515">
                  <c:v>772.35</c:v>
                </c:pt>
                <c:pt idx="516">
                  <c:v>773.4</c:v>
                </c:pt>
                <c:pt idx="517">
                  <c:v>773.3</c:v>
                </c:pt>
                <c:pt idx="518">
                  <c:v>773.85</c:v>
                </c:pt>
                <c:pt idx="519">
                  <c:v>773.4</c:v>
                </c:pt>
                <c:pt idx="520">
                  <c:v>773.6</c:v>
                </c:pt>
                <c:pt idx="521">
                  <c:v>774.4</c:v>
                </c:pt>
                <c:pt idx="522">
                  <c:v>773</c:v>
                </c:pt>
                <c:pt idx="523">
                  <c:v>773.4</c:v>
                </c:pt>
                <c:pt idx="524">
                  <c:v>773.05</c:v>
                </c:pt>
                <c:pt idx="525">
                  <c:v>773.8</c:v>
                </c:pt>
                <c:pt idx="526">
                  <c:v>775.05</c:v>
                </c:pt>
                <c:pt idx="527">
                  <c:v>774.9</c:v>
                </c:pt>
                <c:pt idx="528">
                  <c:v>773.25</c:v>
                </c:pt>
                <c:pt idx="529">
                  <c:v>773.75</c:v>
                </c:pt>
                <c:pt idx="530">
                  <c:v>774.5</c:v>
                </c:pt>
                <c:pt idx="531">
                  <c:v>774</c:v>
                </c:pt>
                <c:pt idx="532">
                  <c:v>773.75</c:v>
                </c:pt>
                <c:pt idx="533">
                  <c:v>774.45</c:v>
                </c:pt>
                <c:pt idx="534">
                  <c:v>774.05</c:v>
                </c:pt>
                <c:pt idx="535">
                  <c:v>774.6</c:v>
                </c:pt>
                <c:pt idx="536">
                  <c:v>775.55</c:v>
                </c:pt>
                <c:pt idx="537">
                  <c:v>775.3</c:v>
                </c:pt>
                <c:pt idx="538">
                  <c:v>774.45</c:v>
                </c:pt>
                <c:pt idx="539">
                  <c:v>774.85</c:v>
                </c:pt>
                <c:pt idx="540">
                  <c:v>774.8</c:v>
                </c:pt>
                <c:pt idx="541">
                  <c:v>774.3</c:v>
                </c:pt>
                <c:pt idx="542">
                  <c:v>775.4</c:v>
                </c:pt>
                <c:pt idx="543">
                  <c:v>774.8</c:v>
                </c:pt>
                <c:pt idx="544">
                  <c:v>775.6</c:v>
                </c:pt>
                <c:pt idx="545">
                  <c:v>776.45</c:v>
                </c:pt>
                <c:pt idx="546">
                  <c:v>775.75</c:v>
                </c:pt>
                <c:pt idx="547">
                  <c:v>775.6</c:v>
                </c:pt>
                <c:pt idx="548">
                  <c:v>775.25</c:v>
                </c:pt>
                <c:pt idx="549">
                  <c:v>774.8</c:v>
                </c:pt>
                <c:pt idx="550">
                  <c:v>774.8</c:v>
                </c:pt>
                <c:pt idx="551">
                  <c:v>775</c:v>
                </c:pt>
                <c:pt idx="552">
                  <c:v>775.6</c:v>
                </c:pt>
                <c:pt idx="553">
                  <c:v>773.9</c:v>
                </c:pt>
                <c:pt idx="554">
                  <c:v>775.7</c:v>
                </c:pt>
                <c:pt idx="555">
                  <c:v>775.1</c:v>
                </c:pt>
                <c:pt idx="556">
                  <c:v>775.2</c:v>
                </c:pt>
                <c:pt idx="557">
                  <c:v>775.55</c:v>
                </c:pt>
                <c:pt idx="558">
                  <c:v>777.2</c:v>
                </c:pt>
                <c:pt idx="559">
                  <c:v>775.25</c:v>
                </c:pt>
                <c:pt idx="560">
                  <c:v>776.2</c:v>
                </c:pt>
                <c:pt idx="561">
                  <c:v>776.35</c:v>
                </c:pt>
                <c:pt idx="562">
                  <c:v>776.65</c:v>
                </c:pt>
                <c:pt idx="563">
                  <c:v>776.9</c:v>
                </c:pt>
                <c:pt idx="564">
                  <c:v>777.1</c:v>
                </c:pt>
                <c:pt idx="565">
                  <c:v>777.4</c:v>
                </c:pt>
                <c:pt idx="566">
                  <c:v>776.5</c:v>
                </c:pt>
                <c:pt idx="567">
                  <c:v>777.75</c:v>
                </c:pt>
                <c:pt idx="568">
                  <c:v>778.3</c:v>
                </c:pt>
                <c:pt idx="569">
                  <c:v>777.9</c:v>
                </c:pt>
                <c:pt idx="570">
                  <c:v>777.6</c:v>
                </c:pt>
                <c:pt idx="571">
                  <c:v>777.25</c:v>
                </c:pt>
                <c:pt idx="572">
                  <c:v>776</c:v>
                </c:pt>
                <c:pt idx="573">
                  <c:v>776</c:v>
                </c:pt>
                <c:pt idx="574">
                  <c:v>775.75</c:v>
                </c:pt>
                <c:pt idx="575">
                  <c:v>775.1</c:v>
                </c:pt>
                <c:pt idx="576">
                  <c:v>775.65</c:v>
                </c:pt>
                <c:pt idx="577">
                  <c:v>776.25</c:v>
                </c:pt>
                <c:pt idx="578">
                  <c:v>775.25</c:v>
                </c:pt>
                <c:pt idx="579">
                  <c:v>772.9</c:v>
                </c:pt>
                <c:pt idx="580">
                  <c:v>773.7</c:v>
                </c:pt>
                <c:pt idx="581">
                  <c:v>773.85</c:v>
                </c:pt>
                <c:pt idx="582">
                  <c:v>774.15</c:v>
                </c:pt>
                <c:pt idx="583">
                  <c:v>774</c:v>
                </c:pt>
                <c:pt idx="584">
                  <c:v>773.35</c:v>
                </c:pt>
                <c:pt idx="585">
                  <c:v>774.8</c:v>
                </c:pt>
                <c:pt idx="586">
                  <c:v>773.2</c:v>
                </c:pt>
                <c:pt idx="587">
                  <c:v>773.25</c:v>
                </c:pt>
                <c:pt idx="588">
                  <c:v>775.2</c:v>
                </c:pt>
                <c:pt idx="589">
                  <c:v>773.6</c:v>
                </c:pt>
                <c:pt idx="590">
                  <c:v>773.9</c:v>
                </c:pt>
                <c:pt idx="591">
                  <c:v>773.45</c:v>
                </c:pt>
                <c:pt idx="592">
                  <c:v>772.45</c:v>
                </c:pt>
                <c:pt idx="593">
                  <c:v>774.3</c:v>
                </c:pt>
                <c:pt idx="594">
                  <c:v>773.95</c:v>
                </c:pt>
                <c:pt idx="595">
                  <c:v>774.95</c:v>
                </c:pt>
                <c:pt idx="596">
                  <c:v>773.75</c:v>
                </c:pt>
                <c:pt idx="597">
                  <c:v>773.55</c:v>
                </c:pt>
                <c:pt idx="598">
                  <c:v>774.15</c:v>
                </c:pt>
                <c:pt idx="599">
                  <c:v>773.9</c:v>
                </c:pt>
                <c:pt idx="600">
                  <c:v>774.15</c:v>
                </c:pt>
                <c:pt idx="601">
                  <c:v>773</c:v>
                </c:pt>
                <c:pt idx="602">
                  <c:v>773.9</c:v>
                </c:pt>
                <c:pt idx="603">
                  <c:v>773.85</c:v>
                </c:pt>
                <c:pt idx="604">
                  <c:v>774.05</c:v>
                </c:pt>
                <c:pt idx="605">
                  <c:v>773.8</c:v>
                </c:pt>
                <c:pt idx="606">
                  <c:v>774</c:v>
                </c:pt>
                <c:pt idx="607">
                  <c:v>774.7</c:v>
                </c:pt>
                <c:pt idx="608">
                  <c:v>772.55</c:v>
                </c:pt>
                <c:pt idx="609">
                  <c:v>773.55</c:v>
                </c:pt>
                <c:pt idx="610">
                  <c:v>773.15</c:v>
                </c:pt>
                <c:pt idx="611">
                  <c:v>774</c:v>
                </c:pt>
                <c:pt idx="612">
                  <c:v>773.9</c:v>
                </c:pt>
                <c:pt idx="613">
                  <c:v>773.2</c:v>
                </c:pt>
                <c:pt idx="614">
                  <c:v>775</c:v>
                </c:pt>
                <c:pt idx="615">
                  <c:v>774.6</c:v>
                </c:pt>
                <c:pt idx="616">
                  <c:v>772.9</c:v>
                </c:pt>
                <c:pt idx="617">
                  <c:v>775.3</c:v>
                </c:pt>
                <c:pt idx="618">
                  <c:v>774.85</c:v>
                </c:pt>
                <c:pt idx="619">
                  <c:v>773.95</c:v>
                </c:pt>
                <c:pt idx="620">
                  <c:v>774.25</c:v>
                </c:pt>
                <c:pt idx="621">
                  <c:v>773.7</c:v>
                </c:pt>
                <c:pt idx="622">
                  <c:v>773.6</c:v>
                </c:pt>
                <c:pt idx="623">
                  <c:v>773.95</c:v>
                </c:pt>
                <c:pt idx="624">
                  <c:v>773.4</c:v>
                </c:pt>
                <c:pt idx="625">
                  <c:v>773</c:v>
                </c:pt>
                <c:pt idx="626">
                  <c:v>773</c:v>
                </c:pt>
                <c:pt idx="627">
                  <c:v>773.95</c:v>
                </c:pt>
                <c:pt idx="628">
                  <c:v>772.2</c:v>
                </c:pt>
                <c:pt idx="629">
                  <c:v>772.45</c:v>
                </c:pt>
                <c:pt idx="630">
                  <c:v>774.05</c:v>
                </c:pt>
                <c:pt idx="631">
                  <c:v>773.6</c:v>
                </c:pt>
                <c:pt idx="632">
                  <c:v>772.9</c:v>
                </c:pt>
                <c:pt idx="633">
                  <c:v>773.4</c:v>
                </c:pt>
                <c:pt idx="634">
                  <c:v>772.95</c:v>
                </c:pt>
                <c:pt idx="635">
                  <c:v>773.95</c:v>
                </c:pt>
                <c:pt idx="636">
                  <c:v>772.55</c:v>
                </c:pt>
                <c:pt idx="637">
                  <c:v>773.35</c:v>
                </c:pt>
                <c:pt idx="638">
                  <c:v>773.15</c:v>
                </c:pt>
                <c:pt idx="639">
                  <c:v>772.85</c:v>
                </c:pt>
                <c:pt idx="640">
                  <c:v>772.9</c:v>
                </c:pt>
                <c:pt idx="641">
                  <c:v>772.7</c:v>
                </c:pt>
                <c:pt idx="642">
                  <c:v>774.35</c:v>
                </c:pt>
                <c:pt idx="643">
                  <c:v>772.8</c:v>
                </c:pt>
                <c:pt idx="644">
                  <c:v>771.9</c:v>
                </c:pt>
                <c:pt idx="645">
                  <c:v>771.95</c:v>
                </c:pt>
                <c:pt idx="646">
                  <c:v>773.7</c:v>
                </c:pt>
                <c:pt idx="647">
                  <c:v>774.15</c:v>
                </c:pt>
                <c:pt idx="648">
                  <c:v>772.1</c:v>
                </c:pt>
                <c:pt idx="649">
                  <c:v>775.4</c:v>
                </c:pt>
                <c:pt idx="650">
                  <c:v>773.5</c:v>
                </c:pt>
                <c:pt idx="651">
                  <c:v>772.95</c:v>
                </c:pt>
                <c:pt idx="652">
                  <c:v>774.25</c:v>
                </c:pt>
                <c:pt idx="653">
                  <c:v>773.25</c:v>
                </c:pt>
                <c:pt idx="654">
                  <c:v>773.95</c:v>
                </c:pt>
                <c:pt idx="655">
                  <c:v>773.05</c:v>
                </c:pt>
                <c:pt idx="656">
                  <c:v>772.05</c:v>
                </c:pt>
                <c:pt idx="657">
                  <c:v>773</c:v>
                </c:pt>
                <c:pt idx="658">
                  <c:v>772.6</c:v>
                </c:pt>
                <c:pt idx="659">
                  <c:v>774.05</c:v>
                </c:pt>
                <c:pt idx="660">
                  <c:v>773.2</c:v>
                </c:pt>
                <c:pt idx="661">
                  <c:v>772.85</c:v>
                </c:pt>
                <c:pt idx="662">
                  <c:v>772.65</c:v>
                </c:pt>
                <c:pt idx="663">
                  <c:v>773.95</c:v>
                </c:pt>
                <c:pt idx="664">
                  <c:v>773.55</c:v>
                </c:pt>
                <c:pt idx="665">
                  <c:v>772.65</c:v>
                </c:pt>
                <c:pt idx="666">
                  <c:v>772.95</c:v>
                </c:pt>
                <c:pt idx="667">
                  <c:v>773.45</c:v>
                </c:pt>
                <c:pt idx="668">
                  <c:v>773</c:v>
                </c:pt>
                <c:pt idx="669">
                  <c:v>774.2</c:v>
                </c:pt>
                <c:pt idx="670">
                  <c:v>772.55</c:v>
                </c:pt>
                <c:pt idx="671">
                  <c:v>773.45</c:v>
                </c:pt>
                <c:pt idx="672">
                  <c:v>772.05</c:v>
                </c:pt>
                <c:pt idx="673">
                  <c:v>774.25</c:v>
                </c:pt>
                <c:pt idx="674">
                  <c:v>774.2</c:v>
                </c:pt>
                <c:pt idx="675">
                  <c:v>772.5</c:v>
                </c:pt>
                <c:pt idx="676">
                  <c:v>773.6</c:v>
                </c:pt>
                <c:pt idx="677">
                  <c:v>773.45</c:v>
                </c:pt>
                <c:pt idx="678">
                  <c:v>772.9</c:v>
                </c:pt>
                <c:pt idx="679">
                  <c:v>773.7</c:v>
                </c:pt>
                <c:pt idx="680">
                  <c:v>773.3</c:v>
                </c:pt>
                <c:pt idx="681">
                  <c:v>773.25</c:v>
                </c:pt>
                <c:pt idx="682">
                  <c:v>772.6</c:v>
                </c:pt>
                <c:pt idx="683">
                  <c:v>774.25</c:v>
                </c:pt>
                <c:pt idx="684">
                  <c:v>773.4</c:v>
                </c:pt>
                <c:pt idx="685">
                  <c:v>772.85</c:v>
                </c:pt>
                <c:pt idx="686">
                  <c:v>773.75</c:v>
                </c:pt>
                <c:pt idx="687">
                  <c:v>773.75</c:v>
                </c:pt>
                <c:pt idx="688">
                  <c:v>773.25</c:v>
                </c:pt>
                <c:pt idx="689">
                  <c:v>772.75</c:v>
                </c:pt>
                <c:pt idx="690">
                  <c:v>773.2</c:v>
                </c:pt>
                <c:pt idx="691">
                  <c:v>774.15</c:v>
                </c:pt>
                <c:pt idx="692">
                  <c:v>773.3</c:v>
                </c:pt>
                <c:pt idx="693">
                  <c:v>773.55</c:v>
                </c:pt>
                <c:pt idx="694">
                  <c:v>774.7</c:v>
                </c:pt>
                <c:pt idx="695">
                  <c:v>773.5</c:v>
                </c:pt>
                <c:pt idx="696">
                  <c:v>772.2</c:v>
                </c:pt>
                <c:pt idx="697">
                  <c:v>773.5</c:v>
                </c:pt>
                <c:pt idx="698">
                  <c:v>774</c:v>
                </c:pt>
                <c:pt idx="699">
                  <c:v>774.4</c:v>
                </c:pt>
                <c:pt idx="700">
                  <c:v>772.25</c:v>
                </c:pt>
                <c:pt idx="701">
                  <c:v>773.9</c:v>
                </c:pt>
                <c:pt idx="702">
                  <c:v>772.65</c:v>
                </c:pt>
                <c:pt idx="703">
                  <c:v>773.7</c:v>
                </c:pt>
                <c:pt idx="704">
                  <c:v>772.75</c:v>
                </c:pt>
                <c:pt idx="705">
                  <c:v>772.95</c:v>
                </c:pt>
                <c:pt idx="706">
                  <c:v>774.8</c:v>
                </c:pt>
                <c:pt idx="707">
                  <c:v>773.5</c:v>
                </c:pt>
                <c:pt idx="708">
                  <c:v>772.55</c:v>
                </c:pt>
                <c:pt idx="709">
                  <c:v>774.3</c:v>
                </c:pt>
                <c:pt idx="710">
                  <c:v>772.8</c:v>
                </c:pt>
                <c:pt idx="711">
                  <c:v>773.45</c:v>
                </c:pt>
                <c:pt idx="712">
                  <c:v>773.6</c:v>
                </c:pt>
                <c:pt idx="713">
                  <c:v>772.8</c:v>
                </c:pt>
                <c:pt idx="714">
                  <c:v>773.1</c:v>
                </c:pt>
                <c:pt idx="715">
                  <c:v>774.3</c:v>
                </c:pt>
                <c:pt idx="716">
                  <c:v>772.9</c:v>
                </c:pt>
                <c:pt idx="717">
                  <c:v>774.65</c:v>
                </c:pt>
                <c:pt idx="718">
                  <c:v>773.65</c:v>
                </c:pt>
                <c:pt idx="719">
                  <c:v>772</c:v>
                </c:pt>
                <c:pt idx="720">
                  <c:v>774.2</c:v>
                </c:pt>
                <c:pt idx="721">
                  <c:v>773.45</c:v>
                </c:pt>
                <c:pt idx="722">
                  <c:v>772.75</c:v>
                </c:pt>
                <c:pt idx="723">
                  <c:v>772.45</c:v>
                </c:pt>
                <c:pt idx="724">
                  <c:v>774.5</c:v>
                </c:pt>
                <c:pt idx="725">
                  <c:v>772.7</c:v>
                </c:pt>
                <c:pt idx="726">
                  <c:v>773.85</c:v>
                </c:pt>
                <c:pt idx="727">
                  <c:v>773.1</c:v>
                </c:pt>
                <c:pt idx="728">
                  <c:v>772.8</c:v>
                </c:pt>
                <c:pt idx="729">
                  <c:v>773.45</c:v>
                </c:pt>
                <c:pt idx="730">
                  <c:v>773.5</c:v>
                </c:pt>
                <c:pt idx="731">
                  <c:v>772.15</c:v>
                </c:pt>
                <c:pt idx="732">
                  <c:v>772.1</c:v>
                </c:pt>
                <c:pt idx="733">
                  <c:v>773.2</c:v>
                </c:pt>
                <c:pt idx="734">
                  <c:v>772.3</c:v>
                </c:pt>
                <c:pt idx="735">
                  <c:v>772.85</c:v>
                </c:pt>
                <c:pt idx="736">
                  <c:v>773.05</c:v>
                </c:pt>
                <c:pt idx="737">
                  <c:v>773.05</c:v>
                </c:pt>
                <c:pt idx="738">
                  <c:v>773.25</c:v>
                </c:pt>
                <c:pt idx="739">
                  <c:v>773.15</c:v>
                </c:pt>
                <c:pt idx="740">
                  <c:v>774.15</c:v>
                </c:pt>
                <c:pt idx="741">
                  <c:v>773.15</c:v>
                </c:pt>
                <c:pt idx="742">
                  <c:v>772.5</c:v>
                </c:pt>
                <c:pt idx="743">
                  <c:v>772</c:v>
                </c:pt>
                <c:pt idx="744">
                  <c:v>774.6</c:v>
                </c:pt>
                <c:pt idx="745">
                  <c:v>773.5</c:v>
                </c:pt>
                <c:pt idx="746">
                  <c:v>774.25</c:v>
                </c:pt>
                <c:pt idx="747">
                  <c:v>773.5</c:v>
                </c:pt>
                <c:pt idx="748">
                  <c:v>773.95</c:v>
                </c:pt>
                <c:pt idx="749">
                  <c:v>773.05</c:v>
                </c:pt>
                <c:pt idx="750">
                  <c:v>774.7</c:v>
                </c:pt>
                <c:pt idx="751">
                  <c:v>772.75</c:v>
                </c:pt>
                <c:pt idx="752">
                  <c:v>772.65</c:v>
                </c:pt>
                <c:pt idx="753">
                  <c:v>773.3</c:v>
                </c:pt>
                <c:pt idx="754">
                  <c:v>773.2</c:v>
                </c:pt>
                <c:pt idx="755">
                  <c:v>771.85</c:v>
                </c:pt>
                <c:pt idx="756">
                  <c:v>774.05</c:v>
                </c:pt>
                <c:pt idx="757">
                  <c:v>773.65</c:v>
                </c:pt>
                <c:pt idx="758">
                  <c:v>773.3</c:v>
                </c:pt>
                <c:pt idx="759">
                  <c:v>773.65</c:v>
                </c:pt>
                <c:pt idx="760">
                  <c:v>773.3</c:v>
                </c:pt>
                <c:pt idx="761">
                  <c:v>772.95</c:v>
                </c:pt>
                <c:pt idx="762">
                  <c:v>772.8</c:v>
                </c:pt>
                <c:pt idx="763">
                  <c:v>773.05</c:v>
                </c:pt>
                <c:pt idx="764">
                  <c:v>772.85</c:v>
                </c:pt>
                <c:pt idx="765">
                  <c:v>773.15</c:v>
                </c:pt>
                <c:pt idx="766">
                  <c:v>773.3</c:v>
                </c:pt>
                <c:pt idx="767">
                  <c:v>772.95</c:v>
                </c:pt>
                <c:pt idx="768">
                  <c:v>772.8</c:v>
                </c:pt>
                <c:pt idx="769">
                  <c:v>772.75</c:v>
                </c:pt>
                <c:pt idx="770">
                  <c:v>772.85</c:v>
                </c:pt>
                <c:pt idx="771">
                  <c:v>773.55</c:v>
                </c:pt>
                <c:pt idx="772">
                  <c:v>772.15</c:v>
                </c:pt>
                <c:pt idx="773">
                  <c:v>773</c:v>
                </c:pt>
                <c:pt idx="774">
                  <c:v>774.7</c:v>
                </c:pt>
                <c:pt idx="775">
                  <c:v>773.75</c:v>
                </c:pt>
                <c:pt idx="776">
                  <c:v>774.15</c:v>
                </c:pt>
                <c:pt idx="777">
                  <c:v>773.45</c:v>
                </c:pt>
                <c:pt idx="778">
                  <c:v>773.15</c:v>
                </c:pt>
                <c:pt idx="779">
                  <c:v>773.45</c:v>
                </c:pt>
                <c:pt idx="780">
                  <c:v>773.6</c:v>
                </c:pt>
                <c:pt idx="781">
                  <c:v>772.8</c:v>
                </c:pt>
                <c:pt idx="782">
                  <c:v>773.7</c:v>
                </c:pt>
                <c:pt idx="783">
                  <c:v>773.35</c:v>
                </c:pt>
                <c:pt idx="784">
                  <c:v>774.45</c:v>
                </c:pt>
                <c:pt idx="785">
                  <c:v>774.3</c:v>
                </c:pt>
                <c:pt idx="786">
                  <c:v>773.05</c:v>
                </c:pt>
                <c:pt idx="787">
                  <c:v>773.2</c:v>
                </c:pt>
                <c:pt idx="788">
                  <c:v>774.65</c:v>
                </c:pt>
                <c:pt idx="789">
                  <c:v>773.95</c:v>
                </c:pt>
                <c:pt idx="790">
                  <c:v>773.55</c:v>
                </c:pt>
                <c:pt idx="791">
                  <c:v>773.1</c:v>
                </c:pt>
                <c:pt idx="792">
                  <c:v>774</c:v>
                </c:pt>
                <c:pt idx="793">
                  <c:v>772.85</c:v>
                </c:pt>
                <c:pt idx="794">
                  <c:v>773.25</c:v>
                </c:pt>
                <c:pt idx="795">
                  <c:v>773.45</c:v>
                </c:pt>
                <c:pt idx="796">
                  <c:v>773</c:v>
                </c:pt>
                <c:pt idx="797">
                  <c:v>774.7</c:v>
                </c:pt>
                <c:pt idx="798">
                  <c:v>773.8</c:v>
                </c:pt>
                <c:pt idx="799">
                  <c:v>773.4</c:v>
                </c:pt>
                <c:pt idx="800">
                  <c:v>774.15</c:v>
                </c:pt>
                <c:pt idx="801">
                  <c:v>775.1</c:v>
                </c:pt>
                <c:pt idx="802">
                  <c:v>773.6</c:v>
                </c:pt>
                <c:pt idx="803">
                  <c:v>773.25</c:v>
                </c:pt>
                <c:pt idx="804">
                  <c:v>772.9</c:v>
                </c:pt>
                <c:pt idx="805">
                  <c:v>774.15</c:v>
                </c:pt>
                <c:pt idx="806">
                  <c:v>772.15</c:v>
                </c:pt>
                <c:pt idx="807">
                  <c:v>773.35</c:v>
                </c:pt>
                <c:pt idx="808">
                  <c:v>772.55</c:v>
                </c:pt>
                <c:pt idx="809">
                  <c:v>774.4</c:v>
                </c:pt>
                <c:pt idx="810">
                  <c:v>774.2</c:v>
                </c:pt>
                <c:pt idx="811">
                  <c:v>772.95</c:v>
                </c:pt>
                <c:pt idx="812">
                  <c:v>773.85</c:v>
                </c:pt>
                <c:pt idx="813">
                  <c:v>773.35</c:v>
                </c:pt>
                <c:pt idx="814">
                  <c:v>774.2</c:v>
                </c:pt>
                <c:pt idx="815">
                  <c:v>772.95</c:v>
                </c:pt>
                <c:pt idx="816">
                  <c:v>774.15</c:v>
                </c:pt>
                <c:pt idx="817">
                  <c:v>772.4</c:v>
                </c:pt>
                <c:pt idx="818">
                  <c:v>773.7</c:v>
                </c:pt>
                <c:pt idx="819">
                  <c:v>774.8</c:v>
                </c:pt>
                <c:pt idx="820">
                  <c:v>774.1</c:v>
                </c:pt>
                <c:pt idx="821">
                  <c:v>774.45</c:v>
                </c:pt>
                <c:pt idx="822">
                  <c:v>773.4</c:v>
                </c:pt>
                <c:pt idx="823">
                  <c:v>773.25</c:v>
                </c:pt>
                <c:pt idx="824">
                  <c:v>772.55</c:v>
                </c:pt>
                <c:pt idx="825">
                  <c:v>773.05</c:v>
                </c:pt>
                <c:pt idx="826">
                  <c:v>774.45</c:v>
                </c:pt>
                <c:pt idx="827">
                  <c:v>774.55</c:v>
                </c:pt>
                <c:pt idx="828">
                  <c:v>773.7</c:v>
                </c:pt>
                <c:pt idx="829">
                  <c:v>773.4</c:v>
                </c:pt>
                <c:pt idx="830">
                  <c:v>774.15</c:v>
                </c:pt>
                <c:pt idx="831">
                  <c:v>773.7</c:v>
                </c:pt>
                <c:pt idx="832">
                  <c:v>773.8</c:v>
                </c:pt>
                <c:pt idx="833">
                  <c:v>774.1</c:v>
                </c:pt>
                <c:pt idx="834">
                  <c:v>774.5</c:v>
                </c:pt>
                <c:pt idx="835">
                  <c:v>773.25</c:v>
                </c:pt>
                <c:pt idx="836">
                  <c:v>773.55</c:v>
                </c:pt>
                <c:pt idx="837">
                  <c:v>773.6</c:v>
                </c:pt>
                <c:pt idx="838">
                  <c:v>772.95</c:v>
                </c:pt>
                <c:pt idx="839">
                  <c:v>774.05</c:v>
                </c:pt>
                <c:pt idx="840">
                  <c:v>773.55</c:v>
                </c:pt>
                <c:pt idx="841">
                  <c:v>773.7</c:v>
                </c:pt>
                <c:pt idx="842">
                  <c:v>774.5</c:v>
                </c:pt>
                <c:pt idx="843">
                  <c:v>773.95</c:v>
                </c:pt>
                <c:pt idx="844">
                  <c:v>771.95</c:v>
                </c:pt>
                <c:pt idx="845">
                  <c:v>773.1</c:v>
                </c:pt>
                <c:pt idx="846">
                  <c:v>773.55</c:v>
                </c:pt>
                <c:pt idx="847">
                  <c:v>774.05</c:v>
                </c:pt>
                <c:pt idx="848">
                  <c:v>773.85</c:v>
                </c:pt>
                <c:pt idx="849">
                  <c:v>773</c:v>
                </c:pt>
                <c:pt idx="850">
                  <c:v>772.75</c:v>
                </c:pt>
                <c:pt idx="851">
                  <c:v>773.35</c:v>
                </c:pt>
                <c:pt idx="852">
                  <c:v>773.5</c:v>
                </c:pt>
                <c:pt idx="853">
                  <c:v>773.2</c:v>
                </c:pt>
                <c:pt idx="854">
                  <c:v>772.35</c:v>
                </c:pt>
                <c:pt idx="855">
                  <c:v>774.8</c:v>
                </c:pt>
                <c:pt idx="856">
                  <c:v>772.95</c:v>
                </c:pt>
                <c:pt idx="857">
                  <c:v>774.5</c:v>
                </c:pt>
                <c:pt idx="858">
                  <c:v>772.55</c:v>
                </c:pt>
                <c:pt idx="859">
                  <c:v>774.55</c:v>
                </c:pt>
                <c:pt idx="860">
                  <c:v>774.1</c:v>
                </c:pt>
                <c:pt idx="861">
                  <c:v>773.35</c:v>
                </c:pt>
                <c:pt idx="862">
                  <c:v>774.45</c:v>
                </c:pt>
                <c:pt idx="863">
                  <c:v>773.15</c:v>
                </c:pt>
                <c:pt idx="864">
                  <c:v>774.2</c:v>
                </c:pt>
                <c:pt idx="865">
                  <c:v>773.5</c:v>
                </c:pt>
                <c:pt idx="866">
                  <c:v>773.4</c:v>
                </c:pt>
                <c:pt idx="867">
                  <c:v>773.2</c:v>
                </c:pt>
                <c:pt idx="868">
                  <c:v>773.8</c:v>
                </c:pt>
                <c:pt idx="869">
                  <c:v>773.3</c:v>
                </c:pt>
                <c:pt idx="870">
                  <c:v>772.65</c:v>
                </c:pt>
                <c:pt idx="871">
                  <c:v>773.6</c:v>
                </c:pt>
                <c:pt idx="872">
                  <c:v>775.35</c:v>
                </c:pt>
                <c:pt idx="873">
                  <c:v>773.8</c:v>
                </c:pt>
                <c:pt idx="874">
                  <c:v>773.85</c:v>
                </c:pt>
                <c:pt idx="875">
                  <c:v>774.55</c:v>
                </c:pt>
                <c:pt idx="876">
                  <c:v>773.9</c:v>
                </c:pt>
                <c:pt idx="877">
                  <c:v>773.25</c:v>
                </c:pt>
                <c:pt idx="878">
                  <c:v>773.4</c:v>
                </c:pt>
                <c:pt idx="879">
                  <c:v>773.65</c:v>
                </c:pt>
                <c:pt idx="880">
                  <c:v>773.35</c:v>
                </c:pt>
                <c:pt idx="881">
                  <c:v>773.85</c:v>
                </c:pt>
                <c:pt idx="882">
                  <c:v>773.85</c:v>
                </c:pt>
                <c:pt idx="883">
                  <c:v>772.7</c:v>
                </c:pt>
                <c:pt idx="884">
                  <c:v>773.05</c:v>
                </c:pt>
                <c:pt idx="885">
                  <c:v>773.45</c:v>
                </c:pt>
                <c:pt idx="886">
                  <c:v>774.15</c:v>
                </c:pt>
                <c:pt idx="887">
                  <c:v>773.75</c:v>
                </c:pt>
                <c:pt idx="888">
                  <c:v>774.2</c:v>
                </c:pt>
                <c:pt idx="889">
                  <c:v>773.65</c:v>
                </c:pt>
                <c:pt idx="890">
                  <c:v>774.1</c:v>
                </c:pt>
                <c:pt idx="891">
                  <c:v>773.65</c:v>
                </c:pt>
                <c:pt idx="892">
                  <c:v>773.45</c:v>
                </c:pt>
                <c:pt idx="893">
                  <c:v>773.95</c:v>
                </c:pt>
                <c:pt idx="894">
                  <c:v>772.85</c:v>
                </c:pt>
                <c:pt idx="895">
                  <c:v>774</c:v>
                </c:pt>
                <c:pt idx="896">
                  <c:v>772.9</c:v>
                </c:pt>
                <c:pt idx="897">
                  <c:v>773.45</c:v>
                </c:pt>
                <c:pt idx="898">
                  <c:v>773.6</c:v>
                </c:pt>
                <c:pt idx="899">
                  <c:v>774.05</c:v>
                </c:pt>
                <c:pt idx="900">
                  <c:v>773.3</c:v>
                </c:pt>
                <c:pt idx="901">
                  <c:v>773.95</c:v>
                </c:pt>
                <c:pt idx="902">
                  <c:v>772.95</c:v>
                </c:pt>
                <c:pt idx="903">
                  <c:v>772.95</c:v>
                </c:pt>
                <c:pt idx="904">
                  <c:v>773.35</c:v>
                </c:pt>
                <c:pt idx="905">
                  <c:v>773.8</c:v>
                </c:pt>
                <c:pt idx="906">
                  <c:v>774</c:v>
                </c:pt>
                <c:pt idx="907">
                  <c:v>774</c:v>
                </c:pt>
                <c:pt idx="908">
                  <c:v>773.45</c:v>
                </c:pt>
                <c:pt idx="909">
                  <c:v>774.2</c:v>
                </c:pt>
                <c:pt idx="910">
                  <c:v>773.4</c:v>
                </c:pt>
                <c:pt idx="911">
                  <c:v>774</c:v>
                </c:pt>
                <c:pt idx="912">
                  <c:v>773.85</c:v>
                </c:pt>
                <c:pt idx="913">
                  <c:v>773.5</c:v>
                </c:pt>
                <c:pt idx="914">
                  <c:v>774.5</c:v>
                </c:pt>
                <c:pt idx="915">
                  <c:v>773.85</c:v>
                </c:pt>
                <c:pt idx="916">
                  <c:v>773.75</c:v>
                </c:pt>
                <c:pt idx="917">
                  <c:v>773.65</c:v>
                </c:pt>
                <c:pt idx="918">
                  <c:v>773.05</c:v>
                </c:pt>
                <c:pt idx="919">
                  <c:v>773.8</c:v>
                </c:pt>
                <c:pt idx="920">
                  <c:v>773.85</c:v>
                </c:pt>
                <c:pt idx="921">
                  <c:v>774.35</c:v>
                </c:pt>
                <c:pt idx="922">
                  <c:v>773.3</c:v>
                </c:pt>
                <c:pt idx="923">
                  <c:v>773.7</c:v>
                </c:pt>
                <c:pt idx="924">
                  <c:v>773.45</c:v>
                </c:pt>
                <c:pt idx="925">
                  <c:v>774.15</c:v>
                </c:pt>
                <c:pt idx="926">
                  <c:v>773.4</c:v>
                </c:pt>
                <c:pt idx="927">
                  <c:v>775.45</c:v>
                </c:pt>
                <c:pt idx="928">
                  <c:v>773.1</c:v>
                </c:pt>
                <c:pt idx="929">
                  <c:v>773.5</c:v>
                </c:pt>
                <c:pt idx="930">
                  <c:v>774.3</c:v>
                </c:pt>
                <c:pt idx="931">
                  <c:v>774.35</c:v>
                </c:pt>
                <c:pt idx="932">
                  <c:v>773.5</c:v>
                </c:pt>
                <c:pt idx="933">
                  <c:v>773.15</c:v>
                </c:pt>
                <c:pt idx="934">
                  <c:v>773.75</c:v>
                </c:pt>
                <c:pt idx="935">
                  <c:v>774.2</c:v>
                </c:pt>
                <c:pt idx="936">
                  <c:v>774.5</c:v>
                </c:pt>
                <c:pt idx="937">
                  <c:v>774.5</c:v>
                </c:pt>
                <c:pt idx="938">
                  <c:v>773.25</c:v>
                </c:pt>
                <c:pt idx="939">
                  <c:v>775.2</c:v>
                </c:pt>
                <c:pt idx="940">
                  <c:v>774.15</c:v>
                </c:pt>
                <c:pt idx="941">
                  <c:v>772.95</c:v>
                </c:pt>
                <c:pt idx="942">
                  <c:v>773.55</c:v>
                </c:pt>
                <c:pt idx="943">
                  <c:v>774</c:v>
                </c:pt>
                <c:pt idx="944">
                  <c:v>774.1</c:v>
                </c:pt>
                <c:pt idx="945">
                  <c:v>773.6</c:v>
                </c:pt>
                <c:pt idx="946">
                  <c:v>773.8</c:v>
                </c:pt>
                <c:pt idx="947">
                  <c:v>774</c:v>
                </c:pt>
                <c:pt idx="948">
                  <c:v>773.05</c:v>
                </c:pt>
                <c:pt idx="949">
                  <c:v>773.45</c:v>
                </c:pt>
                <c:pt idx="950">
                  <c:v>773.4</c:v>
                </c:pt>
                <c:pt idx="951">
                  <c:v>773.7</c:v>
                </c:pt>
                <c:pt idx="952">
                  <c:v>773.6</c:v>
                </c:pt>
                <c:pt idx="953">
                  <c:v>774.85</c:v>
                </c:pt>
                <c:pt idx="954">
                  <c:v>773.75</c:v>
                </c:pt>
                <c:pt idx="955">
                  <c:v>774.7</c:v>
                </c:pt>
                <c:pt idx="956">
                  <c:v>775.55</c:v>
                </c:pt>
                <c:pt idx="957">
                  <c:v>774.05</c:v>
                </c:pt>
                <c:pt idx="958">
                  <c:v>773.5</c:v>
                </c:pt>
                <c:pt idx="959">
                  <c:v>775.35</c:v>
                </c:pt>
                <c:pt idx="960">
                  <c:v>773.6</c:v>
                </c:pt>
                <c:pt idx="961">
                  <c:v>773.8</c:v>
                </c:pt>
                <c:pt idx="962">
                  <c:v>774.4</c:v>
                </c:pt>
                <c:pt idx="963">
                  <c:v>773.8</c:v>
                </c:pt>
                <c:pt idx="964">
                  <c:v>773.85</c:v>
                </c:pt>
                <c:pt idx="965">
                  <c:v>774.85</c:v>
                </c:pt>
                <c:pt idx="966">
                  <c:v>773.2</c:v>
                </c:pt>
                <c:pt idx="967">
                  <c:v>774.35</c:v>
                </c:pt>
                <c:pt idx="968">
                  <c:v>773.25</c:v>
                </c:pt>
                <c:pt idx="969">
                  <c:v>774.2</c:v>
                </c:pt>
                <c:pt idx="970">
                  <c:v>773.35</c:v>
                </c:pt>
                <c:pt idx="971">
                  <c:v>774.1</c:v>
                </c:pt>
                <c:pt idx="972">
                  <c:v>773.55</c:v>
                </c:pt>
                <c:pt idx="973">
                  <c:v>774.8</c:v>
                </c:pt>
                <c:pt idx="974">
                  <c:v>773</c:v>
                </c:pt>
                <c:pt idx="975">
                  <c:v>774</c:v>
                </c:pt>
                <c:pt idx="976">
                  <c:v>774.9</c:v>
                </c:pt>
                <c:pt idx="977">
                  <c:v>774.15</c:v>
                </c:pt>
                <c:pt idx="978">
                  <c:v>772.65</c:v>
                </c:pt>
                <c:pt idx="979">
                  <c:v>773.35</c:v>
                </c:pt>
                <c:pt idx="980">
                  <c:v>774.35</c:v>
                </c:pt>
                <c:pt idx="981">
                  <c:v>774.25</c:v>
                </c:pt>
                <c:pt idx="982">
                  <c:v>772.75</c:v>
                </c:pt>
                <c:pt idx="983">
                  <c:v>774.2</c:v>
                </c:pt>
                <c:pt idx="984">
                  <c:v>774.7</c:v>
                </c:pt>
                <c:pt idx="985">
                  <c:v>772.45</c:v>
                </c:pt>
                <c:pt idx="986">
                  <c:v>773.45</c:v>
                </c:pt>
                <c:pt idx="987">
                  <c:v>774.1</c:v>
                </c:pt>
                <c:pt idx="988">
                  <c:v>774.45</c:v>
                </c:pt>
                <c:pt idx="989">
                  <c:v>773.3</c:v>
                </c:pt>
                <c:pt idx="990">
                  <c:v>775.4</c:v>
                </c:pt>
                <c:pt idx="991">
                  <c:v>774.05</c:v>
                </c:pt>
                <c:pt idx="992">
                  <c:v>774.2</c:v>
                </c:pt>
                <c:pt idx="993">
                  <c:v>772.95</c:v>
                </c:pt>
                <c:pt idx="994">
                  <c:v>773.55</c:v>
                </c:pt>
                <c:pt idx="995">
                  <c:v>773.85</c:v>
                </c:pt>
                <c:pt idx="996">
                  <c:v>773.5</c:v>
                </c:pt>
                <c:pt idx="997">
                  <c:v>773.65</c:v>
                </c:pt>
                <c:pt idx="998">
                  <c:v>774.7</c:v>
                </c:pt>
                <c:pt idx="999">
                  <c:v>774.1</c:v>
                </c:pt>
                <c:pt idx="1000">
                  <c:v>774.3</c:v>
                </c:pt>
                <c:pt idx="1001">
                  <c:v>773.1</c:v>
                </c:pt>
                <c:pt idx="1002">
                  <c:v>774.1</c:v>
                </c:pt>
                <c:pt idx="1003">
                  <c:v>773.55</c:v>
                </c:pt>
                <c:pt idx="1004">
                  <c:v>775.25</c:v>
                </c:pt>
                <c:pt idx="1005">
                  <c:v>775.05</c:v>
                </c:pt>
                <c:pt idx="1006">
                  <c:v>773.35</c:v>
                </c:pt>
                <c:pt idx="1007">
                  <c:v>773.85</c:v>
                </c:pt>
                <c:pt idx="1008">
                  <c:v>773.85</c:v>
                </c:pt>
                <c:pt idx="1009">
                  <c:v>774.75</c:v>
                </c:pt>
                <c:pt idx="1010">
                  <c:v>773</c:v>
                </c:pt>
                <c:pt idx="1011">
                  <c:v>772.9</c:v>
                </c:pt>
                <c:pt idx="1012">
                  <c:v>772.9</c:v>
                </c:pt>
                <c:pt idx="1013">
                  <c:v>774.45</c:v>
                </c:pt>
                <c:pt idx="1014">
                  <c:v>774.3</c:v>
                </c:pt>
                <c:pt idx="1015">
                  <c:v>773.95</c:v>
                </c:pt>
                <c:pt idx="1016">
                  <c:v>773.6</c:v>
                </c:pt>
                <c:pt idx="1017">
                  <c:v>774.3</c:v>
                </c:pt>
                <c:pt idx="1018">
                  <c:v>773.75</c:v>
                </c:pt>
                <c:pt idx="1019">
                  <c:v>774.05</c:v>
                </c:pt>
                <c:pt idx="1020">
                  <c:v>774.5</c:v>
                </c:pt>
                <c:pt idx="1021">
                  <c:v>774.3</c:v>
                </c:pt>
                <c:pt idx="1022">
                  <c:v>773.3</c:v>
                </c:pt>
                <c:pt idx="1023">
                  <c:v>773.25</c:v>
                </c:pt>
              </c:numCache>
            </c:numRef>
          </c:yVal>
          <c:smooth val="1"/>
          <c:extLst>
            <c:ext xmlns:c16="http://schemas.microsoft.com/office/drawing/2014/chart" uri="{C3380CC4-5D6E-409C-BE32-E72D297353CC}">
              <c16:uniqueId val="{00000001-235B-4A14-AECB-171502365424}"/>
            </c:ext>
          </c:extLst>
        </c:ser>
        <c:ser>
          <c:idx val="3"/>
          <c:order val="2"/>
          <c:tx>
            <c:strRef>
              <c:f>'LHS 0 LOAD'!$H$1</c:f>
              <c:strCache>
                <c:ptCount val="1"/>
                <c:pt idx="0">
                  <c:v>30 Mpa</c:v>
                </c:pt>
              </c:strCache>
            </c:strRef>
          </c:tx>
          <c:spPr>
            <a:ln w="38100" cap="rnd">
              <a:solidFill>
                <a:schemeClr val="accent4"/>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LOAD'!$I$2:$I$1025</c:f>
              <c:numCache>
                <c:formatCode>General</c:formatCode>
                <c:ptCount val="1024"/>
                <c:pt idx="0">
                  <c:v>759.05</c:v>
                </c:pt>
                <c:pt idx="1">
                  <c:v>759.5</c:v>
                </c:pt>
                <c:pt idx="2">
                  <c:v>757.9</c:v>
                </c:pt>
                <c:pt idx="3">
                  <c:v>758.1</c:v>
                </c:pt>
                <c:pt idx="4">
                  <c:v>759.3</c:v>
                </c:pt>
                <c:pt idx="5">
                  <c:v>758.7</c:v>
                </c:pt>
                <c:pt idx="6">
                  <c:v>758.15</c:v>
                </c:pt>
                <c:pt idx="7">
                  <c:v>758.05</c:v>
                </c:pt>
                <c:pt idx="8">
                  <c:v>759</c:v>
                </c:pt>
                <c:pt idx="9">
                  <c:v>759.5</c:v>
                </c:pt>
                <c:pt idx="10">
                  <c:v>758.2</c:v>
                </c:pt>
                <c:pt idx="11">
                  <c:v>758.35</c:v>
                </c:pt>
                <c:pt idx="12">
                  <c:v>757.95</c:v>
                </c:pt>
                <c:pt idx="13">
                  <c:v>758.35</c:v>
                </c:pt>
                <c:pt idx="14">
                  <c:v>759.75</c:v>
                </c:pt>
                <c:pt idx="15">
                  <c:v>759.05</c:v>
                </c:pt>
                <c:pt idx="16">
                  <c:v>758.7</c:v>
                </c:pt>
                <c:pt idx="17">
                  <c:v>758.3</c:v>
                </c:pt>
                <c:pt idx="18">
                  <c:v>758.1</c:v>
                </c:pt>
                <c:pt idx="19">
                  <c:v>758.45</c:v>
                </c:pt>
                <c:pt idx="20">
                  <c:v>757.8</c:v>
                </c:pt>
                <c:pt idx="21">
                  <c:v>758.55</c:v>
                </c:pt>
                <c:pt idx="22">
                  <c:v>758.35</c:v>
                </c:pt>
                <c:pt idx="23">
                  <c:v>757.75</c:v>
                </c:pt>
                <c:pt idx="24">
                  <c:v>757.8</c:v>
                </c:pt>
                <c:pt idx="25">
                  <c:v>758.4</c:v>
                </c:pt>
                <c:pt idx="26">
                  <c:v>758.25</c:v>
                </c:pt>
                <c:pt idx="27">
                  <c:v>758.45</c:v>
                </c:pt>
                <c:pt idx="28">
                  <c:v>757.6</c:v>
                </c:pt>
                <c:pt idx="29">
                  <c:v>758.9</c:v>
                </c:pt>
                <c:pt idx="30">
                  <c:v>758.35</c:v>
                </c:pt>
                <c:pt idx="31">
                  <c:v>758.5</c:v>
                </c:pt>
                <c:pt idx="32">
                  <c:v>757.15</c:v>
                </c:pt>
                <c:pt idx="33">
                  <c:v>758.35</c:v>
                </c:pt>
                <c:pt idx="34">
                  <c:v>758.7</c:v>
                </c:pt>
                <c:pt idx="35">
                  <c:v>757.75</c:v>
                </c:pt>
                <c:pt idx="36">
                  <c:v>759.2</c:v>
                </c:pt>
                <c:pt idx="37">
                  <c:v>758.3</c:v>
                </c:pt>
                <c:pt idx="38">
                  <c:v>758.4</c:v>
                </c:pt>
                <c:pt idx="39">
                  <c:v>758.85</c:v>
                </c:pt>
                <c:pt idx="40">
                  <c:v>758.45</c:v>
                </c:pt>
                <c:pt idx="41">
                  <c:v>757.55</c:v>
                </c:pt>
                <c:pt idx="42">
                  <c:v>758.6</c:v>
                </c:pt>
                <c:pt idx="43">
                  <c:v>758.45</c:v>
                </c:pt>
                <c:pt idx="44">
                  <c:v>759.5</c:v>
                </c:pt>
                <c:pt idx="45">
                  <c:v>758.25</c:v>
                </c:pt>
                <c:pt idx="46">
                  <c:v>757.5</c:v>
                </c:pt>
                <c:pt idx="47">
                  <c:v>758.7</c:v>
                </c:pt>
                <c:pt idx="48">
                  <c:v>758.4</c:v>
                </c:pt>
                <c:pt idx="49">
                  <c:v>758.3</c:v>
                </c:pt>
                <c:pt idx="50">
                  <c:v>757.85</c:v>
                </c:pt>
                <c:pt idx="51">
                  <c:v>757.9</c:v>
                </c:pt>
                <c:pt idx="52">
                  <c:v>758.25</c:v>
                </c:pt>
                <c:pt idx="53">
                  <c:v>758.2</c:v>
                </c:pt>
                <c:pt idx="54">
                  <c:v>758.65</c:v>
                </c:pt>
                <c:pt idx="55">
                  <c:v>758.1</c:v>
                </c:pt>
                <c:pt idx="56">
                  <c:v>757.8</c:v>
                </c:pt>
                <c:pt idx="57">
                  <c:v>758.15</c:v>
                </c:pt>
                <c:pt idx="58">
                  <c:v>758.35</c:v>
                </c:pt>
                <c:pt idx="59">
                  <c:v>757.55</c:v>
                </c:pt>
                <c:pt idx="60">
                  <c:v>758.3</c:v>
                </c:pt>
                <c:pt idx="61">
                  <c:v>757.6</c:v>
                </c:pt>
                <c:pt idx="62">
                  <c:v>759.25</c:v>
                </c:pt>
                <c:pt idx="63">
                  <c:v>758.65</c:v>
                </c:pt>
                <c:pt idx="64">
                  <c:v>757.2</c:v>
                </c:pt>
                <c:pt idx="65">
                  <c:v>758.35</c:v>
                </c:pt>
                <c:pt idx="66">
                  <c:v>757.7</c:v>
                </c:pt>
                <c:pt idx="67">
                  <c:v>758.4</c:v>
                </c:pt>
                <c:pt idx="68">
                  <c:v>757.85</c:v>
                </c:pt>
                <c:pt idx="69">
                  <c:v>758.5</c:v>
                </c:pt>
                <c:pt idx="70">
                  <c:v>758.15</c:v>
                </c:pt>
                <c:pt idx="71">
                  <c:v>758.65</c:v>
                </c:pt>
                <c:pt idx="72">
                  <c:v>758.95</c:v>
                </c:pt>
                <c:pt idx="73">
                  <c:v>758.2</c:v>
                </c:pt>
                <c:pt idx="74">
                  <c:v>758.4</c:v>
                </c:pt>
                <c:pt idx="75">
                  <c:v>758.3</c:v>
                </c:pt>
                <c:pt idx="76">
                  <c:v>757.85</c:v>
                </c:pt>
                <c:pt idx="77">
                  <c:v>757.9</c:v>
                </c:pt>
                <c:pt idx="78">
                  <c:v>757.25</c:v>
                </c:pt>
                <c:pt idx="79">
                  <c:v>757.4</c:v>
                </c:pt>
                <c:pt idx="80">
                  <c:v>759</c:v>
                </c:pt>
                <c:pt idx="81">
                  <c:v>758.6</c:v>
                </c:pt>
                <c:pt idx="82">
                  <c:v>758.95</c:v>
                </c:pt>
                <c:pt idx="83">
                  <c:v>758.85</c:v>
                </c:pt>
                <c:pt idx="84">
                  <c:v>758.8</c:v>
                </c:pt>
                <c:pt idx="85">
                  <c:v>757.9</c:v>
                </c:pt>
                <c:pt idx="86">
                  <c:v>757.95</c:v>
                </c:pt>
                <c:pt idx="87">
                  <c:v>757.25</c:v>
                </c:pt>
                <c:pt idx="88">
                  <c:v>758.7</c:v>
                </c:pt>
                <c:pt idx="89">
                  <c:v>756.5</c:v>
                </c:pt>
                <c:pt idx="90">
                  <c:v>758.6</c:v>
                </c:pt>
                <c:pt idx="91">
                  <c:v>757.95</c:v>
                </c:pt>
                <c:pt idx="92">
                  <c:v>758.8</c:v>
                </c:pt>
                <c:pt idx="93">
                  <c:v>757.9</c:v>
                </c:pt>
                <c:pt idx="94">
                  <c:v>759.15</c:v>
                </c:pt>
                <c:pt idx="95">
                  <c:v>757.8</c:v>
                </c:pt>
                <c:pt idx="96">
                  <c:v>758.35</c:v>
                </c:pt>
                <c:pt idx="97">
                  <c:v>757.65</c:v>
                </c:pt>
                <c:pt idx="98">
                  <c:v>758.2</c:v>
                </c:pt>
                <c:pt idx="99">
                  <c:v>757.7</c:v>
                </c:pt>
                <c:pt idx="100">
                  <c:v>759.35</c:v>
                </c:pt>
                <c:pt idx="101">
                  <c:v>758.15</c:v>
                </c:pt>
                <c:pt idx="102">
                  <c:v>757.15</c:v>
                </c:pt>
                <c:pt idx="103">
                  <c:v>758.6</c:v>
                </c:pt>
                <c:pt idx="104">
                  <c:v>758.45</c:v>
                </c:pt>
                <c:pt idx="105">
                  <c:v>758.5</c:v>
                </c:pt>
                <c:pt idx="106">
                  <c:v>758.3</c:v>
                </c:pt>
                <c:pt idx="107">
                  <c:v>759.55</c:v>
                </c:pt>
                <c:pt idx="108">
                  <c:v>757.65</c:v>
                </c:pt>
                <c:pt idx="109">
                  <c:v>758.75</c:v>
                </c:pt>
                <c:pt idx="110">
                  <c:v>758.2</c:v>
                </c:pt>
                <c:pt idx="111">
                  <c:v>758.4</c:v>
                </c:pt>
                <c:pt idx="112">
                  <c:v>757.75</c:v>
                </c:pt>
                <c:pt idx="113">
                  <c:v>757.8</c:v>
                </c:pt>
                <c:pt idx="114">
                  <c:v>758.3</c:v>
                </c:pt>
                <c:pt idx="115">
                  <c:v>757.8</c:v>
                </c:pt>
                <c:pt idx="116">
                  <c:v>758.15</c:v>
                </c:pt>
                <c:pt idx="117">
                  <c:v>757.75</c:v>
                </c:pt>
                <c:pt idx="118">
                  <c:v>758.4</c:v>
                </c:pt>
                <c:pt idx="119">
                  <c:v>758.2</c:v>
                </c:pt>
                <c:pt idx="120">
                  <c:v>757.35</c:v>
                </c:pt>
                <c:pt idx="121">
                  <c:v>758.45</c:v>
                </c:pt>
                <c:pt idx="122">
                  <c:v>758.2</c:v>
                </c:pt>
                <c:pt idx="123">
                  <c:v>757.3</c:v>
                </c:pt>
                <c:pt idx="124">
                  <c:v>759.15</c:v>
                </c:pt>
                <c:pt idx="125">
                  <c:v>758.85</c:v>
                </c:pt>
                <c:pt idx="126">
                  <c:v>757.4</c:v>
                </c:pt>
                <c:pt idx="127">
                  <c:v>758.5</c:v>
                </c:pt>
                <c:pt idx="128">
                  <c:v>757.9</c:v>
                </c:pt>
                <c:pt idx="129">
                  <c:v>759.95</c:v>
                </c:pt>
                <c:pt idx="130">
                  <c:v>758.15</c:v>
                </c:pt>
                <c:pt idx="131">
                  <c:v>757.9</c:v>
                </c:pt>
                <c:pt idx="132">
                  <c:v>757.55</c:v>
                </c:pt>
                <c:pt idx="133">
                  <c:v>758</c:v>
                </c:pt>
                <c:pt idx="134">
                  <c:v>757.7</c:v>
                </c:pt>
                <c:pt idx="135">
                  <c:v>758.3</c:v>
                </c:pt>
                <c:pt idx="136">
                  <c:v>758.65</c:v>
                </c:pt>
                <c:pt idx="137">
                  <c:v>758.15</c:v>
                </c:pt>
                <c:pt idx="138">
                  <c:v>758.15</c:v>
                </c:pt>
                <c:pt idx="139">
                  <c:v>758.15</c:v>
                </c:pt>
                <c:pt idx="140">
                  <c:v>758.7</c:v>
                </c:pt>
                <c:pt idx="141">
                  <c:v>758.5</c:v>
                </c:pt>
                <c:pt idx="142">
                  <c:v>758.45</c:v>
                </c:pt>
                <c:pt idx="143">
                  <c:v>758.05</c:v>
                </c:pt>
                <c:pt idx="144">
                  <c:v>759.15</c:v>
                </c:pt>
                <c:pt idx="145">
                  <c:v>757.85</c:v>
                </c:pt>
                <c:pt idx="146">
                  <c:v>757.35</c:v>
                </c:pt>
                <c:pt idx="147">
                  <c:v>759.1</c:v>
                </c:pt>
                <c:pt idx="148">
                  <c:v>758.3</c:v>
                </c:pt>
                <c:pt idx="149">
                  <c:v>758.4</c:v>
                </c:pt>
                <c:pt idx="150">
                  <c:v>758.1</c:v>
                </c:pt>
                <c:pt idx="151">
                  <c:v>758.5</c:v>
                </c:pt>
                <c:pt idx="152">
                  <c:v>759.75</c:v>
                </c:pt>
                <c:pt idx="153">
                  <c:v>759</c:v>
                </c:pt>
                <c:pt idx="154">
                  <c:v>759</c:v>
                </c:pt>
                <c:pt idx="155">
                  <c:v>758.05</c:v>
                </c:pt>
                <c:pt idx="156">
                  <c:v>757.8</c:v>
                </c:pt>
                <c:pt idx="157">
                  <c:v>757.9</c:v>
                </c:pt>
                <c:pt idx="158">
                  <c:v>758.8</c:v>
                </c:pt>
                <c:pt idx="159">
                  <c:v>757.45</c:v>
                </c:pt>
                <c:pt idx="160">
                  <c:v>757.7</c:v>
                </c:pt>
                <c:pt idx="161">
                  <c:v>758.45</c:v>
                </c:pt>
                <c:pt idx="162">
                  <c:v>757.1</c:v>
                </c:pt>
                <c:pt idx="163">
                  <c:v>757.75</c:v>
                </c:pt>
                <c:pt idx="164">
                  <c:v>757.75</c:v>
                </c:pt>
                <c:pt idx="165">
                  <c:v>758.75</c:v>
                </c:pt>
                <c:pt idx="166">
                  <c:v>756.85</c:v>
                </c:pt>
                <c:pt idx="167">
                  <c:v>758.7</c:v>
                </c:pt>
                <c:pt idx="168">
                  <c:v>757.55</c:v>
                </c:pt>
                <c:pt idx="169">
                  <c:v>757.8</c:v>
                </c:pt>
                <c:pt idx="170">
                  <c:v>758.25</c:v>
                </c:pt>
                <c:pt idx="171">
                  <c:v>758.55</c:v>
                </c:pt>
                <c:pt idx="172">
                  <c:v>757.65</c:v>
                </c:pt>
                <c:pt idx="173">
                  <c:v>757.9</c:v>
                </c:pt>
                <c:pt idx="174">
                  <c:v>757.65</c:v>
                </c:pt>
                <c:pt idx="175">
                  <c:v>758.7</c:v>
                </c:pt>
                <c:pt idx="176">
                  <c:v>758.8</c:v>
                </c:pt>
                <c:pt idx="177">
                  <c:v>758.55</c:v>
                </c:pt>
                <c:pt idx="178">
                  <c:v>758.3</c:v>
                </c:pt>
                <c:pt idx="179">
                  <c:v>757.9</c:v>
                </c:pt>
                <c:pt idx="180">
                  <c:v>758.35</c:v>
                </c:pt>
                <c:pt idx="181">
                  <c:v>758.05</c:v>
                </c:pt>
                <c:pt idx="182">
                  <c:v>758.1</c:v>
                </c:pt>
                <c:pt idx="183">
                  <c:v>758.55</c:v>
                </c:pt>
                <c:pt idx="184">
                  <c:v>757.95</c:v>
                </c:pt>
                <c:pt idx="185">
                  <c:v>758.95</c:v>
                </c:pt>
                <c:pt idx="186">
                  <c:v>758.7</c:v>
                </c:pt>
                <c:pt idx="187">
                  <c:v>758.45</c:v>
                </c:pt>
                <c:pt idx="188">
                  <c:v>757.95</c:v>
                </c:pt>
                <c:pt idx="189">
                  <c:v>757.6</c:v>
                </c:pt>
                <c:pt idx="190">
                  <c:v>758.05</c:v>
                </c:pt>
                <c:pt idx="191">
                  <c:v>757.25</c:v>
                </c:pt>
                <c:pt idx="192">
                  <c:v>757.7</c:v>
                </c:pt>
                <c:pt idx="193">
                  <c:v>758.3</c:v>
                </c:pt>
                <c:pt idx="194">
                  <c:v>758.45</c:v>
                </c:pt>
                <c:pt idx="195">
                  <c:v>758.85</c:v>
                </c:pt>
                <c:pt idx="196">
                  <c:v>757.75</c:v>
                </c:pt>
                <c:pt idx="197">
                  <c:v>757.95</c:v>
                </c:pt>
                <c:pt idx="198">
                  <c:v>758.55</c:v>
                </c:pt>
                <c:pt idx="199">
                  <c:v>757.45</c:v>
                </c:pt>
                <c:pt idx="200">
                  <c:v>757.55</c:v>
                </c:pt>
                <c:pt idx="201">
                  <c:v>758.05</c:v>
                </c:pt>
                <c:pt idx="202">
                  <c:v>757.65</c:v>
                </c:pt>
                <c:pt idx="203">
                  <c:v>758.9</c:v>
                </c:pt>
                <c:pt idx="204">
                  <c:v>757.15</c:v>
                </c:pt>
                <c:pt idx="205">
                  <c:v>758</c:v>
                </c:pt>
                <c:pt idx="206">
                  <c:v>759.55</c:v>
                </c:pt>
                <c:pt idx="207">
                  <c:v>759.05</c:v>
                </c:pt>
                <c:pt idx="208">
                  <c:v>760.65</c:v>
                </c:pt>
                <c:pt idx="209">
                  <c:v>761.45</c:v>
                </c:pt>
                <c:pt idx="210">
                  <c:v>763.75</c:v>
                </c:pt>
                <c:pt idx="211">
                  <c:v>764.55</c:v>
                </c:pt>
                <c:pt idx="212">
                  <c:v>765.6</c:v>
                </c:pt>
                <c:pt idx="213">
                  <c:v>766.5</c:v>
                </c:pt>
                <c:pt idx="214">
                  <c:v>766.8</c:v>
                </c:pt>
                <c:pt idx="215">
                  <c:v>766.8</c:v>
                </c:pt>
                <c:pt idx="216">
                  <c:v>765.9</c:v>
                </c:pt>
                <c:pt idx="217">
                  <c:v>766.85</c:v>
                </c:pt>
                <c:pt idx="218">
                  <c:v>767.25</c:v>
                </c:pt>
                <c:pt idx="219">
                  <c:v>766.45</c:v>
                </c:pt>
                <c:pt idx="220">
                  <c:v>766.45</c:v>
                </c:pt>
                <c:pt idx="221">
                  <c:v>767.65</c:v>
                </c:pt>
                <c:pt idx="222">
                  <c:v>766.5</c:v>
                </c:pt>
                <c:pt idx="223">
                  <c:v>766.9</c:v>
                </c:pt>
                <c:pt idx="224">
                  <c:v>767.7</c:v>
                </c:pt>
                <c:pt idx="225">
                  <c:v>767.15</c:v>
                </c:pt>
                <c:pt idx="226">
                  <c:v>766.35</c:v>
                </c:pt>
                <c:pt idx="227">
                  <c:v>766.7</c:v>
                </c:pt>
                <c:pt idx="228">
                  <c:v>765.15</c:v>
                </c:pt>
                <c:pt idx="229">
                  <c:v>765.2</c:v>
                </c:pt>
                <c:pt idx="230">
                  <c:v>766.65</c:v>
                </c:pt>
                <c:pt idx="231">
                  <c:v>766.1</c:v>
                </c:pt>
                <c:pt idx="232">
                  <c:v>766</c:v>
                </c:pt>
                <c:pt idx="233">
                  <c:v>766.2</c:v>
                </c:pt>
                <c:pt idx="234">
                  <c:v>765.15</c:v>
                </c:pt>
                <c:pt idx="235">
                  <c:v>766.5</c:v>
                </c:pt>
                <c:pt idx="236">
                  <c:v>767.15</c:v>
                </c:pt>
                <c:pt idx="237">
                  <c:v>765.05</c:v>
                </c:pt>
                <c:pt idx="238">
                  <c:v>766.1</c:v>
                </c:pt>
                <c:pt idx="239">
                  <c:v>765.05</c:v>
                </c:pt>
                <c:pt idx="240">
                  <c:v>765.7</c:v>
                </c:pt>
                <c:pt idx="241">
                  <c:v>765.85</c:v>
                </c:pt>
                <c:pt idx="242">
                  <c:v>765.2</c:v>
                </c:pt>
                <c:pt idx="243">
                  <c:v>766.15</c:v>
                </c:pt>
                <c:pt idx="244">
                  <c:v>765.5</c:v>
                </c:pt>
                <c:pt idx="245">
                  <c:v>766.1</c:v>
                </c:pt>
                <c:pt idx="246">
                  <c:v>766.55</c:v>
                </c:pt>
                <c:pt idx="247">
                  <c:v>765.25</c:v>
                </c:pt>
                <c:pt idx="248">
                  <c:v>764.45</c:v>
                </c:pt>
                <c:pt idx="249">
                  <c:v>764.75</c:v>
                </c:pt>
                <c:pt idx="250">
                  <c:v>766.15</c:v>
                </c:pt>
                <c:pt idx="251">
                  <c:v>765.3</c:v>
                </c:pt>
                <c:pt idx="252">
                  <c:v>765.1</c:v>
                </c:pt>
                <c:pt idx="253">
                  <c:v>764.85</c:v>
                </c:pt>
                <c:pt idx="254">
                  <c:v>764.8</c:v>
                </c:pt>
                <c:pt idx="255">
                  <c:v>765</c:v>
                </c:pt>
                <c:pt idx="256">
                  <c:v>764.75</c:v>
                </c:pt>
                <c:pt idx="257">
                  <c:v>764.4</c:v>
                </c:pt>
                <c:pt idx="258">
                  <c:v>764.35</c:v>
                </c:pt>
                <c:pt idx="259">
                  <c:v>764.95</c:v>
                </c:pt>
                <c:pt idx="260">
                  <c:v>763.9</c:v>
                </c:pt>
                <c:pt idx="261">
                  <c:v>765.1</c:v>
                </c:pt>
                <c:pt idx="262">
                  <c:v>764.35</c:v>
                </c:pt>
                <c:pt idx="263">
                  <c:v>764.35</c:v>
                </c:pt>
                <c:pt idx="264">
                  <c:v>764.35</c:v>
                </c:pt>
                <c:pt idx="265">
                  <c:v>765.1</c:v>
                </c:pt>
                <c:pt idx="266">
                  <c:v>763.85</c:v>
                </c:pt>
                <c:pt idx="267">
                  <c:v>764.65</c:v>
                </c:pt>
                <c:pt idx="268">
                  <c:v>765.5</c:v>
                </c:pt>
                <c:pt idx="269">
                  <c:v>764.95</c:v>
                </c:pt>
                <c:pt idx="270">
                  <c:v>765.5</c:v>
                </c:pt>
                <c:pt idx="271">
                  <c:v>764.85</c:v>
                </c:pt>
                <c:pt idx="272">
                  <c:v>764.35</c:v>
                </c:pt>
                <c:pt idx="273">
                  <c:v>765.15</c:v>
                </c:pt>
                <c:pt idx="274">
                  <c:v>764.65</c:v>
                </c:pt>
                <c:pt idx="275">
                  <c:v>765.15</c:v>
                </c:pt>
                <c:pt idx="276">
                  <c:v>765.95</c:v>
                </c:pt>
                <c:pt idx="277">
                  <c:v>764.6</c:v>
                </c:pt>
                <c:pt idx="278">
                  <c:v>764.35</c:v>
                </c:pt>
                <c:pt idx="279">
                  <c:v>765.7</c:v>
                </c:pt>
                <c:pt idx="280">
                  <c:v>764.75</c:v>
                </c:pt>
                <c:pt idx="281">
                  <c:v>765.6</c:v>
                </c:pt>
                <c:pt idx="282">
                  <c:v>765.2</c:v>
                </c:pt>
                <c:pt idx="283">
                  <c:v>765.8</c:v>
                </c:pt>
                <c:pt idx="284">
                  <c:v>764.35</c:v>
                </c:pt>
                <c:pt idx="285">
                  <c:v>765.5</c:v>
                </c:pt>
                <c:pt idx="286">
                  <c:v>764.45</c:v>
                </c:pt>
                <c:pt idx="287">
                  <c:v>764.8</c:v>
                </c:pt>
                <c:pt idx="288">
                  <c:v>765.3</c:v>
                </c:pt>
                <c:pt idx="289">
                  <c:v>765.8</c:v>
                </c:pt>
                <c:pt idx="290">
                  <c:v>766.2</c:v>
                </c:pt>
                <c:pt idx="291">
                  <c:v>765.15</c:v>
                </c:pt>
                <c:pt idx="292">
                  <c:v>764.4</c:v>
                </c:pt>
                <c:pt idx="293">
                  <c:v>766.8</c:v>
                </c:pt>
                <c:pt idx="294">
                  <c:v>766.3</c:v>
                </c:pt>
                <c:pt idx="295">
                  <c:v>765.5</c:v>
                </c:pt>
                <c:pt idx="296">
                  <c:v>766.1</c:v>
                </c:pt>
                <c:pt idx="297">
                  <c:v>766.8</c:v>
                </c:pt>
                <c:pt idx="298">
                  <c:v>766.7</c:v>
                </c:pt>
                <c:pt idx="299">
                  <c:v>765.15</c:v>
                </c:pt>
                <c:pt idx="300">
                  <c:v>765.5</c:v>
                </c:pt>
                <c:pt idx="301">
                  <c:v>765.85</c:v>
                </c:pt>
                <c:pt idx="302">
                  <c:v>765.9</c:v>
                </c:pt>
                <c:pt idx="303">
                  <c:v>765.55</c:v>
                </c:pt>
                <c:pt idx="304">
                  <c:v>765.45</c:v>
                </c:pt>
                <c:pt idx="305">
                  <c:v>765.95</c:v>
                </c:pt>
                <c:pt idx="306">
                  <c:v>765.8</c:v>
                </c:pt>
                <c:pt idx="307">
                  <c:v>766.25</c:v>
                </c:pt>
                <c:pt idx="308">
                  <c:v>765.8</c:v>
                </c:pt>
                <c:pt idx="309">
                  <c:v>765.9</c:v>
                </c:pt>
                <c:pt idx="310">
                  <c:v>765.7</c:v>
                </c:pt>
                <c:pt idx="311">
                  <c:v>765.6</c:v>
                </c:pt>
                <c:pt idx="312">
                  <c:v>765.45</c:v>
                </c:pt>
                <c:pt idx="313">
                  <c:v>766.35</c:v>
                </c:pt>
                <c:pt idx="314">
                  <c:v>765.3</c:v>
                </c:pt>
                <c:pt idx="315">
                  <c:v>766.35</c:v>
                </c:pt>
                <c:pt idx="316">
                  <c:v>764.35</c:v>
                </c:pt>
                <c:pt idx="317">
                  <c:v>764.75</c:v>
                </c:pt>
                <c:pt idx="318">
                  <c:v>764.55</c:v>
                </c:pt>
                <c:pt idx="319">
                  <c:v>764.55</c:v>
                </c:pt>
                <c:pt idx="320">
                  <c:v>765.35</c:v>
                </c:pt>
                <c:pt idx="321">
                  <c:v>763.25</c:v>
                </c:pt>
                <c:pt idx="322">
                  <c:v>765.2</c:v>
                </c:pt>
                <c:pt idx="323">
                  <c:v>765.25</c:v>
                </c:pt>
                <c:pt idx="324">
                  <c:v>764.55</c:v>
                </c:pt>
                <c:pt idx="325">
                  <c:v>764.1</c:v>
                </c:pt>
                <c:pt idx="326">
                  <c:v>762.75</c:v>
                </c:pt>
                <c:pt idx="327">
                  <c:v>764.4</c:v>
                </c:pt>
                <c:pt idx="328">
                  <c:v>763.25</c:v>
                </c:pt>
                <c:pt idx="329">
                  <c:v>764.6</c:v>
                </c:pt>
                <c:pt idx="330">
                  <c:v>764.65</c:v>
                </c:pt>
                <c:pt idx="331">
                  <c:v>764.35</c:v>
                </c:pt>
                <c:pt idx="332">
                  <c:v>764.45</c:v>
                </c:pt>
                <c:pt idx="333">
                  <c:v>764.75</c:v>
                </c:pt>
                <c:pt idx="334">
                  <c:v>764.4</c:v>
                </c:pt>
                <c:pt idx="335">
                  <c:v>763.75</c:v>
                </c:pt>
                <c:pt idx="336">
                  <c:v>762.85</c:v>
                </c:pt>
                <c:pt idx="337">
                  <c:v>764.45</c:v>
                </c:pt>
                <c:pt idx="338">
                  <c:v>764.05</c:v>
                </c:pt>
                <c:pt idx="339">
                  <c:v>763.15</c:v>
                </c:pt>
                <c:pt idx="340">
                  <c:v>762.45</c:v>
                </c:pt>
                <c:pt idx="341">
                  <c:v>764.6</c:v>
                </c:pt>
                <c:pt idx="342">
                  <c:v>765.15</c:v>
                </c:pt>
                <c:pt idx="343">
                  <c:v>763.4</c:v>
                </c:pt>
                <c:pt idx="344">
                  <c:v>763.15</c:v>
                </c:pt>
                <c:pt idx="345">
                  <c:v>764.1</c:v>
                </c:pt>
                <c:pt idx="346">
                  <c:v>763.55</c:v>
                </c:pt>
                <c:pt idx="347">
                  <c:v>764.65</c:v>
                </c:pt>
                <c:pt idx="348">
                  <c:v>763.55</c:v>
                </c:pt>
                <c:pt idx="349">
                  <c:v>763.75</c:v>
                </c:pt>
                <c:pt idx="350">
                  <c:v>765</c:v>
                </c:pt>
                <c:pt idx="351">
                  <c:v>763.85</c:v>
                </c:pt>
                <c:pt idx="352">
                  <c:v>764.7</c:v>
                </c:pt>
                <c:pt idx="353">
                  <c:v>764.6</c:v>
                </c:pt>
                <c:pt idx="354">
                  <c:v>764.95</c:v>
                </c:pt>
                <c:pt idx="355">
                  <c:v>764.35</c:v>
                </c:pt>
                <c:pt idx="356">
                  <c:v>764.6</c:v>
                </c:pt>
                <c:pt idx="357">
                  <c:v>764.8</c:v>
                </c:pt>
                <c:pt idx="358">
                  <c:v>764.5</c:v>
                </c:pt>
                <c:pt idx="359">
                  <c:v>765</c:v>
                </c:pt>
                <c:pt idx="360">
                  <c:v>764.4</c:v>
                </c:pt>
                <c:pt idx="361">
                  <c:v>765.55</c:v>
                </c:pt>
                <c:pt idx="362">
                  <c:v>763.6</c:v>
                </c:pt>
                <c:pt idx="363">
                  <c:v>764.7</c:v>
                </c:pt>
                <c:pt idx="364">
                  <c:v>765.45</c:v>
                </c:pt>
                <c:pt idx="365">
                  <c:v>765.5</c:v>
                </c:pt>
                <c:pt idx="366">
                  <c:v>764.8</c:v>
                </c:pt>
                <c:pt idx="367">
                  <c:v>765</c:v>
                </c:pt>
                <c:pt idx="368">
                  <c:v>765.1</c:v>
                </c:pt>
                <c:pt idx="369">
                  <c:v>765.25</c:v>
                </c:pt>
                <c:pt idx="370">
                  <c:v>765.7</c:v>
                </c:pt>
                <c:pt idx="371">
                  <c:v>764.1</c:v>
                </c:pt>
                <c:pt idx="372">
                  <c:v>765.7</c:v>
                </c:pt>
                <c:pt idx="373">
                  <c:v>765.6</c:v>
                </c:pt>
                <c:pt idx="374">
                  <c:v>764.5</c:v>
                </c:pt>
                <c:pt idx="375">
                  <c:v>765.55</c:v>
                </c:pt>
                <c:pt idx="376">
                  <c:v>764.65</c:v>
                </c:pt>
                <c:pt idx="377">
                  <c:v>764.95</c:v>
                </c:pt>
                <c:pt idx="378">
                  <c:v>765.2</c:v>
                </c:pt>
                <c:pt idx="379">
                  <c:v>765.65</c:v>
                </c:pt>
                <c:pt idx="380">
                  <c:v>764.95</c:v>
                </c:pt>
                <c:pt idx="381">
                  <c:v>764.75</c:v>
                </c:pt>
                <c:pt idx="382">
                  <c:v>764.6</c:v>
                </c:pt>
                <c:pt idx="383">
                  <c:v>765.2</c:v>
                </c:pt>
                <c:pt idx="384">
                  <c:v>765</c:v>
                </c:pt>
                <c:pt idx="385">
                  <c:v>763.8</c:v>
                </c:pt>
                <c:pt idx="386">
                  <c:v>764.1</c:v>
                </c:pt>
                <c:pt idx="387">
                  <c:v>765</c:v>
                </c:pt>
                <c:pt idx="388">
                  <c:v>764.1</c:v>
                </c:pt>
                <c:pt idx="389">
                  <c:v>765</c:v>
                </c:pt>
                <c:pt idx="390">
                  <c:v>763.35</c:v>
                </c:pt>
                <c:pt idx="391">
                  <c:v>763.35</c:v>
                </c:pt>
                <c:pt idx="392">
                  <c:v>762.7</c:v>
                </c:pt>
                <c:pt idx="393">
                  <c:v>764.15</c:v>
                </c:pt>
                <c:pt idx="394">
                  <c:v>763.5</c:v>
                </c:pt>
                <c:pt idx="395">
                  <c:v>763.6</c:v>
                </c:pt>
                <c:pt idx="396">
                  <c:v>764.25</c:v>
                </c:pt>
                <c:pt idx="397">
                  <c:v>763.8</c:v>
                </c:pt>
                <c:pt idx="398">
                  <c:v>763.95</c:v>
                </c:pt>
                <c:pt idx="399">
                  <c:v>764.55</c:v>
                </c:pt>
                <c:pt idx="400">
                  <c:v>764.05</c:v>
                </c:pt>
                <c:pt idx="401">
                  <c:v>764.65</c:v>
                </c:pt>
                <c:pt idx="402">
                  <c:v>763.8</c:v>
                </c:pt>
                <c:pt idx="403">
                  <c:v>764.05</c:v>
                </c:pt>
                <c:pt idx="404">
                  <c:v>764.3</c:v>
                </c:pt>
                <c:pt idx="405">
                  <c:v>763.6</c:v>
                </c:pt>
                <c:pt idx="406">
                  <c:v>763.35</c:v>
                </c:pt>
                <c:pt idx="407">
                  <c:v>763.35</c:v>
                </c:pt>
                <c:pt idx="408">
                  <c:v>763.15</c:v>
                </c:pt>
                <c:pt idx="409">
                  <c:v>763.5</c:v>
                </c:pt>
                <c:pt idx="410">
                  <c:v>764.05</c:v>
                </c:pt>
                <c:pt idx="411">
                  <c:v>763.8</c:v>
                </c:pt>
                <c:pt idx="412">
                  <c:v>763.65</c:v>
                </c:pt>
                <c:pt idx="413">
                  <c:v>763.85</c:v>
                </c:pt>
                <c:pt idx="414">
                  <c:v>762.95</c:v>
                </c:pt>
                <c:pt idx="415">
                  <c:v>763.25</c:v>
                </c:pt>
                <c:pt idx="416">
                  <c:v>763.3</c:v>
                </c:pt>
                <c:pt idx="417">
                  <c:v>763.9</c:v>
                </c:pt>
                <c:pt idx="418">
                  <c:v>764.1</c:v>
                </c:pt>
                <c:pt idx="419">
                  <c:v>763.9</c:v>
                </c:pt>
                <c:pt idx="420">
                  <c:v>765.35</c:v>
                </c:pt>
                <c:pt idx="421">
                  <c:v>763.65</c:v>
                </c:pt>
                <c:pt idx="422">
                  <c:v>763.5</c:v>
                </c:pt>
                <c:pt idx="423">
                  <c:v>764</c:v>
                </c:pt>
                <c:pt idx="424">
                  <c:v>763.8</c:v>
                </c:pt>
                <c:pt idx="425">
                  <c:v>763</c:v>
                </c:pt>
                <c:pt idx="426">
                  <c:v>764.05</c:v>
                </c:pt>
                <c:pt idx="427">
                  <c:v>764.7</c:v>
                </c:pt>
                <c:pt idx="428">
                  <c:v>763.05</c:v>
                </c:pt>
                <c:pt idx="429">
                  <c:v>763.35</c:v>
                </c:pt>
                <c:pt idx="430">
                  <c:v>763.05</c:v>
                </c:pt>
                <c:pt idx="431">
                  <c:v>764.4</c:v>
                </c:pt>
                <c:pt idx="432">
                  <c:v>761.75</c:v>
                </c:pt>
                <c:pt idx="433">
                  <c:v>764.35</c:v>
                </c:pt>
                <c:pt idx="434">
                  <c:v>763.55</c:v>
                </c:pt>
                <c:pt idx="435">
                  <c:v>761.85</c:v>
                </c:pt>
                <c:pt idx="436">
                  <c:v>764.2</c:v>
                </c:pt>
                <c:pt idx="437">
                  <c:v>764.4</c:v>
                </c:pt>
                <c:pt idx="438">
                  <c:v>762.75</c:v>
                </c:pt>
                <c:pt idx="439">
                  <c:v>764.65</c:v>
                </c:pt>
                <c:pt idx="440">
                  <c:v>763.5</c:v>
                </c:pt>
                <c:pt idx="441">
                  <c:v>762.65</c:v>
                </c:pt>
                <c:pt idx="442">
                  <c:v>763.5</c:v>
                </c:pt>
                <c:pt idx="443">
                  <c:v>763.3</c:v>
                </c:pt>
                <c:pt idx="444">
                  <c:v>764.55</c:v>
                </c:pt>
                <c:pt idx="445">
                  <c:v>764.3</c:v>
                </c:pt>
                <c:pt idx="446">
                  <c:v>763.5</c:v>
                </c:pt>
                <c:pt idx="447">
                  <c:v>764</c:v>
                </c:pt>
                <c:pt idx="448">
                  <c:v>763.85</c:v>
                </c:pt>
                <c:pt idx="449">
                  <c:v>762.65</c:v>
                </c:pt>
                <c:pt idx="450">
                  <c:v>764.35</c:v>
                </c:pt>
                <c:pt idx="451">
                  <c:v>764.15</c:v>
                </c:pt>
                <c:pt idx="452">
                  <c:v>763.55</c:v>
                </c:pt>
                <c:pt idx="453">
                  <c:v>763.2</c:v>
                </c:pt>
                <c:pt idx="454">
                  <c:v>764.4</c:v>
                </c:pt>
                <c:pt idx="455">
                  <c:v>762.85</c:v>
                </c:pt>
                <c:pt idx="456">
                  <c:v>763.55</c:v>
                </c:pt>
                <c:pt idx="457">
                  <c:v>765.1</c:v>
                </c:pt>
                <c:pt idx="458">
                  <c:v>763.15</c:v>
                </c:pt>
                <c:pt idx="459">
                  <c:v>764.25</c:v>
                </c:pt>
                <c:pt idx="460">
                  <c:v>763.9</c:v>
                </c:pt>
                <c:pt idx="461">
                  <c:v>762.7</c:v>
                </c:pt>
                <c:pt idx="462">
                  <c:v>763.75</c:v>
                </c:pt>
                <c:pt idx="463">
                  <c:v>763.6</c:v>
                </c:pt>
                <c:pt idx="464">
                  <c:v>764.1</c:v>
                </c:pt>
                <c:pt idx="465">
                  <c:v>763.45</c:v>
                </c:pt>
                <c:pt idx="466">
                  <c:v>763.8</c:v>
                </c:pt>
                <c:pt idx="467">
                  <c:v>764.5</c:v>
                </c:pt>
                <c:pt idx="468">
                  <c:v>763.35</c:v>
                </c:pt>
                <c:pt idx="469">
                  <c:v>764.45</c:v>
                </c:pt>
                <c:pt idx="470">
                  <c:v>763.65</c:v>
                </c:pt>
                <c:pt idx="471">
                  <c:v>763</c:v>
                </c:pt>
                <c:pt idx="472">
                  <c:v>763.95</c:v>
                </c:pt>
                <c:pt idx="473">
                  <c:v>764.05</c:v>
                </c:pt>
                <c:pt idx="474">
                  <c:v>764.7</c:v>
                </c:pt>
                <c:pt idx="475">
                  <c:v>764.05</c:v>
                </c:pt>
                <c:pt idx="476">
                  <c:v>763.8</c:v>
                </c:pt>
                <c:pt idx="477">
                  <c:v>764.2</c:v>
                </c:pt>
                <c:pt idx="478">
                  <c:v>763.65</c:v>
                </c:pt>
                <c:pt idx="479">
                  <c:v>763.4</c:v>
                </c:pt>
                <c:pt idx="480">
                  <c:v>764</c:v>
                </c:pt>
                <c:pt idx="481">
                  <c:v>763.85</c:v>
                </c:pt>
                <c:pt idx="482">
                  <c:v>764.05</c:v>
                </c:pt>
                <c:pt idx="483">
                  <c:v>763.75</c:v>
                </c:pt>
                <c:pt idx="484">
                  <c:v>763.2</c:v>
                </c:pt>
                <c:pt idx="485">
                  <c:v>764.35</c:v>
                </c:pt>
                <c:pt idx="486">
                  <c:v>765.15</c:v>
                </c:pt>
                <c:pt idx="487">
                  <c:v>764</c:v>
                </c:pt>
                <c:pt idx="488">
                  <c:v>762.15</c:v>
                </c:pt>
                <c:pt idx="489">
                  <c:v>765.45</c:v>
                </c:pt>
                <c:pt idx="490">
                  <c:v>763.05</c:v>
                </c:pt>
                <c:pt idx="491">
                  <c:v>763.9</c:v>
                </c:pt>
                <c:pt idx="492">
                  <c:v>763.75</c:v>
                </c:pt>
                <c:pt idx="493">
                  <c:v>763.35</c:v>
                </c:pt>
                <c:pt idx="494">
                  <c:v>764.2</c:v>
                </c:pt>
                <c:pt idx="495">
                  <c:v>763.4</c:v>
                </c:pt>
                <c:pt idx="496">
                  <c:v>763.95</c:v>
                </c:pt>
                <c:pt idx="497">
                  <c:v>764.3</c:v>
                </c:pt>
                <c:pt idx="498">
                  <c:v>763.55</c:v>
                </c:pt>
                <c:pt idx="499">
                  <c:v>763.25</c:v>
                </c:pt>
                <c:pt idx="500">
                  <c:v>764.5</c:v>
                </c:pt>
                <c:pt idx="501">
                  <c:v>763.35</c:v>
                </c:pt>
                <c:pt idx="502">
                  <c:v>762.95</c:v>
                </c:pt>
                <c:pt idx="503">
                  <c:v>763.55</c:v>
                </c:pt>
                <c:pt idx="504">
                  <c:v>763.25</c:v>
                </c:pt>
                <c:pt idx="505">
                  <c:v>763.8</c:v>
                </c:pt>
                <c:pt idx="506">
                  <c:v>763.5</c:v>
                </c:pt>
                <c:pt idx="507">
                  <c:v>764.9</c:v>
                </c:pt>
                <c:pt idx="508">
                  <c:v>763.65</c:v>
                </c:pt>
                <c:pt idx="509">
                  <c:v>763.3</c:v>
                </c:pt>
                <c:pt idx="510">
                  <c:v>763.65</c:v>
                </c:pt>
                <c:pt idx="511">
                  <c:v>764.5</c:v>
                </c:pt>
                <c:pt idx="512">
                  <c:v>764.45</c:v>
                </c:pt>
                <c:pt idx="513">
                  <c:v>763.6</c:v>
                </c:pt>
                <c:pt idx="514">
                  <c:v>764.25</c:v>
                </c:pt>
                <c:pt idx="515">
                  <c:v>763.1</c:v>
                </c:pt>
                <c:pt idx="516">
                  <c:v>764.95</c:v>
                </c:pt>
                <c:pt idx="517">
                  <c:v>764.1</c:v>
                </c:pt>
                <c:pt idx="518">
                  <c:v>764.65</c:v>
                </c:pt>
                <c:pt idx="519">
                  <c:v>764.15</c:v>
                </c:pt>
                <c:pt idx="520">
                  <c:v>762.85</c:v>
                </c:pt>
                <c:pt idx="521">
                  <c:v>764.05</c:v>
                </c:pt>
                <c:pt idx="522">
                  <c:v>764</c:v>
                </c:pt>
                <c:pt idx="523">
                  <c:v>762.1</c:v>
                </c:pt>
                <c:pt idx="524">
                  <c:v>764.55</c:v>
                </c:pt>
                <c:pt idx="525">
                  <c:v>764</c:v>
                </c:pt>
                <c:pt idx="526">
                  <c:v>763.7</c:v>
                </c:pt>
                <c:pt idx="527">
                  <c:v>763.95</c:v>
                </c:pt>
                <c:pt idx="528">
                  <c:v>763.95</c:v>
                </c:pt>
                <c:pt idx="529">
                  <c:v>764</c:v>
                </c:pt>
                <c:pt idx="530">
                  <c:v>764.55</c:v>
                </c:pt>
                <c:pt idx="531">
                  <c:v>764.85</c:v>
                </c:pt>
                <c:pt idx="532">
                  <c:v>766</c:v>
                </c:pt>
                <c:pt idx="533">
                  <c:v>764.6</c:v>
                </c:pt>
                <c:pt idx="534">
                  <c:v>765.9</c:v>
                </c:pt>
                <c:pt idx="535">
                  <c:v>765.25</c:v>
                </c:pt>
                <c:pt idx="536">
                  <c:v>764.35</c:v>
                </c:pt>
                <c:pt idx="537">
                  <c:v>765.45</c:v>
                </c:pt>
                <c:pt idx="538">
                  <c:v>765.35</c:v>
                </c:pt>
                <c:pt idx="539">
                  <c:v>765.75</c:v>
                </c:pt>
                <c:pt idx="540">
                  <c:v>766.65</c:v>
                </c:pt>
                <c:pt idx="541">
                  <c:v>767.25</c:v>
                </c:pt>
                <c:pt idx="542">
                  <c:v>765.65</c:v>
                </c:pt>
                <c:pt idx="543">
                  <c:v>767.1</c:v>
                </c:pt>
                <c:pt idx="544">
                  <c:v>767.8</c:v>
                </c:pt>
                <c:pt idx="545">
                  <c:v>766.6</c:v>
                </c:pt>
                <c:pt idx="546">
                  <c:v>766.15</c:v>
                </c:pt>
                <c:pt idx="547">
                  <c:v>767.7</c:v>
                </c:pt>
                <c:pt idx="548">
                  <c:v>766.5</c:v>
                </c:pt>
                <c:pt idx="549">
                  <c:v>767.1</c:v>
                </c:pt>
                <c:pt idx="550">
                  <c:v>765.65</c:v>
                </c:pt>
                <c:pt idx="551">
                  <c:v>766.55</c:v>
                </c:pt>
                <c:pt idx="552">
                  <c:v>766.4</c:v>
                </c:pt>
                <c:pt idx="553">
                  <c:v>766</c:v>
                </c:pt>
                <c:pt idx="554">
                  <c:v>766.75</c:v>
                </c:pt>
                <c:pt idx="555">
                  <c:v>766.05</c:v>
                </c:pt>
                <c:pt idx="556">
                  <c:v>765.35</c:v>
                </c:pt>
                <c:pt idx="557">
                  <c:v>766.45</c:v>
                </c:pt>
                <c:pt idx="558">
                  <c:v>767.35</c:v>
                </c:pt>
                <c:pt idx="559">
                  <c:v>768.2</c:v>
                </c:pt>
                <c:pt idx="560">
                  <c:v>768.65</c:v>
                </c:pt>
                <c:pt idx="561">
                  <c:v>767.05</c:v>
                </c:pt>
                <c:pt idx="562">
                  <c:v>767.6</c:v>
                </c:pt>
                <c:pt idx="563">
                  <c:v>768.5</c:v>
                </c:pt>
                <c:pt idx="564">
                  <c:v>768.45</c:v>
                </c:pt>
                <c:pt idx="565">
                  <c:v>769.1</c:v>
                </c:pt>
                <c:pt idx="566">
                  <c:v>769.6</c:v>
                </c:pt>
                <c:pt idx="567">
                  <c:v>769.8</c:v>
                </c:pt>
                <c:pt idx="568">
                  <c:v>768.6</c:v>
                </c:pt>
                <c:pt idx="569">
                  <c:v>768.95</c:v>
                </c:pt>
                <c:pt idx="570">
                  <c:v>769.1</c:v>
                </c:pt>
                <c:pt idx="571">
                  <c:v>767.75</c:v>
                </c:pt>
                <c:pt idx="572">
                  <c:v>767.2</c:v>
                </c:pt>
                <c:pt idx="573">
                  <c:v>767.05</c:v>
                </c:pt>
                <c:pt idx="574">
                  <c:v>766.8</c:v>
                </c:pt>
                <c:pt idx="575">
                  <c:v>766.7</c:v>
                </c:pt>
                <c:pt idx="576">
                  <c:v>765.6</c:v>
                </c:pt>
                <c:pt idx="577">
                  <c:v>766</c:v>
                </c:pt>
                <c:pt idx="578">
                  <c:v>764.4</c:v>
                </c:pt>
                <c:pt idx="579">
                  <c:v>765.55</c:v>
                </c:pt>
                <c:pt idx="580">
                  <c:v>764.05</c:v>
                </c:pt>
                <c:pt idx="581">
                  <c:v>764.9</c:v>
                </c:pt>
                <c:pt idx="582">
                  <c:v>763.65</c:v>
                </c:pt>
                <c:pt idx="583">
                  <c:v>764.5</c:v>
                </c:pt>
                <c:pt idx="584">
                  <c:v>764.15</c:v>
                </c:pt>
                <c:pt idx="585">
                  <c:v>764.4</c:v>
                </c:pt>
                <c:pt idx="586">
                  <c:v>764.35</c:v>
                </c:pt>
                <c:pt idx="587">
                  <c:v>764.1</c:v>
                </c:pt>
                <c:pt idx="588">
                  <c:v>763.1</c:v>
                </c:pt>
                <c:pt idx="589">
                  <c:v>764.9</c:v>
                </c:pt>
                <c:pt idx="590">
                  <c:v>765</c:v>
                </c:pt>
                <c:pt idx="591">
                  <c:v>764.5</c:v>
                </c:pt>
                <c:pt idx="592">
                  <c:v>763.8</c:v>
                </c:pt>
                <c:pt idx="593">
                  <c:v>764.45</c:v>
                </c:pt>
                <c:pt idx="594">
                  <c:v>764.9</c:v>
                </c:pt>
                <c:pt idx="595">
                  <c:v>762.95</c:v>
                </c:pt>
                <c:pt idx="596">
                  <c:v>762.8</c:v>
                </c:pt>
                <c:pt idx="597">
                  <c:v>764.15</c:v>
                </c:pt>
                <c:pt idx="598">
                  <c:v>764.65</c:v>
                </c:pt>
                <c:pt idx="599">
                  <c:v>764.35</c:v>
                </c:pt>
                <c:pt idx="600">
                  <c:v>764.4</c:v>
                </c:pt>
                <c:pt idx="601">
                  <c:v>763.75</c:v>
                </c:pt>
                <c:pt idx="602">
                  <c:v>763.5</c:v>
                </c:pt>
                <c:pt idx="603">
                  <c:v>762.9</c:v>
                </c:pt>
                <c:pt idx="604">
                  <c:v>764.75</c:v>
                </c:pt>
                <c:pt idx="605">
                  <c:v>763.4</c:v>
                </c:pt>
                <c:pt idx="606">
                  <c:v>765.2</c:v>
                </c:pt>
                <c:pt idx="607">
                  <c:v>764.25</c:v>
                </c:pt>
                <c:pt idx="608">
                  <c:v>764.35</c:v>
                </c:pt>
                <c:pt idx="609">
                  <c:v>764.55</c:v>
                </c:pt>
                <c:pt idx="610">
                  <c:v>764.25</c:v>
                </c:pt>
                <c:pt idx="611">
                  <c:v>763.9</c:v>
                </c:pt>
                <c:pt idx="612">
                  <c:v>765.8</c:v>
                </c:pt>
                <c:pt idx="613">
                  <c:v>765.25</c:v>
                </c:pt>
                <c:pt idx="614">
                  <c:v>765.85</c:v>
                </c:pt>
                <c:pt idx="615">
                  <c:v>764.9</c:v>
                </c:pt>
                <c:pt idx="616">
                  <c:v>764.9</c:v>
                </c:pt>
                <c:pt idx="617">
                  <c:v>764.4</c:v>
                </c:pt>
                <c:pt idx="618">
                  <c:v>765.25</c:v>
                </c:pt>
                <c:pt idx="619">
                  <c:v>763.4</c:v>
                </c:pt>
                <c:pt idx="620">
                  <c:v>764</c:v>
                </c:pt>
                <c:pt idx="621">
                  <c:v>763.7</c:v>
                </c:pt>
                <c:pt idx="622">
                  <c:v>763.35</c:v>
                </c:pt>
                <c:pt idx="623">
                  <c:v>763.75</c:v>
                </c:pt>
                <c:pt idx="624">
                  <c:v>763.6</c:v>
                </c:pt>
                <c:pt idx="625">
                  <c:v>764.4</c:v>
                </c:pt>
                <c:pt idx="626">
                  <c:v>763.7</c:v>
                </c:pt>
                <c:pt idx="627">
                  <c:v>764.7</c:v>
                </c:pt>
                <c:pt idx="628">
                  <c:v>763</c:v>
                </c:pt>
                <c:pt idx="629">
                  <c:v>765.2</c:v>
                </c:pt>
                <c:pt idx="630">
                  <c:v>764</c:v>
                </c:pt>
                <c:pt idx="631">
                  <c:v>763.8</c:v>
                </c:pt>
                <c:pt idx="632">
                  <c:v>764.7</c:v>
                </c:pt>
                <c:pt idx="633">
                  <c:v>764.15</c:v>
                </c:pt>
                <c:pt idx="634">
                  <c:v>764.1</c:v>
                </c:pt>
                <c:pt idx="635">
                  <c:v>764.2</c:v>
                </c:pt>
                <c:pt idx="636">
                  <c:v>763.85</c:v>
                </c:pt>
                <c:pt idx="637">
                  <c:v>764.15</c:v>
                </c:pt>
                <c:pt idx="638">
                  <c:v>763.6</c:v>
                </c:pt>
                <c:pt idx="639">
                  <c:v>763</c:v>
                </c:pt>
                <c:pt idx="640">
                  <c:v>763.7</c:v>
                </c:pt>
                <c:pt idx="641">
                  <c:v>763.85</c:v>
                </c:pt>
                <c:pt idx="642">
                  <c:v>763.15</c:v>
                </c:pt>
                <c:pt idx="643">
                  <c:v>763.9</c:v>
                </c:pt>
                <c:pt idx="644">
                  <c:v>761.95</c:v>
                </c:pt>
                <c:pt idx="645">
                  <c:v>762.2</c:v>
                </c:pt>
                <c:pt idx="646">
                  <c:v>763.05</c:v>
                </c:pt>
                <c:pt idx="647">
                  <c:v>763.55</c:v>
                </c:pt>
                <c:pt idx="648">
                  <c:v>763.75</c:v>
                </c:pt>
                <c:pt idx="649">
                  <c:v>762.85</c:v>
                </c:pt>
                <c:pt idx="650">
                  <c:v>763.1</c:v>
                </c:pt>
                <c:pt idx="651">
                  <c:v>763.15</c:v>
                </c:pt>
                <c:pt idx="652">
                  <c:v>764.85</c:v>
                </c:pt>
                <c:pt idx="653">
                  <c:v>763.8</c:v>
                </c:pt>
                <c:pt idx="654">
                  <c:v>763.5</c:v>
                </c:pt>
                <c:pt idx="655">
                  <c:v>763.8</c:v>
                </c:pt>
                <c:pt idx="656">
                  <c:v>762.5</c:v>
                </c:pt>
                <c:pt idx="657">
                  <c:v>762.8</c:v>
                </c:pt>
                <c:pt idx="658">
                  <c:v>764.3</c:v>
                </c:pt>
                <c:pt idx="659">
                  <c:v>763.7</c:v>
                </c:pt>
                <c:pt idx="660">
                  <c:v>763.4</c:v>
                </c:pt>
                <c:pt idx="661">
                  <c:v>764.25</c:v>
                </c:pt>
                <c:pt idx="662">
                  <c:v>763.9</c:v>
                </c:pt>
                <c:pt idx="663">
                  <c:v>764.7</c:v>
                </c:pt>
                <c:pt idx="664">
                  <c:v>763.25</c:v>
                </c:pt>
                <c:pt idx="665">
                  <c:v>763.95</c:v>
                </c:pt>
                <c:pt idx="666">
                  <c:v>764.6</c:v>
                </c:pt>
                <c:pt idx="667">
                  <c:v>763.5</c:v>
                </c:pt>
                <c:pt idx="668">
                  <c:v>764.15</c:v>
                </c:pt>
                <c:pt idx="669">
                  <c:v>764.05</c:v>
                </c:pt>
                <c:pt idx="670">
                  <c:v>765.05</c:v>
                </c:pt>
                <c:pt idx="671">
                  <c:v>764.3</c:v>
                </c:pt>
                <c:pt idx="672">
                  <c:v>763.35</c:v>
                </c:pt>
                <c:pt idx="673">
                  <c:v>764.45</c:v>
                </c:pt>
                <c:pt idx="674">
                  <c:v>764.8</c:v>
                </c:pt>
                <c:pt idx="675">
                  <c:v>765</c:v>
                </c:pt>
                <c:pt idx="676">
                  <c:v>763.7</c:v>
                </c:pt>
                <c:pt idx="677">
                  <c:v>764.85</c:v>
                </c:pt>
                <c:pt idx="678">
                  <c:v>764.35</c:v>
                </c:pt>
                <c:pt idx="679">
                  <c:v>764.1</c:v>
                </c:pt>
                <c:pt idx="680">
                  <c:v>763.75</c:v>
                </c:pt>
                <c:pt idx="681">
                  <c:v>764.35</c:v>
                </c:pt>
                <c:pt idx="682">
                  <c:v>763.85</c:v>
                </c:pt>
                <c:pt idx="683">
                  <c:v>764.35</c:v>
                </c:pt>
                <c:pt idx="684">
                  <c:v>764.35</c:v>
                </c:pt>
                <c:pt idx="685">
                  <c:v>763.7</c:v>
                </c:pt>
                <c:pt idx="686">
                  <c:v>763.8</c:v>
                </c:pt>
                <c:pt idx="687">
                  <c:v>762.95</c:v>
                </c:pt>
                <c:pt idx="688">
                  <c:v>764.35</c:v>
                </c:pt>
                <c:pt idx="689">
                  <c:v>764.15</c:v>
                </c:pt>
                <c:pt idx="690">
                  <c:v>763.8</c:v>
                </c:pt>
                <c:pt idx="691">
                  <c:v>764.6</c:v>
                </c:pt>
                <c:pt idx="692">
                  <c:v>764.1</c:v>
                </c:pt>
                <c:pt idx="693">
                  <c:v>763.6</c:v>
                </c:pt>
                <c:pt idx="694">
                  <c:v>762.95</c:v>
                </c:pt>
                <c:pt idx="695">
                  <c:v>764.45</c:v>
                </c:pt>
                <c:pt idx="696">
                  <c:v>763.95</c:v>
                </c:pt>
                <c:pt idx="697">
                  <c:v>763.7</c:v>
                </c:pt>
                <c:pt idx="698">
                  <c:v>764</c:v>
                </c:pt>
                <c:pt idx="699">
                  <c:v>764.15</c:v>
                </c:pt>
                <c:pt idx="700">
                  <c:v>764.2</c:v>
                </c:pt>
                <c:pt idx="701">
                  <c:v>763.8</c:v>
                </c:pt>
                <c:pt idx="702">
                  <c:v>764.5</c:v>
                </c:pt>
                <c:pt idx="703">
                  <c:v>763.85</c:v>
                </c:pt>
                <c:pt idx="704">
                  <c:v>763.95</c:v>
                </c:pt>
                <c:pt idx="705">
                  <c:v>763.75</c:v>
                </c:pt>
                <c:pt idx="706">
                  <c:v>763.75</c:v>
                </c:pt>
                <c:pt idx="707">
                  <c:v>764.55</c:v>
                </c:pt>
                <c:pt idx="708">
                  <c:v>764.7</c:v>
                </c:pt>
                <c:pt idx="709">
                  <c:v>764.35</c:v>
                </c:pt>
                <c:pt idx="710">
                  <c:v>763.7</c:v>
                </c:pt>
                <c:pt idx="711">
                  <c:v>763.25</c:v>
                </c:pt>
                <c:pt idx="712">
                  <c:v>765.4</c:v>
                </c:pt>
                <c:pt idx="713">
                  <c:v>764.05</c:v>
                </c:pt>
                <c:pt idx="714">
                  <c:v>763.4</c:v>
                </c:pt>
                <c:pt idx="715">
                  <c:v>765.45</c:v>
                </c:pt>
                <c:pt idx="716">
                  <c:v>764.05</c:v>
                </c:pt>
                <c:pt idx="717">
                  <c:v>764.1</c:v>
                </c:pt>
                <c:pt idx="718">
                  <c:v>764.1</c:v>
                </c:pt>
                <c:pt idx="719">
                  <c:v>763.75</c:v>
                </c:pt>
                <c:pt idx="720">
                  <c:v>763.85</c:v>
                </c:pt>
                <c:pt idx="721">
                  <c:v>764.2</c:v>
                </c:pt>
                <c:pt idx="722">
                  <c:v>765.25</c:v>
                </c:pt>
                <c:pt idx="723">
                  <c:v>764.05</c:v>
                </c:pt>
                <c:pt idx="724">
                  <c:v>765.25</c:v>
                </c:pt>
                <c:pt idx="725">
                  <c:v>763.7</c:v>
                </c:pt>
                <c:pt idx="726">
                  <c:v>764.55</c:v>
                </c:pt>
                <c:pt idx="727">
                  <c:v>764.65</c:v>
                </c:pt>
                <c:pt idx="728">
                  <c:v>764.7</c:v>
                </c:pt>
                <c:pt idx="729">
                  <c:v>765.1</c:v>
                </c:pt>
                <c:pt idx="730">
                  <c:v>764.65</c:v>
                </c:pt>
                <c:pt idx="731">
                  <c:v>763.7</c:v>
                </c:pt>
                <c:pt idx="732">
                  <c:v>764.8</c:v>
                </c:pt>
                <c:pt idx="733">
                  <c:v>763.95</c:v>
                </c:pt>
                <c:pt idx="734">
                  <c:v>764.4</c:v>
                </c:pt>
                <c:pt idx="735">
                  <c:v>764.8</c:v>
                </c:pt>
                <c:pt idx="736">
                  <c:v>765.45</c:v>
                </c:pt>
                <c:pt idx="737">
                  <c:v>764.05</c:v>
                </c:pt>
                <c:pt idx="738">
                  <c:v>764.2</c:v>
                </c:pt>
                <c:pt idx="739">
                  <c:v>763.55</c:v>
                </c:pt>
                <c:pt idx="740">
                  <c:v>764.05</c:v>
                </c:pt>
                <c:pt idx="741">
                  <c:v>763.9</c:v>
                </c:pt>
                <c:pt idx="742">
                  <c:v>764.3</c:v>
                </c:pt>
                <c:pt idx="743">
                  <c:v>764.05</c:v>
                </c:pt>
                <c:pt idx="744">
                  <c:v>763.65</c:v>
                </c:pt>
                <c:pt idx="745">
                  <c:v>764.05</c:v>
                </c:pt>
                <c:pt idx="746">
                  <c:v>763.7</c:v>
                </c:pt>
                <c:pt idx="747">
                  <c:v>764.85</c:v>
                </c:pt>
                <c:pt idx="748">
                  <c:v>765.15</c:v>
                </c:pt>
                <c:pt idx="749">
                  <c:v>764</c:v>
                </c:pt>
                <c:pt idx="750">
                  <c:v>764</c:v>
                </c:pt>
                <c:pt idx="751">
                  <c:v>765.1</c:v>
                </c:pt>
                <c:pt idx="752">
                  <c:v>764.25</c:v>
                </c:pt>
                <c:pt idx="753">
                  <c:v>765.3</c:v>
                </c:pt>
                <c:pt idx="754">
                  <c:v>764.95</c:v>
                </c:pt>
                <c:pt idx="755">
                  <c:v>765.15</c:v>
                </c:pt>
                <c:pt idx="756">
                  <c:v>763.95</c:v>
                </c:pt>
                <c:pt idx="757">
                  <c:v>765.25</c:v>
                </c:pt>
                <c:pt idx="758">
                  <c:v>765.05</c:v>
                </c:pt>
                <c:pt idx="759">
                  <c:v>764.05</c:v>
                </c:pt>
                <c:pt idx="760">
                  <c:v>765</c:v>
                </c:pt>
                <c:pt idx="761">
                  <c:v>765.7</c:v>
                </c:pt>
                <c:pt idx="762">
                  <c:v>764.55</c:v>
                </c:pt>
                <c:pt idx="763">
                  <c:v>763.7</c:v>
                </c:pt>
                <c:pt idx="764">
                  <c:v>765.2</c:v>
                </c:pt>
                <c:pt idx="765">
                  <c:v>763.8</c:v>
                </c:pt>
                <c:pt idx="766">
                  <c:v>764.3</c:v>
                </c:pt>
                <c:pt idx="767">
                  <c:v>764.9</c:v>
                </c:pt>
                <c:pt idx="768">
                  <c:v>764</c:v>
                </c:pt>
                <c:pt idx="769">
                  <c:v>763.2</c:v>
                </c:pt>
                <c:pt idx="770">
                  <c:v>764.25</c:v>
                </c:pt>
                <c:pt idx="771">
                  <c:v>763.15</c:v>
                </c:pt>
                <c:pt idx="772">
                  <c:v>763.4</c:v>
                </c:pt>
                <c:pt idx="773">
                  <c:v>765.45</c:v>
                </c:pt>
                <c:pt idx="774">
                  <c:v>763.7</c:v>
                </c:pt>
                <c:pt idx="775">
                  <c:v>763.65</c:v>
                </c:pt>
                <c:pt idx="776">
                  <c:v>765</c:v>
                </c:pt>
                <c:pt idx="777">
                  <c:v>763.4</c:v>
                </c:pt>
                <c:pt idx="778">
                  <c:v>763.1</c:v>
                </c:pt>
                <c:pt idx="779">
                  <c:v>764.8</c:v>
                </c:pt>
                <c:pt idx="780">
                  <c:v>763.65</c:v>
                </c:pt>
                <c:pt idx="781">
                  <c:v>765.1</c:v>
                </c:pt>
                <c:pt idx="782">
                  <c:v>763.8</c:v>
                </c:pt>
                <c:pt idx="783">
                  <c:v>764.45</c:v>
                </c:pt>
                <c:pt idx="784">
                  <c:v>763.5</c:v>
                </c:pt>
                <c:pt idx="785">
                  <c:v>763.8</c:v>
                </c:pt>
                <c:pt idx="786">
                  <c:v>763.8</c:v>
                </c:pt>
                <c:pt idx="787">
                  <c:v>763.9</c:v>
                </c:pt>
                <c:pt idx="788">
                  <c:v>764.6</c:v>
                </c:pt>
                <c:pt idx="789">
                  <c:v>764.65</c:v>
                </c:pt>
                <c:pt idx="790">
                  <c:v>763.8</c:v>
                </c:pt>
                <c:pt idx="791">
                  <c:v>764.2</c:v>
                </c:pt>
                <c:pt idx="792">
                  <c:v>764.55</c:v>
                </c:pt>
                <c:pt idx="793">
                  <c:v>764.6</c:v>
                </c:pt>
                <c:pt idx="794">
                  <c:v>764.9</c:v>
                </c:pt>
                <c:pt idx="795">
                  <c:v>764.6</c:v>
                </c:pt>
                <c:pt idx="796">
                  <c:v>764.4</c:v>
                </c:pt>
                <c:pt idx="797">
                  <c:v>764.6</c:v>
                </c:pt>
                <c:pt idx="798">
                  <c:v>764.25</c:v>
                </c:pt>
                <c:pt idx="799">
                  <c:v>764.9</c:v>
                </c:pt>
                <c:pt idx="800">
                  <c:v>764.4</c:v>
                </c:pt>
                <c:pt idx="801">
                  <c:v>764.7</c:v>
                </c:pt>
                <c:pt idx="802">
                  <c:v>764.65</c:v>
                </c:pt>
                <c:pt idx="803">
                  <c:v>765.7</c:v>
                </c:pt>
                <c:pt idx="804">
                  <c:v>765</c:v>
                </c:pt>
                <c:pt idx="805">
                  <c:v>764.9</c:v>
                </c:pt>
                <c:pt idx="806">
                  <c:v>764.55</c:v>
                </c:pt>
                <c:pt idx="807">
                  <c:v>764.85</c:v>
                </c:pt>
                <c:pt idx="808">
                  <c:v>764.05</c:v>
                </c:pt>
                <c:pt idx="809">
                  <c:v>765.95</c:v>
                </c:pt>
                <c:pt idx="810">
                  <c:v>763.5</c:v>
                </c:pt>
                <c:pt idx="811">
                  <c:v>763.35</c:v>
                </c:pt>
                <c:pt idx="812">
                  <c:v>764.2</c:v>
                </c:pt>
                <c:pt idx="813">
                  <c:v>764.3</c:v>
                </c:pt>
                <c:pt idx="814">
                  <c:v>764.35</c:v>
                </c:pt>
                <c:pt idx="815">
                  <c:v>763.3</c:v>
                </c:pt>
                <c:pt idx="816">
                  <c:v>763.3</c:v>
                </c:pt>
                <c:pt idx="817">
                  <c:v>763.7</c:v>
                </c:pt>
                <c:pt idx="818">
                  <c:v>763.35</c:v>
                </c:pt>
                <c:pt idx="819">
                  <c:v>765.15</c:v>
                </c:pt>
                <c:pt idx="820">
                  <c:v>764.4</c:v>
                </c:pt>
                <c:pt idx="821">
                  <c:v>764.8</c:v>
                </c:pt>
                <c:pt idx="822">
                  <c:v>763.7</c:v>
                </c:pt>
                <c:pt idx="823">
                  <c:v>764.55</c:v>
                </c:pt>
                <c:pt idx="824">
                  <c:v>764.8</c:v>
                </c:pt>
                <c:pt idx="825">
                  <c:v>764.65</c:v>
                </c:pt>
                <c:pt idx="826">
                  <c:v>764.1</c:v>
                </c:pt>
                <c:pt idx="827">
                  <c:v>766.3</c:v>
                </c:pt>
                <c:pt idx="828">
                  <c:v>764.2</c:v>
                </c:pt>
                <c:pt idx="829">
                  <c:v>764.25</c:v>
                </c:pt>
                <c:pt idx="830">
                  <c:v>764.45</c:v>
                </c:pt>
                <c:pt idx="831">
                  <c:v>764.25</c:v>
                </c:pt>
                <c:pt idx="832">
                  <c:v>765</c:v>
                </c:pt>
                <c:pt idx="833">
                  <c:v>764.35</c:v>
                </c:pt>
                <c:pt idx="834">
                  <c:v>763.75</c:v>
                </c:pt>
                <c:pt idx="835">
                  <c:v>763.95</c:v>
                </c:pt>
                <c:pt idx="836">
                  <c:v>765.5</c:v>
                </c:pt>
                <c:pt idx="837">
                  <c:v>764.05</c:v>
                </c:pt>
                <c:pt idx="838">
                  <c:v>765.05</c:v>
                </c:pt>
                <c:pt idx="839">
                  <c:v>763.3</c:v>
                </c:pt>
                <c:pt idx="840">
                  <c:v>764.5</c:v>
                </c:pt>
                <c:pt idx="841">
                  <c:v>765.55</c:v>
                </c:pt>
                <c:pt idx="842">
                  <c:v>765.35</c:v>
                </c:pt>
                <c:pt idx="843">
                  <c:v>763.9</c:v>
                </c:pt>
                <c:pt idx="844">
                  <c:v>764.8</c:v>
                </c:pt>
                <c:pt idx="845">
                  <c:v>764.7</c:v>
                </c:pt>
                <c:pt idx="846">
                  <c:v>764</c:v>
                </c:pt>
                <c:pt idx="847">
                  <c:v>764.55</c:v>
                </c:pt>
                <c:pt idx="848">
                  <c:v>765.4</c:v>
                </c:pt>
                <c:pt idx="849">
                  <c:v>763.55</c:v>
                </c:pt>
                <c:pt idx="850">
                  <c:v>764.7</c:v>
                </c:pt>
                <c:pt idx="851">
                  <c:v>765.65</c:v>
                </c:pt>
                <c:pt idx="852">
                  <c:v>765.2</c:v>
                </c:pt>
                <c:pt idx="853">
                  <c:v>765.45</c:v>
                </c:pt>
                <c:pt idx="854">
                  <c:v>765.45</c:v>
                </c:pt>
                <c:pt idx="855">
                  <c:v>765.35</c:v>
                </c:pt>
                <c:pt idx="856">
                  <c:v>765.4</c:v>
                </c:pt>
                <c:pt idx="857">
                  <c:v>764.7</c:v>
                </c:pt>
                <c:pt idx="858">
                  <c:v>763.6</c:v>
                </c:pt>
                <c:pt idx="859">
                  <c:v>765.9</c:v>
                </c:pt>
                <c:pt idx="860">
                  <c:v>765.55</c:v>
                </c:pt>
                <c:pt idx="861">
                  <c:v>765.5</c:v>
                </c:pt>
                <c:pt idx="862">
                  <c:v>765.5</c:v>
                </c:pt>
                <c:pt idx="863">
                  <c:v>764.6</c:v>
                </c:pt>
                <c:pt idx="864">
                  <c:v>766.3</c:v>
                </c:pt>
                <c:pt idx="865">
                  <c:v>763.25</c:v>
                </c:pt>
                <c:pt idx="866">
                  <c:v>763.55</c:v>
                </c:pt>
                <c:pt idx="867">
                  <c:v>764.7</c:v>
                </c:pt>
                <c:pt idx="868">
                  <c:v>765.25</c:v>
                </c:pt>
                <c:pt idx="869">
                  <c:v>764.2</c:v>
                </c:pt>
                <c:pt idx="870">
                  <c:v>763.65</c:v>
                </c:pt>
                <c:pt idx="871">
                  <c:v>763.65</c:v>
                </c:pt>
                <c:pt idx="872">
                  <c:v>763.6</c:v>
                </c:pt>
                <c:pt idx="873">
                  <c:v>764.3</c:v>
                </c:pt>
                <c:pt idx="874">
                  <c:v>764.4</c:v>
                </c:pt>
                <c:pt idx="875">
                  <c:v>765.4</c:v>
                </c:pt>
                <c:pt idx="876">
                  <c:v>764.5</c:v>
                </c:pt>
                <c:pt idx="877">
                  <c:v>764.55</c:v>
                </c:pt>
                <c:pt idx="878">
                  <c:v>763.75</c:v>
                </c:pt>
                <c:pt idx="879">
                  <c:v>763.85</c:v>
                </c:pt>
                <c:pt idx="880">
                  <c:v>764.15</c:v>
                </c:pt>
                <c:pt idx="881">
                  <c:v>765.15</c:v>
                </c:pt>
                <c:pt idx="882">
                  <c:v>764.45</c:v>
                </c:pt>
                <c:pt idx="883">
                  <c:v>763.75</c:v>
                </c:pt>
                <c:pt idx="884">
                  <c:v>764.7</c:v>
                </c:pt>
                <c:pt idx="885">
                  <c:v>764.1</c:v>
                </c:pt>
                <c:pt idx="886">
                  <c:v>764.55</c:v>
                </c:pt>
                <c:pt idx="887">
                  <c:v>763.4</c:v>
                </c:pt>
                <c:pt idx="888">
                  <c:v>765.55</c:v>
                </c:pt>
                <c:pt idx="889">
                  <c:v>764.95</c:v>
                </c:pt>
                <c:pt idx="890">
                  <c:v>763.05</c:v>
                </c:pt>
                <c:pt idx="891">
                  <c:v>765.15</c:v>
                </c:pt>
                <c:pt idx="892">
                  <c:v>765.4</c:v>
                </c:pt>
                <c:pt idx="893">
                  <c:v>764.9</c:v>
                </c:pt>
                <c:pt idx="894">
                  <c:v>765.45</c:v>
                </c:pt>
                <c:pt idx="895">
                  <c:v>763.6</c:v>
                </c:pt>
                <c:pt idx="896">
                  <c:v>764.2</c:v>
                </c:pt>
                <c:pt idx="897">
                  <c:v>765.3</c:v>
                </c:pt>
                <c:pt idx="898">
                  <c:v>764.45</c:v>
                </c:pt>
                <c:pt idx="899">
                  <c:v>765.5</c:v>
                </c:pt>
                <c:pt idx="900">
                  <c:v>764.95</c:v>
                </c:pt>
                <c:pt idx="901">
                  <c:v>763.3</c:v>
                </c:pt>
                <c:pt idx="902">
                  <c:v>762.9</c:v>
                </c:pt>
                <c:pt idx="903">
                  <c:v>764.65</c:v>
                </c:pt>
                <c:pt idx="904">
                  <c:v>764.3</c:v>
                </c:pt>
                <c:pt idx="905">
                  <c:v>764.85</c:v>
                </c:pt>
                <c:pt idx="906">
                  <c:v>765.4</c:v>
                </c:pt>
                <c:pt idx="907">
                  <c:v>764.95</c:v>
                </c:pt>
                <c:pt idx="908">
                  <c:v>763.8</c:v>
                </c:pt>
                <c:pt idx="909">
                  <c:v>765.05</c:v>
                </c:pt>
                <c:pt idx="910">
                  <c:v>764.8</c:v>
                </c:pt>
                <c:pt idx="911">
                  <c:v>763.75</c:v>
                </c:pt>
                <c:pt idx="912">
                  <c:v>764.6</c:v>
                </c:pt>
                <c:pt idx="913">
                  <c:v>764.65</c:v>
                </c:pt>
                <c:pt idx="914">
                  <c:v>764.45</c:v>
                </c:pt>
                <c:pt idx="915">
                  <c:v>764.35</c:v>
                </c:pt>
                <c:pt idx="916">
                  <c:v>764.25</c:v>
                </c:pt>
                <c:pt idx="917">
                  <c:v>764.9</c:v>
                </c:pt>
                <c:pt idx="918">
                  <c:v>764.7</c:v>
                </c:pt>
                <c:pt idx="919">
                  <c:v>765.25</c:v>
                </c:pt>
                <c:pt idx="920">
                  <c:v>764.05</c:v>
                </c:pt>
                <c:pt idx="921">
                  <c:v>764.1</c:v>
                </c:pt>
                <c:pt idx="922">
                  <c:v>764.4</c:v>
                </c:pt>
                <c:pt idx="923">
                  <c:v>764.8</c:v>
                </c:pt>
                <c:pt idx="924">
                  <c:v>764</c:v>
                </c:pt>
                <c:pt idx="925">
                  <c:v>765.05</c:v>
                </c:pt>
                <c:pt idx="926">
                  <c:v>764.75</c:v>
                </c:pt>
                <c:pt idx="927">
                  <c:v>765.8</c:v>
                </c:pt>
                <c:pt idx="928">
                  <c:v>764.9</c:v>
                </c:pt>
                <c:pt idx="929">
                  <c:v>765.4</c:v>
                </c:pt>
                <c:pt idx="930">
                  <c:v>764.55</c:v>
                </c:pt>
                <c:pt idx="931">
                  <c:v>765.7</c:v>
                </c:pt>
                <c:pt idx="932">
                  <c:v>764.35</c:v>
                </c:pt>
                <c:pt idx="933">
                  <c:v>764.65</c:v>
                </c:pt>
                <c:pt idx="934">
                  <c:v>766.45</c:v>
                </c:pt>
                <c:pt idx="935">
                  <c:v>765.15</c:v>
                </c:pt>
                <c:pt idx="936">
                  <c:v>764.45</c:v>
                </c:pt>
                <c:pt idx="937">
                  <c:v>764.8</c:v>
                </c:pt>
                <c:pt idx="938">
                  <c:v>763.85</c:v>
                </c:pt>
                <c:pt idx="939">
                  <c:v>764.35</c:v>
                </c:pt>
                <c:pt idx="940">
                  <c:v>765.8</c:v>
                </c:pt>
                <c:pt idx="941">
                  <c:v>764.6</c:v>
                </c:pt>
                <c:pt idx="942">
                  <c:v>765.7</c:v>
                </c:pt>
                <c:pt idx="943">
                  <c:v>764.15</c:v>
                </c:pt>
                <c:pt idx="944">
                  <c:v>764.25</c:v>
                </c:pt>
                <c:pt idx="945">
                  <c:v>766.45</c:v>
                </c:pt>
                <c:pt idx="946">
                  <c:v>764.65</c:v>
                </c:pt>
                <c:pt idx="947">
                  <c:v>764.35</c:v>
                </c:pt>
                <c:pt idx="948">
                  <c:v>764.7</c:v>
                </c:pt>
                <c:pt idx="949">
                  <c:v>764.8</c:v>
                </c:pt>
                <c:pt idx="950">
                  <c:v>765.8</c:v>
                </c:pt>
                <c:pt idx="951">
                  <c:v>763.75</c:v>
                </c:pt>
                <c:pt idx="952">
                  <c:v>765.25</c:v>
                </c:pt>
                <c:pt idx="953">
                  <c:v>764.95</c:v>
                </c:pt>
                <c:pt idx="954">
                  <c:v>764.5</c:v>
                </c:pt>
                <c:pt idx="955">
                  <c:v>766</c:v>
                </c:pt>
                <c:pt idx="956">
                  <c:v>765.05</c:v>
                </c:pt>
                <c:pt idx="957">
                  <c:v>765.05</c:v>
                </c:pt>
                <c:pt idx="958">
                  <c:v>765.2</c:v>
                </c:pt>
                <c:pt idx="959">
                  <c:v>765.55</c:v>
                </c:pt>
                <c:pt idx="960">
                  <c:v>763.95</c:v>
                </c:pt>
                <c:pt idx="961">
                  <c:v>764.9</c:v>
                </c:pt>
                <c:pt idx="962">
                  <c:v>764.85</c:v>
                </c:pt>
                <c:pt idx="963">
                  <c:v>765.6</c:v>
                </c:pt>
                <c:pt idx="964">
                  <c:v>765.25</c:v>
                </c:pt>
                <c:pt idx="965">
                  <c:v>765.2</c:v>
                </c:pt>
                <c:pt idx="966">
                  <c:v>764.9</c:v>
                </c:pt>
                <c:pt idx="967">
                  <c:v>765.15</c:v>
                </c:pt>
                <c:pt idx="968">
                  <c:v>764.55</c:v>
                </c:pt>
                <c:pt idx="969">
                  <c:v>764.4</c:v>
                </c:pt>
                <c:pt idx="970">
                  <c:v>765.2</c:v>
                </c:pt>
                <c:pt idx="971">
                  <c:v>765.45</c:v>
                </c:pt>
                <c:pt idx="972">
                  <c:v>764.8</c:v>
                </c:pt>
                <c:pt idx="973">
                  <c:v>765.1</c:v>
                </c:pt>
                <c:pt idx="974">
                  <c:v>765.1</c:v>
                </c:pt>
                <c:pt idx="975">
                  <c:v>765.15</c:v>
                </c:pt>
                <c:pt idx="976">
                  <c:v>766.15</c:v>
                </c:pt>
                <c:pt idx="977">
                  <c:v>764.05</c:v>
                </c:pt>
                <c:pt idx="978">
                  <c:v>765.25</c:v>
                </c:pt>
                <c:pt idx="979">
                  <c:v>764.4</c:v>
                </c:pt>
                <c:pt idx="980">
                  <c:v>765.7</c:v>
                </c:pt>
                <c:pt idx="981">
                  <c:v>762.9</c:v>
                </c:pt>
                <c:pt idx="982">
                  <c:v>765.2</c:v>
                </c:pt>
                <c:pt idx="983">
                  <c:v>764.6</c:v>
                </c:pt>
                <c:pt idx="984">
                  <c:v>765.5</c:v>
                </c:pt>
                <c:pt idx="985">
                  <c:v>764.9</c:v>
                </c:pt>
                <c:pt idx="986">
                  <c:v>764.45</c:v>
                </c:pt>
                <c:pt idx="987">
                  <c:v>766.55</c:v>
                </c:pt>
                <c:pt idx="988">
                  <c:v>764.15</c:v>
                </c:pt>
                <c:pt idx="989">
                  <c:v>764</c:v>
                </c:pt>
                <c:pt idx="990">
                  <c:v>765.1</c:v>
                </c:pt>
                <c:pt idx="991">
                  <c:v>763.85</c:v>
                </c:pt>
                <c:pt idx="992">
                  <c:v>765.95</c:v>
                </c:pt>
                <c:pt idx="993">
                  <c:v>765.4</c:v>
                </c:pt>
                <c:pt idx="994">
                  <c:v>765.35</c:v>
                </c:pt>
                <c:pt idx="995">
                  <c:v>764.6</c:v>
                </c:pt>
                <c:pt idx="996">
                  <c:v>764</c:v>
                </c:pt>
                <c:pt idx="997">
                  <c:v>765.1</c:v>
                </c:pt>
                <c:pt idx="998">
                  <c:v>765.5</c:v>
                </c:pt>
                <c:pt idx="999">
                  <c:v>766.8</c:v>
                </c:pt>
                <c:pt idx="1000">
                  <c:v>766.05</c:v>
                </c:pt>
                <c:pt idx="1001">
                  <c:v>764.8</c:v>
                </c:pt>
                <c:pt idx="1002">
                  <c:v>765.7</c:v>
                </c:pt>
                <c:pt idx="1003">
                  <c:v>763.85</c:v>
                </c:pt>
                <c:pt idx="1004">
                  <c:v>764.3</c:v>
                </c:pt>
                <c:pt idx="1005">
                  <c:v>765.55</c:v>
                </c:pt>
                <c:pt idx="1006">
                  <c:v>764.8</c:v>
                </c:pt>
                <c:pt idx="1007">
                  <c:v>764.65</c:v>
                </c:pt>
                <c:pt idx="1008">
                  <c:v>765.45</c:v>
                </c:pt>
                <c:pt idx="1009">
                  <c:v>765.6</c:v>
                </c:pt>
                <c:pt idx="1010">
                  <c:v>764.75</c:v>
                </c:pt>
                <c:pt idx="1011">
                  <c:v>764.25</c:v>
                </c:pt>
                <c:pt idx="1012">
                  <c:v>765.2</c:v>
                </c:pt>
                <c:pt idx="1013">
                  <c:v>765.2</c:v>
                </c:pt>
                <c:pt idx="1014">
                  <c:v>765.6</c:v>
                </c:pt>
                <c:pt idx="1015">
                  <c:v>764.45</c:v>
                </c:pt>
                <c:pt idx="1016">
                  <c:v>764.2</c:v>
                </c:pt>
                <c:pt idx="1017">
                  <c:v>765.2</c:v>
                </c:pt>
                <c:pt idx="1018">
                  <c:v>764.25</c:v>
                </c:pt>
                <c:pt idx="1019">
                  <c:v>764.65</c:v>
                </c:pt>
                <c:pt idx="1020">
                  <c:v>764.5</c:v>
                </c:pt>
                <c:pt idx="1021">
                  <c:v>764.3</c:v>
                </c:pt>
                <c:pt idx="1022">
                  <c:v>764.8</c:v>
                </c:pt>
                <c:pt idx="1023">
                  <c:v>763.85</c:v>
                </c:pt>
              </c:numCache>
            </c:numRef>
          </c:yVal>
          <c:smooth val="1"/>
          <c:extLst>
            <c:ext xmlns:c16="http://schemas.microsoft.com/office/drawing/2014/chart" uri="{C3380CC4-5D6E-409C-BE32-E72D297353CC}">
              <c16:uniqueId val="{00000002-235B-4A14-AECB-171502365424}"/>
            </c:ext>
          </c:extLst>
        </c:ser>
        <c:ser>
          <c:idx val="4"/>
          <c:order val="3"/>
          <c:tx>
            <c:strRef>
              <c:f>'LHS 0 LOAD'!$L$1</c:f>
              <c:strCache>
                <c:ptCount val="1"/>
                <c:pt idx="0">
                  <c:v>10 Mpa</c:v>
                </c:pt>
              </c:strCache>
            </c:strRef>
          </c:tx>
          <c:spPr>
            <a:ln w="38100" cap="rnd">
              <a:solidFill>
                <a:schemeClr val="accent5"/>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LOAD'!$M$2:$M$1025</c:f>
              <c:numCache>
                <c:formatCode>General</c:formatCode>
                <c:ptCount val="1024"/>
                <c:pt idx="0">
                  <c:v>741.7</c:v>
                </c:pt>
                <c:pt idx="1">
                  <c:v>742.55</c:v>
                </c:pt>
                <c:pt idx="2">
                  <c:v>742</c:v>
                </c:pt>
                <c:pt idx="3">
                  <c:v>741.05</c:v>
                </c:pt>
                <c:pt idx="4">
                  <c:v>741.85</c:v>
                </c:pt>
                <c:pt idx="5">
                  <c:v>741.5</c:v>
                </c:pt>
                <c:pt idx="6">
                  <c:v>742</c:v>
                </c:pt>
                <c:pt idx="7">
                  <c:v>741.1</c:v>
                </c:pt>
                <c:pt idx="8">
                  <c:v>741.8</c:v>
                </c:pt>
                <c:pt idx="9">
                  <c:v>741.8</c:v>
                </c:pt>
                <c:pt idx="10">
                  <c:v>740.75</c:v>
                </c:pt>
                <c:pt idx="11">
                  <c:v>741.65</c:v>
                </c:pt>
                <c:pt idx="12">
                  <c:v>742.1</c:v>
                </c:pt>
                <c:pt idx="13">
                  <c:v>741.65</c:v>
                </c:pt>
                <c:pt idx="14">
                  <c:v>742</c:v>
                </c:pt>
                <c:pt idx="15">
                  <c:v>740.9</c:v>
                </c:pt>
                <c:pt idx="16">
                  <c:v>742.1</c:v>
                </c:pt>
                <c:pt idx="17">
                  <c:v>740.95</c:v>
                </c:pt>
                <c:pt idx="18">
                  <c:v>741</c:v>
                </c:pt>
                <c:pt idx="19">
                  <c:v>741.2</c:v>
                </c:pt>
                <c:pt idx="20">
                  <c:v>742.6</c:v>
                </c:pt>
                <c:pt idx="21">
                  <c:v>741.75</c:v>
                </c:pt>
                <c:pt idx="22">
                  <c:v>740.6</c:v>
                </c:pt>
                <c:pt idx="23">
                  <c:v>741.2</c:v>
                </c:pt>
                <c:pt idx="24">
                  <c:v>741.2</c:v>
                </c:pt>
                <c:pt idx="25">
                  <c:v>741.35</c:v>
                </c:pt>
                <c:pt idx="26">
                  <c:v>741.65</c:v>
                </c:pt>
                <c:pt idx="27">
                  <c:v>741.75</c:v>
                </c:pt>
                <c:pt idx="28">
                  <c:v>742</c:v>
                </c:pt>
                <c:pt idx="29">
                  <c:v>741.75</c:v>
                </c:pt>
                <c:pt idx="30">
                  <c:v>741.9</c:v>
                </c:pt>
                <c:pt idx="31">
                  <c:v>741.05</c:v>
                </c:pt>
                <c:pt idx="32">
                  <c:v>741.6</c:v>
                </c:pt>
                <c:pt idx="33">
                  <c:v>741.25</c:v>
                </c:pt>
                <c:pt idx="34">
                  <c:v>741.85</c:v>
                </c:pt>
                <c:pt idx="35">
                  <c:v>741.7</c:v>
                </c:pt>
                <c:pt idx="36">
                  <c:v>741.7</c:v>
                </c:pt>
                <c:pt idx="37">
                  <c:v>741.35</c:v>
                </c:pt>
                <c:pt idx="38">
                  <c:v>741.6</c:v>
                </c:pt>
                <c:pt idx="39">
                  <c:v>742</c:v>
                </c:pt>
                <c:pt idx="40">
                  <c:v>741.75</c:v>
                </c:pt>
                <c:pt idx="41">
                  <c:v>742.05</c:v>
                </c:pt>
                <c:pt idx="42">
                  <c:v>742.6</c:v>
                </c:pt>
                <c:pt idx="43">
                  <c:v>742.3</c:v>
                </c:pt>
                <c:pt idx="44">
                  <c:v>741.3</c:v>
                </c:pt>
                <c:pt idx="45">
                  <c:v>742.3</c:v>
                </c:pt>
                <c:pt idx="46">
                  <c:v>741.4</c:v>
                </c:pt>
                <c:pt idx="47">
                  <c:v>741.7</c:v>
                </c:pt>
                <c:pt idx="48">
                  <c:v>741.85</c:v>
                </c:pt>
                <c:pt idx="49">
                  <c:v>742.2</c:v>
                </c:pt>
                <c:pt idx="50">
                  <c:v>741.8</c:v>
                </c:pt>
                <c:pt idx="51">
                  <c:v>742.25</c:v>
                </c:pt>
                <c:pt idx="52">
                  <c:v>741.95</c:v>
                </c:pt>
                <c:pt idx="53">
                  <c:v>741</c:v>
                </c:pt>
                <c:pt idx="54">
                  <c:v>741.1</c:v>
                </c:pt>
                <c:pt idx="55">
                  <c:v>740.95</c:v>
                </c:pt>
                <c:pt idx="56">
                  <c:v>742.05</c:v>
                </c:pt>
                <c:pt idx="57">
                  <c:v>740.75</c:v>
                </c:pt>
                <c:pt idx="58">
                  <c:v>741.1</c:v>
                </c:pt>
                <c:pt idx="59">
                  <c:v>742.6</c:v>
                </c:pt>
                <c:pt idx="60">
                  <c:v>741.4</c:v>
                </c:pt>
                <c:pt idx="61">
                  <c:v>742.05</c:v>
                </c:pt>
                <c:pt idx="62">
                  <c:v>741.7</c:v>
                </c:pt>
                <c:pt idx="63">
                  <c:v>741.75</c:v>
                </c:pt>
                <c:pt idx="64">
                  <c:v>741.95</c:v>
                </c:pt>
                <c:pt idx="65">
                  <c:v>740.65</c:v>
                </c:pt>
                <c:pt idx="66">
                  <c:v>741.5</c:v>
                </c:pt>
                <c:pt idx="67">
                  <c:v>740.4</c:v>
                </c:pt>
                <c:pt idx="68">
                  <c:v>741.15</c:v>
                </c:pt>
                <c:pt idx="69">
                  <c:v>741.45</c:v>
                </c:pt>
                <c:pt idx="70">
                  <c:v>741.8</c:v>
                </c:pt>
                <c:pt idx="71">
                  <c:v>741.35</c:v>
                </c:pt>
                <c:pt idx="72">
                  <c:v>741.75</c:v>
                </c:pt>
                <c:pt idx="73">
                  <c:v>741.15</c:v>
                </c:pt>
                <c:pt idx="74">
                  <c:v>741.5</c:v>
                </c:pt>
                <c:pt idx="75">
                  <c:v>741.2</c:v>
                </c:pt>
                <c:pt idx="76">
                  <c:v>742.25</c:v>
                </c:pt>
                <c:pt idx="77">
                  <c:v>742.25</c:v>
                </c:pt>
                <c:pt idx="78">
                  <c:v>741.35</c:v>
                </c:pt>
                <c:pt idx="79">
                  <c:v>740.9</c:v>
                </c:pt>
                <c:pt idx="80">
                  <c:v>741.4</c:v>
                </c:pt>
                <c:pt idx="81">
                  <c:v>742.2</c:v>
                </c:pt>
                <c:pt idx="82">
                  <c:v>740.95</c:v>
                </c:pt>
                <c:pt idx="83">
                  <c:v>741.55</c:v>
                </c:pt>
                <c:pt idx="84">
                  <c:v>742.25</c:v>
                </c:pt>
                <c:pt idx="85">
                  <c:v>742.05</c:v>
                </c:pt>
                <c:pt idx="86">
                  <c:v>741.25</c:v>
                </c:pt>
                <c:pt idx="87">
                  <c:v>741.9</c:v>
                </c:pt>
                <c:pt idx="88">
                  <c:v>741.7</c:v>
                </c:pt>
                <c:pt idx="89">
                  <c:v>742.95</c:v>
                </c:pt>
                <c:pt idx="90">
                  <c:v>741.25</c:v>
                </c:pt>
                <c:pt idx="91">
                  <c:v>741.6</c:v>
                </c:pt>
                <c:pt idx="92">
                  <c:v>742.2</c:v>
                </c:pt>
                <c:pt idx="93">
                  <c:v>741</c:v>
                </c:pt>
                <c:pt idx="94">
                  <c:v>742.05</c:v>
                </c:pt>
                <c:pt idx="95">
                  <c:v>741.3</c:v>
                </c:pt>
                <c:pt idx="96">
                  <c:v>740.95</c:v>
                </c:pt>
                <c:pt idx="97">
                  <c:v>741.35</c:v>
                </c:pt>
                <c:pt idx="98">
                  <c:v>741.85</c:v>
                </c:pt>
                <c:pt idx="99">
                  <c:v>741.65</c:v>
                </c:pt>
                <c:pt idx="100">
                  <c:v>742.2</c:v>
                </c:pt>
                <c:pt idx="101">
                  <c:v>741.85</c:v>
                </c:pt>
                <c:pt idx="102">
                  <c:v>742.15</c:v>
                </c:pt>
                <c:pt idx="103">
                  <c:v>741.3</c:v>
                </c:pt>
                <c:pt idx="104">
                  <c:v>741</c:v>
                </c:pt>
                <c:pt idx="105">
                  <c:v>741.8</c:v>
                </c:pt>
                <c:pt idx="106">
                  <c:v>742.3</c:v>
                </c:pt>
                <c:pt idx="107">
                  <c:v>741.65</c:v>
                </c:pt>
                <c:pt idx="108">
                  <c:v>741.7</c:v>
                </c:pt>
                <c:pt idx="109">
                  <c:v>741.65</c:v>
                </c:pt>
                <c:pt idx="110">
                  <c:v>741.9</c:v>
                </c:pt>
                <c:pt idx="111">
                  <c:v>742.35</c:v>
                </c:pt>
                <c:pt idx="112">
                  <c:v>742.2</c:v>
                </c:pt>
                <c:pt idx="113">
                  <c:v>740.65</c:v>
                </c:pt>
                <c:pt idx="114">
                  <c:v>741.8</c:v>
                </c:pt>
                <c:pt idx="115">
                  <c:v>741.35</c:v>
                </c:pt>
                <c:pt idx="116">
                  <c:v>741.9</c:v>
                </c:pt>
                <c:pt idx="117">
                  <c:v>742.7</c:v>
                </c:pt>
                <c:pt idx="118">
                  <c:v>742.55</c:v>
                </c:pt>
                <c:pt idx="119">
                  <c:v>741.75</c:v>
                </c:pt>
                <c:pt idx="120">
                  <c:v>741.75</c:v>
                </c:pt>
                <c:pt idx="121">
                  <c:v>742.2</c:v>
                </c:pt>
                <c:pt idx="122">
                  <c:v>740.8</c:v>
                </c:pt>
                <c:pt idx="123">
                  <c:v>741.3</c:v>
                </c:pt>
                <c:pt idx="124">
                  <c:v>741.05</c:v>
                </c:pt>
                <c:pt idx="125">
                  <c:v>742.6</c:v>
                </c:pt>
                <c:pt idx="126">
                  <c:v>742.5</c:v>
                </c:pt>
                <c:pt idx="127">
                  <c:v>740.65</c:v>
                </c:pt>
                <c:pt idx="128">
                  <c:v>740.5</c:v>
                </c:pt>
                <c:pt idx="129">
                  <c:v>741.95</c:v>
                </c:pt>
                <c:pt idx="130">
                  <c:v>741.4</c:v>
                </c:pt>
                <c:pt idx="131">
                  <c:v>740.85</c:v>
                </c:pt>
                <c:pt idx="132">
                  <c:v>741.2</c:v>
                </c:pt>
                <c:pt idx="133">
                  <c:v>740.3</c:v>
                </c:pt>
                <c:pt idx="134">
                  <c:v>741.25</c:v>
                </c:pt>
                <c:pt idx="135">
                  <c:v>741.25</c:v>
                </c:pt>
                <c:pt idx="136">
                  <c:v>741.3</c:v>
                </c:pt>
                <c:pt idx="137">
                  <c:v>742.15</c:v>
                </c:pt>
                <c:pt idx="138">
                  <c:v>741.9</c:v>
                </c:pt>
                <c:pt idx="139">
                  <c:v>741.95</c:v>
                </c:pt>
                <c:pt idx="140">
                  <c:v>740.9</c:v>
                </c:pt>
                <c:pt idx="141">
                  <c:v>742.25</c:v>
                </c:pt>
                <c:pt idx="142">
                  <c:v>741.45</c:v>
                </c:pt>
                <c:pt idx="143">
                  <c:v>741.6</c:v>
                </c:pt>
                <c:pt idx="144">
                  <c:v>741</c:v>
                </c:pt>
                <c:pt idx="145">
                  <c:v>742.05</c:v>
                </c:pt>
                <c:pt idx="146">
                  <c:v>740.65</c:v>
                </c:pt>
                <c:pt idx="147">
                  <c:v>740.55</c:v>
                </c:pt>
                <c:pt idx="148">
                  <c:v>741.35</c:v>
                </c:pt>
                <c:pt idx="149">
                  <c:v>741.35</c:v>
                </c:pt>
                <c:pt idx="150">
                  <c:v>741.8</c:v>
                </c:pt>
                <c:pt idx="151">
                  <c:v>741.75</c:v>
                </c:pt>
                <c:pt idx="152">
                  <c:v>742.5</c:v>
                </c:pt>
                <c:pt idx="153">
                  <c:v>742.1</c:v>
                </c:pt>
                <c:pt idx="154">
                  <c:v>741.6</c:v>
                </c:pt>
                <c:pt idx="155">
                  <c:v>741.15</c:v>
                </c:pt>
                <c:pt idx="156">
                  <c:v>741.7</c:v>
                </c:pt>
                <c:pt idx="157">
                  <c:v>742.05</c:v>
                </c:pt>
                <c:pt idx="158">
                  <c:v>741.75</c:v>
                </c:pt>
                <c:pt idx="159">
                  <c:v>742.15</c:v>
                </c:pt>
                <c:pt idx="160">
                  <c:v>741.5</c:v>
                </c:pt>
                <c:pt idx="161">
                  <c:v>741.25</c:v>
                </c:pt>
                <c:pt idx="162">
                  <c:v>741.5</c:v>
                </c:pt>
                <c:pt idx="163">
                  <c:v>741.9</c:v>
                </c:pt>
                <c:pt idx="164">
                  <c:v>741.05</c:v>
                </c:pt>
                <c:pt idx="165">
                  <c:v>741.15</c:v>
                </c:pt>
                <c:pt idx="166">
                  <c:v>742.45</c:v>
                </c:pt>
                <c:pt idx="167">
                  <c:v>741.1</c:v>
                </c:pt>
                <c:pt idx="168">
                  <c:v>739.65</c:v>
                </c:pt>
                <c:pt idx="169">
                  <c:v>741.85</c:v>
                </c:pt>
                <c:pt idx="170">
                  <c:v>740.95</c:v>
                </c:pt>
                <c:pt idx="171">
                  <c:v>741.9</c:v>
                </c:pt>
                <c:pt idx="172">
                  <c:v>741.45</c:v>
                </c:pt>
                <c:pt idx="173">
                  <c:v>742</c:v>
                </c:pt>
                <c:pt idx="174">
                  <c:v>742.8</c:v>
                </c:pt>
                <c:pt idx="175">
                  <c:v>740.5</c:v>
                </c:pt>
                <c:pt idx="176">
                  <c:v>741.3</c:v>
                </c:pt>
                <c:pt idx="177">
                  <c:v>740.3</c:v>
                </c:pt>
                <c:pt idx="178">
                  <c:v>742.3</c:v>
                </c:pt>
                <c:pt idx="179">
                  <c:v>741.55</c:v>
                </c:pt>
                <c:pt idx="180">
                  <c:v>741.6</c:v>
                </c:pt>
                <c:pt idx="181">
                  <c:v>742</c:v>
                </c:pt>
                <c:pt idx="182">
                  <c:v>742.05</c:v>
                </c:pt>
                <c:pt idx="183">
                  <c:v>740.65</c:v>
                </c:pt>
                <c:pt idx="184">
                  <c:v>740.9</c:v>
                </c:pt>
                <c:pt idx="185">
                  <c:v>742.05</c:v>
                </c:pt>
                <c:pt idx="186">
                  <c:v>741.6</c:v>
                </c:pt>
                <c:pt idx="187">
                  <c:v>741.15</c:v>
                </c:pt>
                <c:pt idx="188">
                  <c:v>740.25</c:v>
                </c:pt>
                <c:pt idx="189">
                  <c:v>741.45</c:v>
                </c:pt>
                <c:pt idx="190">
                  <c:v>742</c:v>
                </c:pt>
                <c:pt idx="191">
                  <c:v>741.9</c:v>
                </c:pt>
                <c:pt idx="192">
                  <c:v>741.5</c:v>
                </c:pt>
                <c:pt idx="193">
                  <c:v>741.2</c:v>
                </c:pt>
                <c:pt idx="194">
                  <c:v>740.6</c:v>
                </c:pt>
                <c:pt idx="195">
                  <c:v>741.6</c:v>
                </c:pt>
                <c:pt idx="196">
                  <c:v>741.2</c:v>
                </c:pt>
                <c:pt idx="197">
                  <c:v>741.5</c:v>
                </c:pt>
                <c:pt idx="198">
                  <c:v>742.05</c:v>
                </c:pt>
                <c:pt idx="199">
                  <c:v>741.8</c:v>
                </c:pt>
                <c:pt idx="200">
                  <c:v>741.65</c:v>
                </c:pt>
                <c:pt idx="201">
                  <c:v>741.6</c:v>
                </c:pt>
                <c:pt idx="202">
                  <c:v>741.05</c:v>
                </c:pt>
                <c:pt idx="203">
                  <c:v>742.1</c:v>
                </c:pt>
                <c:pt idx="204">
                  <c:v>741.5</c:v>
                </c:pt>
                <c:pt idx="205">
                  <c:v>742</c:v>
                </c:pt>
                <c:pt idx="206">
                  <c:v>742.1</c:v>
                </c:pt>
                <c:pt idx="207">
                  <c:v>743.45</c:v>
                </c:pt>
                <c:pt idx="208">
                  <c:v>744.3</c:v>
                </c:pt>
                <c:pt idx="209">
                  <c:v>746.85</c:v>
                </c:pt>
                <c:pt idx="210">
                  <c:v>749.3</c:v>
                </c:pt>
                <c:pt idx="211">
                  <c:v>751.85</c:v>
                </c:pt>
                <c:pt idx="212">
                  <c:v>752.8</c:v>
                </c:pt>
                <c:pt idx="213">
                  <c:v>752.7</c:v>
                </c:pt>
                <c:pt idx="214">
                  <c:v>752.45</c:v>
                </c:pt>
                <c:pt idx="215">
                  <c:v>752.4</c:v>
                </c:pt>
                <c:pt idx="216">
                  <c:v>753.25</c:v>
                </c:pt>
                <c:pt idx="217">
                  <c:v>753.55</c:v>
                </c:pt>
                <c:pt idx="218">
                  <c:v>752.5</c:v>
                </c:pt>
                <c:pt idx="219">
                  <c:v>752.75</c:v>
                </c:pt>
                <c:pt idx="220">
                  <c:v>751.9</c:v>
                </c:pt>
                <c:pt idx="221">
                  <c:v>754.4</c:v>
                </c:pt>
                <c:pt idx="222">
                  <c:v>753.85</c:v>
                </c:pt>
                <c:pt idx="223">
                  <c:v>753.75</c:v>
                </c:pt>
                <c:pt idx="224">
                  <c:v>754.85</c:v>
                </c:pt>
                <c:pt idx="225">
                  <c:v>754.7</c:v>
                </c:pt>
                <c:pt idx="226">
                  <c:v>754.95</c:v>
                </c:pt>
                <c:pt idx="227">
                  <c:v>753.6</c:v>
                </c:pt>
                <c:pt idx="228">
                  <c:v>752.45</c:v>
                </c:pt>
                <c:pt idx="229">
                  <c:v>752.6</c:v>
                </c:pt>
                <c:pt idx="230">
                  <c:v>754.3</c:v>
                </c:pt>
                <c:pt idx="231">
                  <c:v>753</c:v>
                </c:pt>
                <c:pt idx="232">
                  <c:v>753.75</c:v>
                </c:pt>
                <c:pt idx="233">
                  <c:v>753.35</c:v>
                </c:pt>
                <c:pt idx="234">
                  <c:v>753.15</c:v>
                </c:pt>
                <c:pt idx="235">
                  <c:v>751.85</c:v>
                </c:pt>
                <c:pt idx="236">
                  <c:v>752.8</c:v>
                </c:pt>
                <c:pt idx="237">
                  <c:v>752.25</c:v>
                </c:pt>
                <c:pt idx="238">
                  <c:v>753.15</c:v>
                </c:pt>
                <c:pt idx="239">
                  <c:v>753.2</c:v>
                </c:pt>
                <c:pt idx="240">
                  <c:v>752.3</c:v>
                </c:pt>
                <c:pt idx="241">
                  <c:v>752.65</c:v>
                </c:pt>
                <c:pt idx="242">
                  <c:v>752.5</c:v>
                </c:pt>
                <c:pt idx="243">
                  <c:v>751.35</c:v>
                </c:pt>
                <c:pt idx="244">
                  <c:v>751.25</c:v>
                </c:pt>
                <c:pt idx="245">
                  <c:v>751.45</c:v>
                </c:pt>
                <c:pt idx="246">
                  <c:v>751.45</c:v>
                </c:pt>
                <c:pt idx="247">
                  <c:v>750.8</c:v>
                </c:pt>
                <c:pt idx="248">
                  <c:v>753.15</c:v>
                </c:pt>
                <c:pt idx="249">
                  <c:v>751.7</c:v>
                </c:pt>
                <c:pt idx="250">
                  <c:v>753.35</c:v>
                </c:pt>
                <c:pt idx="251">
                  <c:v>751.95</c:v>
                </c:pt>
                <c:pt idx="252">
                  <c:v>750.9</c:v>
                </c:pt>
                <c:pt idx="253">
                  <c:v>750.9</c:v>
                </c:pt>
                <c:pt idx="254">
                  <c:v>751.5</c:v>
                </c:pt>
                <c:pt idx="255">
                  <c:v>752.6</c:v>
                </c:pt>
                <c:pt idx="256">
                  <c:v>751.95</c:v>
                </c:pt>
                <c:pt idx="257">
                  <c:v>750.8</c:v>
                </c:pt>
                <c:pt idx="258">
                  <c:v>751.55</c:v>
                </c:pt>
                <c:pt idx="259">
                  <c:v>750.95</c:v>
                </c:pt>
                <c:pt idx="260">
                  <c:v>752.4</c:v>
                </c:pt>
                <c:pt idx="261">
                  <c:v>753.4</c:v>
                </c:pt>
                <c:pt idx="262">
                  <c:v>751.4</c:v>
                </c:pt>
                <c:pt idx="263">
                  <c:v>752.1</c:v>
                </c:pt>
                <c:pt idx="264">
                  <c:v>750.65</c:v>
                </c:pt>
                <c:pt idx="265">
                  <c:v>751.65</c:v>
                </c:pt>
                <c:pt idx="266">
                  <c:v>751.65</c:v>
                </c:pt>
                <c:pt idx="267">
                  <c:v>753.55</c:v>
                </c:pt>
                <c:pt idx="268">
                  <c:v>752.35</c:v>
                </c:pt>
                <c:pt idx="269">
                  <c:v>752.4</c:v>
                </c:pt>
                <c:pt idx="270">
                  <c:v>754.1</c:v>
                </c:pt>
                <c:pt idx="271">
                  <c:v>752.15</c:v>
                </c:pt>
                <c:pt idx="272">
                  <c:v>752.55</c:v>
                </c:pt>
                <c:pt idx="273">
                  <c:v>753.1</c:v>
                </c:pt>
                <c:pt idx="274">
                  <c:v>750.25</c:v>
                </c:pt>
                <c:pt idx="275">
                  <c:v>752.05</c:v>
                </c:pt>
                <c:pt idx="276">
                  <c:v>751.95</c:v>
                </c:pt>
                <c:pt idx="277">
                  <c:v>752.5</c:v>
                </c:pt>
                <c:pt idx="278">
                  <c:v>752.15</c:v>
                </c:pt>
                <c:pt idx="279">
                  <c:v>753.4</c:v>
                </c:pt>
                <c:pt idx="280">
                  <c:v>752.75</c:v>
                </c:pt>
                <c:pt idx="281">
                  <c:v>753.15</c:v>
                </c:pt>
                <c:pt idx="282">
                  <c:v>752.65</c:v>
                </c:pt>
                <c:pt idx="283">
                  <c:v>752.45</c:v>
                </c:pt>
                <c:pt idx="284">
                  <c:v>752.35</c:v>
                </c:pt>
                <c:pt idx="285">
                  <c:v>753.25</c:v>
                </c:pt>
                <c:pt idx="286">
                  <c:v>754.1</c:v>
                </c:pt>
                <c:pt idx="287">
                  <c:v>754.35</c:v>
                </c:pt>
                <c:pt idx="288">
                  <c:v>753.75</c:v>
                </c:pt>
                <c:pt idx="289">
                  <c:v>754.25</c:v>
                </c:pt>
                <c:pt idx="290">
                  <c:v>754.25</c:v>
                </c:pt>
                <c:pt idx="291">
                  <c:v>753.9</c:v>
                </c:pt>
                <c:pt idx="292">
                  <c:v>753.55</c:v>
                </c:pt>
                <c:pt idx="293">
                  <c:v>755.1</c:v>
                </c:pt>
                <c:pt idx="294">
                  <c:v>755.55</c:v>
                </c:pt>
                <c:pt idx="295">
                  <c:v>754.5</c:v>
                </c:pt>
                <c:pt idx="296">
                  <c:v>755.2</c:v>
                </c:pt>
                <c:pt idx="297">
                  <c:v>755.4</c:v>
                </c:pt>
                <c:pt idx="298">
                  <c:v>754.15</c:v>
                </c:pt>
                <c:pt idx="299">
                  <c:v>754.15</c:v>
                </c:pt>
                <c:pt idx="300">
                  <c:v>754.05</c:v>
                </c:pt>
                <c:pt idx="301">
                  <c:v>755.45</c:v>
                </c:pt>
                <c:pt idx="302">
                  <c:v>753.7</c:v>
                </c:pt>
                <c:pt idx="303">
                  <c:v>755.25</c:v>
                </c:pt>
                <c:pt idx="304">
                  <c:v>754.95</c:v>
                </c:pt>
                <c:pt idx="305">
                  <c:v>755</c:v>
                </c:pt>
                <c:pt idx="306">
                  <c:v>754.5</c:v>
                </c:pt>
                <c:pt idx="307">
                  <c:v>754.8</c:v>
                </c:pt>
                <c:pt idx="308">
                  <c:v>754.95</c:v>
                </c:pt>
                <c:pt idx="309">
                  <c:v>753.85</c:v>
                </c:pt>
                <c:pt idx="310">
                  <c:v>756.05</c:v>
                </c:pt>
                <c:pt idx="311">
                  <c:v>755</c:v>
                </c:pt>
                <c:pt idx="312">
                  <c:v>754</c:v>
                </c:pt>
                <c:pt idx="313">
                  <c:v>752.45</c:v>
                </c:pt>
                <c:pt idx="314">
                  <c:v>753.65</c:v>
                </c:pt>
                <c:pt idx="315">
                  <c:v>752.65</c:v>
                </c:pt>
                <c:pt idx="316">
                  <c:v>753.05</c:v>
                </c:pt>
                <c:pt idx="317">
                  <c:v>753.05</c:v>
                </c:pt>
                <c:pt idx="318">
                  <c:v>753.35</c:v>
                </c:pt>
                <c:pt idx="319">
                  <c:v>752.1</c:v>
                </c:pt>
                <c:pt idx="320">
                  <c:v>752.35</c:v>
                </c:pt>
                <c:pt idx="321">
                  <c:v>751.55</c:v>
                </c:pt>
                <c:pt idx="322">
                  <c:v>752.5</c:v>
                </c:pt>
                <c:pt idx="323">
                  <c:v>751.75</c:v>
                </c:pt>
                <c:pt idx="324">
                  <c:v>750.4</c:v>
                </c:pt>
                <c:pt idx="325">
                  <c:v>752</c:v>
                </c:pt>
                <c:pt idx="326">
                  <c:v>750.65</c:v>
                </c:pt>
                <c:pt idx="327">
                  <c:v>751.15</c:v>
                </c:pt>
                <c:pt idx="328">
                  <c:v>751.2</c:v>
                </c:pt>
                <c:pt idx="329">
                  <c:v>751.7</c:v>
                </c:pt>
                <c:pt idx="330">
                  <c:v>751.5</c:v>
                </c:pt>
                <c:pt idx="331">
                  <c:v>750</c:v>
                </c:pt>
                <c:pt idx="332">
                  <c:v>750.5</c:v>
                </c:pt>
                <c:pt idx="333">
                  <c:v>749.7</c:v>
                </c:pt>
                <c:pt idx="334">
                  <c:v>750.7</c:v>
                </c:pt>
                <c:pt idx="335">
                  <c:v>749.6</c:v>
                </c:pt>
                <c:pt idx="336">
                  <c:v>752</c:v>
                </c:pt>
                <c:pt idx="337">
                  <c:v>750.05</c:v>
                </c:pt>
                <c:pt idx="338">
                  <c:v>750.5</c:v>
                </c:pt>
                <c:pt idx="339">
                  <c:v>749.45</c:v>
                </c:pt>
                <c:pt idx="340">
                  <c:v>750.4</c:v>
                </c:pt>
                <c:pt idx="341">
                  <c:v>751.2</c:v>
                </c:pt>
                <c:pt idx="342">
                  <c:v>750.4</c:v>
                </c:pt>
                <c:pt idx="343">
                  <c:v>750.35</c:v>
                </c:pt>
                <c:pt idx="344">
                  <c:v>749.45</c:v>
                </c:pt>
                <c:pt idx="345">
                  <c:v>750.7</c:v>
                </c:pt>
                <c:pt idx="346">
                  <c:v>751.45</c:v>
                </c:pt>
                <c:pt idx="347">
                  <c:v>751.2</c:v>
                </c:pt>
                <c:pt idx="348">
                  <c:v>750.4</c:v>
                </c:pt>
                <c:pt idx="349">
                  <c:v>750.7</c:v>
                </c:pt>
                <c:pt idx="350">
                  <c:v>751</c:v>
                </c:pt>
                <c:pt idx="351">
                  <c:v>752</c:v>
                </c:pt>
                <c:pt idx="352">
                  <c:v>752.25</c:v>
                </c:pt>
                <c:pt idx="353">
                  <c:v>751.75</c:v>
                </c:pt>
                <c:pt idx="354">
                  <c:v>749.85</c:v>
                </c:pt>
                <c:pt idx="355">
                  <c:v>751.15</c:v>
                </c:pt>
                <c:pt idx="356">
                  <c:v>753.05</c:v>
                </c:pt>
                <c:pt idx="357">
                  <c:v>751.75</c:v>
                </c:pt>
                <c:pt idx="358">
                  <c:v>751.6</c:v>
                </c:pt>
                <c:pt idx="359">
                  <c:v>751.85</c:v>
                </c:pt>
                <c:pt idx="360">
                  <c:v>752.55</c:v>
                </c:pt>
                <c:pt idx="361">
                  <c:v>752.25</c:v>
                </c:pt>
                <c:pt idx="362">
                  <c:v>753.25</c:v>
                </c:pt>
                <c:pt idx="363">
                  <c:v>751.15</c:v>
                </c:pt>
                <c:pt idx="364">
                  <c:v>753</c:v>
                </c:pt>
                <c:pt idx="365">
                  <c:v>752.3</c:v>
                </c:pt>
                <c:pt idx="366">
                  <c:v>752.95</c:v>
                </c:pt>
                <c:pt idx="367">
                  <c:v>752.75</c:v>
                </c:pt>
                <c:pt idx="368">
                  <c:v>753.35</c:v>
                </c:pt>
                <c:pt idx="369">
                  <c:v>753.25</c:v>
                </c:pt>
                <c:pt idx="370">
                  <c:v>752.8</c:v>
                </c:pt>
                <c:pt idx="371">
                  <c:v>753.3</c:v>
                </c:pt>
                <c:pt idx="372">
                  <c:v>752.95</c:v>
                </c:pt>
                <c:pt idx="373">
                  <c:v>752.35</c:v>
                </c:pt>
                <c:pt idx="374">
                  <c:v>752.5</c:v>
                </c:pt>
                <c:pt idx="375">
                  <c:v>752.95</c:v>
                </c:pt>
                <c:pt idx="376">
                  <c:v>753.55</c:v>
                </c:pt>
                <c:pt idx="377">
                  <c:v>753.15</c:v>
                </c:pt>
                <c:pt idx="378">
                  <c:v>752.4</c:v>
                </c:pt>
                <c:pt idx="379">
                  <c:v>752.7</c:v>
                </c:pt>
                <c:pt idx="380">
                  <c:v>753.3</c:v>
                </c:pt>
                <c:pt idx="381">
                  <c:v>752.9</c:v>
                </c:pt>
                <c:pt idx="382">
                  <c:v>751.75</c:v>
                </c:pt>
                <c:pt idx="383">
                  <c:v>753.35</c:v>
                </c:pt>
                <c:pt idx="384">
                  <c:v>751.9</c:v>
                </c:pt>
                <c:pt idx="385">
                  <c:v>752</c:v>
                </c:pt>
                <c:pt idx="386">
                  <c:v>751.5</c:v>
                </c:pt>
                <c:pt idx="387">
                  <c:v>750.5</c:v>
                </c:pt>
                <c:pt idx="388">
                  <c:v>751.3</c:v>
                </c:pt>
                <c:pt idx="389">
                  <c:v>750.25</c:v>
                </c:pt>
                <c:pt idx="390">
                  <c:v>750.75</c:v>
                </c:pt>
                <c:pt idx="391">
                  <c:v>751.9</c:v>
                </c:pt>
                <c:pt idx="392">
                  <c:v>750.45</c:v>
                </c:pt>
                <c:pt idx="393">
                  <c:v>750.15</c:v>
                </c:pt>
                <c:pt idx="394">
                  <c:v>749.65</c:v>
                </c:pt>
                <c:pt idx="395">
                  <c:v>752.15</c:v>
                </c:pt>
                <c:pt idx="396">
                  <c:v>749.75</c:v>
                </c:pt>
                <c:pt idx="397">
                  <c:v>750.3</c:v>
                </c:pt>
                <c:pt idx="398">
                  <c:v>750.6</c:v>
                </c:pt>
                <c:pt idx="399">
                  <c:v>749.85</c:v>
                </c:pt>
                <c:pt idx="400">
                  <c:v>750</c:v>
                </c:pt>
                <c:pt idx="401">
                  <c:v>750.45</c:v>
                </c:pt>
                <c:pt idx="402">
                  <c:v>749.7</c:v>
                </c:pt>
                <c:pt idx="403">
                  <c:v>749.2</c:v>
                </c:pt>
                <c:pt idx="404">
                  <c:v>749.85</c:v>
                </c:pt>
                <c:pt idx="405">
                  <c:v>750.65</c:v>
                </c:pt>
                <c:pt idx="406">
                  <c:v>748.55</c:v>
                </c:pt>
                <c:pt idx="407">
                  <c:v>749.9</c:v>
                </c:pt>
                <c:pt idx="408">
                  <c:v>749.25</c:v>
                </c:pt>
                <c:pt idx="409">
                  <c:v>750.15</c:v>
                </c:pt>
                <c:pt idx="410">
                  <c:v>749.6</c:v>
                </c:pt>
                <c:pt idx="411">
                  <c:v>749.6</c:v>
                </c:pt>
                <c:pt idx="412">
                  <c:v>750.95</c:v>
                </c:pt>
                <c:pt idx="413">
                  <c:v>750.45</c:v>
                </c:pt>
                <c:pt idx="414">
                  <c:v>748.95</c:v>
                </c:pt>
                <c:pt idx="415">
                  <c:v>750.55</c:v>
                </c:pt>
                <c:pt idx="416">
                  <c:v>749.3</c:v>
                </c:pt>
                <c:pt idx="417">
                  <c:v>748.9</c:v>
                </c:pt>
                <c:pt idx="418">
                  <c:v>751.55</c:v>
                </c:pt>
                <c:pt idx="419">
                  <c:v>749.8</c:v>
                </c:pt>
                <c:pt idx="420">
                  <c:v>749.85</c:v>
                </c:pt>
                <c:pt idx="421">
                  <c:v>749.65</c:v>
                </c:pt>
                <c:pt idx="422">
                  <c:v>750.25</c:v>
                </c:pt>
                <c:pt idx="423">
                  <c:v>751.4</c:v>
                </c:pt>
                <c:pt idx="424">
                  <c:v>749.75</c:v>
                </c:pt>
                <c:pt idx="425">
                  <c:v>750.6</c:v>
                </c:pt>
                <c:pt idx="426">
                  <c:v>751.05</c:v>
                </c:pt>
                <c:pt idx="427">
                  <c:v>750.45</c:v>
                </c:pt>
                <c:pt idx="428">
                  <c:v>750.95</c:v>
                </c:pt>
                <c:pt idx="429">
                  <c:v>749.8</c:v>
                </c:pt>
                <c:pt idx="430">
                  <c:v>751.35</c:v>
                </c:pt>
                <c:pt idx="431">
                  <c:v>749.35</c:v>
                </c:pt>
                <c:pt idx="432">
                  <c:v>749.4</c:v>
                </c:pt>
                <c:pt idx="433">
                  <c:v>750.1</c:v>
                </c:pt>
                <c:pt idx="434">
                  <c:v>749.05</c:v>
                </c:pt>
                <c:pt idx="435">
                  <c:v>749.2</c:v>
                </c:pt>
                <c:pt idx="436">
                  <c:v>750.35</c:v>
                </c:pt>
                <c:pt idx="437">
                  <c:v>751.85</c:v>
                </c:pt>
                <c:pt idx="438">
                  <c:v>750</c:v>
                </c:pt>
                <c:pt idx="439">
                  <c:v>749.75</c:v>
                </c:pt>
                <c:pt idx="440">
                  <c:v>750</c:v>
                </c:pt>
                <c:pt idx="441">
                  <c:v>750.4</c:v>
                </c:pt>
                <c:pt idx="442">
                  <c:v>749.6</c:v>
                </c:pt>
                <c:pt idx="443">
                  <c:v>750.05</c:v>
                </c:pt>
                <c:pt idx="444">
                  <c:v>749.4</c:v>
                </c:pt>
                <c:pt idx="445">
                  <c:v>749.8</c:v>
                </c:pt>
                <c:pt idx="446">
                  <c:v>749.35</c:v>
                </c:pt>
                <c:pt idx="447">
                  <c:v>748.95</c:v>
                </c:pt>
                <c:pt idx="448">
                  <c:v>749.65</c:v>
                </c:pt>
                <c:pt idx="449">
                  <c:v>750.5</c:v>
                </c:pt>
                <c:pt idx="450">
                  <c:v>749.75</c:v>
                </c:pt>
                <c:pt idx="451">
                  <c:v>749.9</c:v>
                </c:pt>
                <c:pt idx="452">
                  <c:v>749.35</c:v>
                </c:pt>
                <c:pt idx="453">
                  <c:v>749.1</c:v>
                </c:pt>
                <c:pt idx="454">
                  <c:v>748.7</c:v>
                </c:pt>
                <c:pt idx="455">
                  <c:v>749.8</c:v>
                </c:pt>
                <c:pt idx="456">
                  <c:v>750.55</c:v>
                </c:pt>
                <c:pt idx="457">
                  <c:v>749.75</c:v>
                </c:pt>
                <c:pt idx="458">
                  <c:v>750.35</c:v>
                </c:pt>
                <c:pt idx="459">
                  <c:v>750.35</c:v>
                </c:pt>
                <c:pt idx="460">
                  <c:v>749</c:v>
                </c:pt>
                <c:pt idx="461">
                  <c:v>750.25</c:v>
                </c:pt>
                <c:pt idx="462">
                  <c:v>750</c:v>
                </c:pt>
                <c:pt idx="463">
                  <c:v>750.05</c:v>
                </c:pt>
                <c:pt idx="464">
                  <c:v>749.75</c:v>
                </c:pt>
                <c:pt idx="465">
                  <c:v>750.1</c:v>
                </c:pt>
                <c:pt idx="466">
                  <c:v>751.45</c:v>
                </c:pt>
                <c:pt idx="467">
                  <c:v>750.6</c:v>
                </c:pt>
                <c:pt idx="468">
                  <c:v>750.8</c:v>
                </c:pt>
                <c:pt idx="469">
                  <c:v>749.8</c:v>
                </c:pt>
                <c:pt idx="470">
                  <c:v>751.25</c:v>
                </c:pt>
                <c:pt idx="471">
                  <c:v>750.2</c:v>
                </c:pt>
                <c:pt idx="472">
                  <c:v>750.05</c:v>
                </c:pt>
                <c:pt idx="473">
                  <c:v>750.5</c:v>
                </c:pt>
                <c:pt idx="474">
                  <c:v>751.6</c:v>
                </c:pt>
                <c:pt idx="475">
                  <c:v>751.1</c:v>
                </c:pt>
                <c:pt idx="476">
                  <c:v>751.15</c:v>
                </c:pt>
                <c:pt idx="477">
                  <c:v>750.6</c:v>
                </c:pt>
                <c:pt idx="478">
                  <c:v>751.1</c:v>
                </c:pt>
                <c:pt idx="479">
                  <c:v>750.75</c:v>
                </c:pt>
                <c:pt idx="480">
                  <c:v>751.6</c:v>
                </c:pt>
                <c:pt idx="481">
                  <c:v>750.9</c:v>
                </c:pt>
                <c:pt idx="482">
                  <c:v>751.65</c:v>
                </c:pt>
                <c:pt idx="483">
                  <c:v>751</c:v>
                </c:pt>
                <c:pt idx="484">
                  <c:v>750.8</c:v>
                </c:pt>
                <c:pt idx="485">
                  <c:v>750.6</c:v>
                </c:pt>
                <c:pt idx="486">
                  <c:v>750.95</c:v>
                </c:pt>
                <c:pt idx="487">
                  <c:v>750.2</c:v>
                </c:pt>
                <c:pt idx="488">
                  <c:v>751</c:v>
                </c:pt>
                <c:pt idx="489">
                  <c:v>750.45</c:v>
                </c:pt>
                <c:pt idx="490">
                  <c:v>750.5</c:v>
                </c:pt>
                <c:pt idx="491">
                  <c:v>750.6</c:v>
                </c:pt>
                <c:pt idx="492">
                  <c:v>750.45</c:v>
                </c:pt>
                <c:pt idx="493">
                  <c:v>749.85</c:v>
                </c:pt>
                <c:pt idx="494">
                  <c:v>750.65</c:v>
                </c:pt>
                <c:pt idx="495">
                  <c:v>750.65</c:v>
                </c:pt>
                <c:pt idx="496">
                  <c:v>751.05</c:v>
                </c:pt>
                <c:pt idx="497">
                  <c:v>752.3</c:v>
                </c:pt>
                <c:pt idx="498">
                  <c:v>751</c:v>
                </c:pt>
                <c:pt idx="499">
                  <c:v>750.9</c:v>
                </c:pt>
                <c:pt idx="500">
                  <c:v>751.5</c:v>
                </c:pt>
                <c:pt idx="501">
                  <c:v>750.7</c:v>
                </c:pt>
                <c:pt idx="502">
                  <c:v>751.05</c:v>
                </c:pt>
                <c:pt idx="503">
                  <c:v>751.1</c:v>
                </c:pt>
                <c:pt idx="504">
                  <c:v>750.9</c:v>
                </c:pt>
                <c:pt idx="505">
                  <c:v>751.4</c:v>
                </c:pt>
                <c:pt idx="506">
                  <c:v>751</c:v>
                </c:pt>
                <c:pt idx="507">
                  <c:v>750.4</c:v>
                </c:pt>
                <c:pt idx="508">
                  <c:v>750.25</c:v>
                </c:pt>
                <c:pt idx="509">
                  <c:v>750.55</c:v>
                </c:pt>
                <c:pt idx="510">
                  <c:v>750.05</c:v>
                </c:pt>
                <c:pt idx="511">
                  <c:v>751.3</c:v>
                </c:pt>
                <c:pt idx="512">
                  <c:v>750.1</c:v>
                </c:pt>
                <c:pt idx="513">
                  <c:v>751.65</c:v>
                </c:pt>
                <c:pt idx="514">
                  <c:v>750.55</c:v>
                </c:pt>
                <c:pt idx="515">
                  <c:v>751.2</c:v>
                </c:pt>
                <c:pt idx="516">
                  <c:v>751.5</c:v>
                </c:pt>
                <c:pt idx="517">
                  <c:v>750.6</c:v>
                </c:pt>
                <c:pt idx="518">
                  <c:v>751.25</c:v>
                </c:pt>
                <c:pt idx="519">
                  <c:v>751.5</c:v>
                </c:pt>
                <c:pt idx="520">
                  <c:v>750.65</c:v>
                </c:pt>
                <c:pt idx="521">
                  <c:v>751.55</c:v>
                </c:pt>
                <c:pt idx="522">
                  <c:v>750.65</c:v>
                </c:pt>
                <c:pt idx="523">
                  <c:v>752.6</c:v>
                </c:pt>
                <c:pt idx="524">
                  <c:v>750.6</c:v>
                </c:pt>
                <c:pt idx="525">
                  <c:v>750.4</c:v>
                </c:pt>
                <c:pt idx="526">
                  <c:v>751.5</c:v>
                </c:pt>
                <c:pt idx="527">
                  <c:v>752.05</c:v>
                </c:pt>
                <c:pt idx="528">
                  <c:v>753</c:v>
                </c:pt>
                <c:pt idx="529">
                  <c:v>752</c:v>
                </c:pt>
                <c:pt idx="530">
                  <c:v>753.25</c:v>
                </c:pt>
                <c:pt idx="531">
                  <c:v>752.15</c:v>
                </c:pt>
                <c:pt idx="532">
                  <c:v>752.25</c:v>
                </c:pt>
                <c:pt idx="533">
                  <c:v>753.05</c:v>
                </c:pt>
                <c:pt idx="534">
                  <c:v>754.35</c:v>
                </c:pt>
                <c:pt idx="535">
                  <c:v>754.35</c:v>
                </c:pt>
                <c:pt idx="536">
                  <c:v>754.85</c:v>
                </c:pt>
                <c:pt idx="537">
                  <c:v>754.95</c:v>
                </c:pt>
                <c:pt idx="538">
                  <c:v>755.9</c:v>
                </c:pt>
                <c:pt idx="539">
                  <c:v>753.95</c:v>
                </c:pt>
                <c:pt idx="540">
                  <c:v>754.85</c:v>
                </c:pt>
                <c:pt idx="541">
                  <c:v>756.25</c:v>
                </c:pt>
                <c:pt idx="542">
                  <c:v>754.95</c:v>
                </c:pt>
                <c:pt idx="543">
                  <c:v>755.9</c:v>
                </c:pt>
                <c:pt idx="544">
                  <c:v>756.8</c:v>
                </c:pt>
                <c:pt idx="545">
                  <c:v>756.3</c:v>
                </c:pt>
                <c:pt idx="546">
                  <c:v>756.9</c:v>
                </c:pt>
                <c:pt idx="547">
                  <c:v>755</c:v>
                </c:pt>
                <c:pt idx="548">
                  <c:v>754.5</c:v>
                </c:pt>
                <c:pt idx="549">
                  <c:v>755.3</c:v>
                </c:pt>
                <c:pt idx="550">
                  <c:v>754.75</c:v>
                </c:pt>
                <c:pt idx="551">
                  <c:v>756.1</c:v>
                </c:pt>
                <c:pt idx="552">
                  <c:v>755.7</c:v>
                </c:pt>
                <c:pt idx="553">
                  <c:v>756.75</c:v>
                </c:pt>
                <c:pt idx="554">
                  <c:v>756.2</c:v>
                </c:pt>
                <c:pt idx="555">
                  <c:v>755.8</c:v>
                </c:pt>
                <c:pt idx="556">
                  <c:v>757.55</c:v>
                </c:pt>
                <c:pt idx="557">
                  <c:v>757.4</c:v>
                </c:pt>
                <c:pt idx="558">
                  <c:v>757.35</c:v>
                </c:pt>
                <c:pt idx="559">
                  <c:v>757.85</c:v>
                </c:pt>
                <c:pt idx="560">
                  <c:v>758.4</c:v>
                </c:pt>
                <c:pt idx="561">
                  <c:v>760.65</c:v>
                </c:pt>
                <c:pt idx="562">
                  <c:v>759.1</c:v>
                </c:pt>
                <c:pt idx="563">
                  <c:v>759.7</c:v>
                </c:pt>
                <c:pt idx="564">
                  <c:v>759.6</c:v>
                </c:pt>
                <c:pt idx="565">
                  <c:v>761.7</c:v>
                </c:pt>
                <c:pt idx="566">
                  <c:v>761.95</c:v>
                </c:pt>
                <c:pt idx="567">
                  <c:v>761.25</c:v>
                </c:pt>
                <c:pt idx="568">
                  <c:v>760.7</c:v>
                </c:pt>
                <c:pt idx="569">
                  <c:v>760.6</c:v>
                </c:pt>
                <c:pt idx="570">
                  <c:v>761</c:v>
                </c:pt>
                <c:pt idx="571">
                  <c:v>759.3</c:v>
                </c:pt>
                <c:pt idx="572">
                  <c:v>758.4</c:v>
                </c:pt>
                <c:pt idx="573">
                  <c:v>757.75</c:v>
                </c:pt>
                <c:pt idx="574">
                  <c:v>757</c:v>
                </c:pt>
                <c:pt idx="575">
                  <c:v>756.25</c:v>
                </c:pt>
                <c:pt idx="576">
                  <c:v>755.75</c:v>
                </c:pt>
                <c:pt idx="577">
                  <c:v>752.9</c:v>
                </c:pt>
                <c:pt idx="578">
                  <c:v>753.75</c:v>
                </c:pt>
                <c:pt idx="579">
                  <c:v>753.7</c:v>
                </c:pt>
                <c:pt idx="580">
                  <c:v>753.45</c:v>
                </c:pt>
                <c:pt idx="581">
                  <c:v>752.45</c:v>
                </c:pt>
                <c:pt idx="582">
                  <c:v>752.35</c:v>
                </c:pt>
                <c:pt idx="583">
                  <c:v>751.5</c:v>
                </c:pt>
                <c:pt idx="584">
                  <c:v>752</c:v>
                </c:pt>
                <c:pt idx="585">
                  <c:v>752.45</c:v>
                </c:pt>
                <c:pt idx="586">
                  <c:v>753.65</c:v>
                </c:pt>
                <c:pt idx="587">
                  <c:v>750.95</c:v>
                </c:pt>
                <c:pt idx="588">
                  <c:v>752.4</c:v>
                </c:pt>
                <c:pt idx="589">
                  <c:v>751.85</c:v>
                </c:pt>
                <c:pt idx="590">
                  <c:v>750.6</c:v>
                </c:pt>
                <c:pt idx="591">
                  <c:v>752.5</c:v>
                </c:pt>
                <c:pt idx="592">
                  <c:v>751.2</c:v>
                </c:pt>
                <c:pt idx="593">
                  <c:v>750.65</c:v>
                </c:pt>
                <c:pt idx="594">
                  <c:v>750.7</c:v>
                </c:pt>
                <c:pt idx="595">
                  <c:v>751.3</c:v>
                </c:pt>
                <c:pt idx="596">
                  <c:v>751.05</c:v>
                </c:pt>
                <c:pt idx="597">
                  <c:v>751.3</c:v>
                </c:pt>
                <c:pt idx="598">
                  <c:v>751.95</c:v>
                </c:pt>
                <c:pt idx="599">
                  <c:v>751.9</c:v>
                </c:pt>
                <c:pt idx="600">
                  <c:v>750.5</c:v>
                </c:pt>
                <c:pt idx="601">
                  <c:v>750.7</c:v>
                </c:pt>
                <c:pt idx="602">
                  <c:v>751.2</c:v>
                </c:pt>
                <c:pt idx="603">
                  <c:v>752.5</c:v>
                </c:pt>
                <c:pt idx="604">
                  <c:v>751.65</c:v>
                </c:pt>
                <c:pt idx="605">
                  <c:v>752.3</c:v>
                </c:pt>
                <c:pt idx="606">
                  <c:v>752.15</c:v>
                </c:pt>
                <c:pt idx="607">
                  <c:v>751.5</c:v>
                </c:pt>
                <c:pt idx="608">
                  <c:v>753.55</c:v>
                </c:pt>
                <c:pt idx="609">
                  <c:v>752.35</c:v>
                </c:pt>
                <c:pt idx="610">
                  <c:v>752.7</c:v>
                </c:pt>
                <c:pt idx="611">
                  <c:v>753.95</c:v>
                </c:pt>
                <c:pt idx="612">
                  <c:v>752.6</c:v>
                </c:pt>
                <c:pt idx="613">
                  <c:v>753.95</c:v>
                </c:pt>
                <c:pt idx="614">
                  <c:v>752.1</c:v>
                </c:pt>
                <c:pt idx="615">
                  <c:v>752.5</c:v>
                </c:pt>
                <c:pt idx="616">
                  <c:v>752.45</c:v>
                </c:pt>
                <c:pt idx="617">
                  <c:v>752.45</c:v>
                </c:pt>
                <c:pt idx="618">
                  <c:v>752.3</c:v>
                </c:pt>
                <c:pt idx="619">
                  <c:v>751.8</c:v>
                </c:pt>
                <c:pt idx="620">
                  <c:v>751</c:v>
                </c:pt>
                <c:pt idx="621">
                  <c:v>752.15</c:v>
                </c:pt>
                <c:pt idx="622">
                  <c:v>751.9</c:v>
                </c:pt>
                <c:pt idx="623">
                  <c:v>751.95</c:v>
                </c:pt>
                <c:pt idx="624">
                  <c:v>750.75</c:v>
                </c:pt>
                <c:pt idx="625">
                  <c:v>752.45</c:v>
                </c:pt>
                <c:pt idx="626">
                  <c:v>750.1</c:v>
                </c:pt>
                <c:pt idx="627">
                  <c:v>751.8</c:v>
                </c:pt>
                <c:pt idx="628">
                  <c:v>750.05</c:v>
                </c:pt>
                <c:pt idx="629">
                  <c:v>749.75</c:v>
                </c:pt>
                <c:pt idx="630">
                  <c:v>750.25</c:v>
                </c:pt>
                <c:pt idx="631">
                  <c:v>750.1</c:v>
                </c:pt>
                <c:pt idx="632">
                  <c:v>750.6</c:v>
                </c:pt>
                <c:pt idx="633">
                  <c:v>750</c:v>
                </c:pt>
                <c:pt idx="634">
                  <c:v>750.8</c:v>
                </c:pt>
                <c:pt idx="635">
                  <c:v>751.1</c:v>
                </c:pt>
                <c:pt idx="636">
                  <c:v>751.2</c:v>
                </c:pt>
                <c:pt idx="637">
                  <c:v>750.7</c:v>
                </c:pt>
                <c:pt idx="638">
                  <c:v>750.5</c:v>
                </c:pt>
                <c:pt idx="639">
                  <c:v>750.5</c:v>
                </c:pt>
                <c:pt idx="640">
                  <c:v>750.5</c:v>
                </c:pt>
                <c:pt idx="641">
                  <c:v>750.6</c:v>
                </c:pt>
                <c:pt idx="642">
                  <c:v>751.15</c:v>
                </c:pt>
                <c:pt idx="643">
                  <c:v>750.2</c:v>
                </c:pt>
                <c:pt idx="644">
                  <c:v>750</c:v>
                </c:pt>
                <c:pt idx="645">
                  <c:v>750.55</c:v>
                </c:pt>
                <c:pt idx="646">
                  <c:v>749.7</c:v>
                </c:pt>
                <c:pt idx="647">
                  <c:v>749.95</c:v>
                </c:pt>
                <c:pt idx="648">
                  <c:v>749.85</c:v>
                </c:pt>
                <c:pt idx="649">
                  <c:v>750.55</c:v>
                </c:pt>
                <c:pt idx="650">
                  <c:v>751.4</c:v>
                </c:pt>
                <c:pt idx="651">
                  <c:v>751.1</c:v>
                </c:pt>
                <c:pt idx="652">
                  <c:v>751.7</c:v>
                </c:pt>
                <c:pt idx="653">
                  <c:v>749.85</c:v>
                </c:pt>
                <c:pt idx="654">
                  <c:v>750.05</c:v>
                </c:pt>
                <c:pt idx="655">
                  <c:v>750.5</c:v>
                </c:pt>
                <c:pt idx="656">
                  <c:v>751.6</c:v>
                </c:pt>
                <c:pt idx="657">
                  <c:v>751.1</c:v>
                </c:pt>
                <c:pt idx="658">
                  <c:v>749.5</c:v>
                </c:pt>
                <c:pt idx="659">
                  <c:v>751.3</c:v>
                </c:pt>
                <c:pt idx="660">
                  <c:v>750.85</c:v>
                </c:pt>
                <c:pt idx="661">
                  <c:v>750.05</c:v>
                </c:pt>
                <c:pt idx="662">
                  <c:v>750.95</c:v>
                </c:pt>
                <c:pt idx="663">
                  <c:v>751.25</c:v>
                </c:pt>
                <c:pt idx="664">
                  <c:v>749.95</c:v>
                </c:pt>
                <c:pt idx="665">
                  <c:v>750.25</c:v>
                </c:pt>
                <c:pt idx="666">
                  <c:v>750.15</c:v>
                </c:pt>
                <c:pt idx="667">
                  <c:v>750.65</c:v>
                </c:pt>
                <c:pt idx="668">
                  <c:v>750.7</c:v>
                </c:pt>
                <c:pt idx="669">
                  <c:v>750.05</c:v>
                </c:pt>
                <c:pt idx="670">
                  <c:v>750.65</c:v>
                </c:pt>
                <c:pt idx="671">
                  <c:v>751.6</c:v>
                </c:pt>
                <c:pt idx="672">
                  <c:v>749.95</c:v>
                </c:pt>
                <c:pt idx="673">
                  <c:v>750.5</c:v>
                </c:pt>
                <c:pt idx="674">
                  <c:v>751</c:v>
                </c:pt>
                <c:pt idx="675">
                  <c:v>750.95</c:v>
                </c:pt>
                <c:pt idx="676">
                  <c:v>750.8</c:v>
                </c:pt>
                <c:pt idx="677">
                  <c:v>751.45</c:v>
                </c:pt>
                <c:pt idx="678">
                  <c:v>751.2</c:v>
                </c:pt>
                <c:pt idx="679">
                  <c:v>750.25</c:v>
                </c:pt>
                <c:pt idx="680">
                  <c:v>752.4</c:v>
                </c:pt>
                <c:pt idx="681">
                  <c:v>750</c:v>
                </c:pt>
                <c:pt idx="682">
                  <c:v>750.35</c:v>
                </c:pt>
                <c:pt idx="683">
                  <c:v>751.45</c:v>
                </c:pt>
                <c:pt idx="684">
                  <c:v>750.5</c:v>
                </c:pt>
                <c:pt idx="685">
                  <c:v>751.2</c:v>
                </c:pt>
                <c:pt idx="686">
                  <c:v>751.2</c:v>
                </c:pt>
                <c:pt idx="687">
                  <c:v>750</c:v>
                </c:pt>
                <c:pt idx="688">
                  <c:v>751.3</c:v>
                </c:pt>
                <c:pt idx="689">
                  <c:v>751.55</c:v>
                </c:pt>
                <c:pt idx="690">
                  <c:v>751.6</c:v>
                </c:pt>
                <c:pt idx="691">
                  <c:v>751.45</c:v>
                </c:pt>
                <c:pt idx="692">
                  <c:v>752.2</c:v>
                </c:pt>
                <c:pt idx="693">
                  <c:v>751.15</c:v>
                </c:pt>
                <c:pt idx="694">
                  <c:v>751</c:v>
                </c:pt>
                <c:pt idx="695">
                  <c:v>751.55</c:v>
                </c:pt>
                <c:pt idx="696">
                  <c:v>750.65</c:v>
                </c:pt>
                <c:pt idx="697">
                  <c:v>750.3</c:v>
                </c:pt>
                <c:pt idx="698">
                  <c:v>751.8</c:v>
                </c:pt>
                <c:pt idx="699">
                  <c:v>751.35</c:v>
                </c:pt>
                <c:pt idx="700">
                  <c:v>749.8</c:v>
                </c:pt>
                <c:pt idx="701">
                  <c:v>750.35</c:v>
                </c:pt>
                <c:pt idx="702">
                  <c:v>751.25</c:v>
                </c:pt>
                <c:pt idx="703">
                  <c:v>751</c:v>
                </c:pt>
                <c:pt idx="704">
                  <c:v>752.2</c:v>
                </c:pt>
                <c:pt idx="705">
                  <c:v>752</c:v>
                </c:pt>
                <c:pt idx="706">
                  <c:v>749.8</c:v>
                </c:pt>
                <c:pt idx="707">
                  <c:v>750.65</c:v>
                </c:pt>
                <c:pt idx="708">
                  <c:v>751.55</c:v>
                </c:pt>
                <c:pt idx="709">
                  <c:v>750.1</c:v>
                </c:pt>
                <c:pt idx="710">
                  <c:v>751.3</c:v>
                </c:pt>
                <c:pt idx="711">
                  <c:v>750.05</c:v>
                </c:pt>
                <c:pt idx="712">
                  <c:v>749.25</c:v>
                </c:pt>
                <c:pt idx="713">
                  <c:v>751.1</c:v>
                </c:pt>
                <c:pt idx="714">
                  <c:v>750.3</c:v>
                </c:pt>
                <c:pt idx="715">
                  <c:v>751.2</c:v>
                </c:pt>
                <c:pt idx="716">
                  <c:v>751.5</c:v>
                </c:pt>
                <c:pt idx="717">
                  <c:v>749.85</c:v>
                </c:pt>
                <c:pt idx="718">
                  <c:v>750.25</c:v>
                </c:pt>
                <c:pt idx="719">
                  <c:v>751.35</c:v>
                </c:pt>
                <c:pt idx="720">
                  <c:v>751.1</c:v>
                </c:pt>
                <c:pt idx="721">
                  <c:v>751.15</c:v>
                </c:pt>
                <c:pt idx="722">
                  <c:v>751.3</c:v>
                </c:pt>
                <c:pt idx="723">
                  <c:v>751.1</c:v>
                </c:pt>
                <c:pt idx="724">
                  <c:v>751.85</c:v>
                </c:pt>
                <c:pt idx="725">
                  <c:v>751.55</c:v>
                </c:pt>
                <c:pt idx="726">
                  <c:v>751.2</c:v>
                </c:pt>
                <c:pt idx="727">
                  <c:v>749.6</c:v>
                </c:pt>
                <c:pt idx="728">
                  <c:v>751.4</c:v>
                </c:pt>
                <c:pt idx="729">
                  <c:v>749.9</c:v>
                </c:pt>
                <c:pt idx="730">
                  <c:v>752.25</c:v>
                </c:pt>
                <c:pt idx="731">
                  <c:v>751.7</c:v>
                </c:pt>
                <c:pt idx="732">
                  <c:v>750.15</c:v>
                </c:pt>
                <c:pt idx="733">
                  <c:v>751.45</c:v>
                </c:pt>
                <c:pt idx="734">
                  <c:v>751.1</c:v>
                </c:pt>
                <c:pt idx="735">
                  <c:v>751.15</c:v>
                </c:pt>
                <c:pt idx="736">
                  <c:v>751.4</c:v>
                </c:pt>
                <c:pt idx="737">
                  <c:v>750.95</c:v>
                </c:pt>
                <c:pt idx="738">
                  <c:v>750.4</c:v>
                </c:pt>
                <c:pt idx="739">
                  <c:v>750.75</c:v>
                </c:pt>
                <c:pt idx="740">
                  <c:v>750.05</c:v>
                </c:pt>
                <c:pt idx="741">
                  <c:v>749.95</c:v>
                </c:pt>
                <c:pt idx="742">
                  <c:v>752.2</c:v>
                </c:pt>
                <c:pt idx="743">
                  <c:v>750</c:v>
                </c:pt>
                <c:pt idx="744">
                  <c:v>750.4</c:v>
                </c:pt>
                <c:pt idx="745">
                  <c:v>750.95</c:v>
                </c:pt>
                <c:pt idx="746">
                  <c:v>749.75</c:v>
                </c:pt>
                <c:pt idx="747">
                  <c:v>750.5</c:v>
                </c:pt>
                <c:pt idx="748">
                  <c:v>751.85</c:v>
                </c:pt>
                <c:pt idx="749">
                  <c:v>750.8</c:v>
                </c:pt>
                <c:pt idx="750">
                  <c:v>751.6</c:v>
                </c:pt>
                <c:pt idx="751">
                  <c:v>749.9</c:v>
                </c:pt>
                <c:pt idx="752">
                  <c:v>752.05</c:v>
                </c:pt>
                <c:pt idx="753">
                  <c:v>751.4</c:v>
                </c:pt>
                <c:pt idx="754">
                  <c:v>751.65</c:v>
                </c:pt>
                <c:pt idx="755">
                  <c:v>751.3</c:v>
                </c:pt>
                <c:pt idx="756">
                  <c:v>752.35</c:v>
                </c:pt>
                <c:pt idx="757">
                  <c:v>749.7</c:v>
                </c:pt>
                <c:pt idx="758">
                  <c:v>750.55</c:v>
                </c:pt>
                <c:pt idx="759">
                  <c:v>751.75</c:v>
                </c:pt>
                <c:pt idx="760">
                  <c:v>750.25</c:v>
                </c:pt>
                <c:pt idx="761">
                  <c:v>751.65</c:v>
                </c:pt>
                <c:pt idx="762">
                  <c:v>750.5</c:v>
                </c:pt>
                <c:pt idx="763">
                  <c:v>751.35</c:v>
                </c:pt>
                <c:pt idx="764">
                  <c:v>752.65</c:v>
                </c:pt>
                <c:pt idx="765">
                  <c:v>750.85</c:v>
                </c:pt>
                <c:pt idx="766">
                  <c:v>751.05</c:v>
                </c:pt>
                <c:pt idx="767">
                  <c:v>751.5</c:v>
                </c:pt>
                <c:pt idx="768">
                  <c:v>751.75</c:v>
                </c:pt>
                <c:pt idx="769">
                  <c:v>751.4</c:v>
                </c:pt>
                <c:pt idx="770">
                  <c:v>751</c:v>
                </c:pt>
                <c:pt idx="771">
                  <c:v>750.15</c:v>
                </c:pt>
                <c:pt idx="772">
                  <c:v>750.7</c:v>
                </c:pt>
                <c:pt idx="773">
                  <c:v>751.95</c:v>
                </c:pt>
                <c:pt idx="774">
                  <c:v>752.15</c:v>
                </c:pt>
                <c:pt idx="775">
                  <c:v>751.6</c:v>
                </c:pt>
                <c:pt idx="776">
                  <c:v>751.3</c:v>
                </c:pt>
                <c:pt idx="777">
                  <c:v>750.7</c:v>
                </c:pt>
                <c:pt idx="778">
                  <c:v>751.4</c:v>
                </c:pt>
                <c:pt idx="779">
                  <c:v>751.8</c:v>
                </c:pt>
                <c:pt idx="780">
                  <c:v>752.45</c:v>
                </c:pt>
                <c:pt idx="781">
                  <c:v>750.9</c:v>
                </c:pt>
                <c:pt idx="782">
                  <c:v>752.4</c:v>
                </c:pt>
                <c:pt idx="783">
                  <c:v>751.95</c:v>
                </c:pt>
                <c:pt idx="784">
                  <c:v>752.4</c:v>
                </c:pt>
                <c:pt idx="785">
                  <c:v>751.55</c:v>
                </c:pt>
                <c:pt idx="786">
                  <c:v>752.55</c:v>
                </c:pt>
                <c:pt idx="787">
                  <c:v>753.3</c:v>
                </c:pt>
                <c:pt idx="788">
                  <c:v>753.15</c:v>
                </c:pt>
                <c:pt idx="789">
                  <c:v>752.55</c:v>
                </c:pt>
                <c:pt idx="790">
                  <c:v>751.9</c:v>
                </c:pt>
                <c:pt idx="791">
                  <c:v>752.8</c:v>
                </c:pt>
                <c:pt idx="792">
                  <c:v>753.2</c:v>
                </c:pt>
                <c:pt idx="793">
                  <c:v>752.3</c:v>
                </c:pt>
                <c:pt idx="794">
                  <c:v>751.7</c:v>
                </c:pt>
                <c:pt idx="795">
                  <c:v>753.2</c:v>
                </c:pt>
                <c:pt idx="796">
                  <c:v>752.85</c:v>
                </c:pt>
                <c:pt idx="797">
                  <c:v>752.6</c:v>
                </c:pt>
                <c:pt idx="798">
                  <c:v>752.2</c:v>
                </c:pt>
                <c:pt idx="799">
                  <c:v>753.95</c:v>
                </c:pt>
                <c:pt idx="800">
                  <c:v>752.4</c:v>
                </c:pt>
                <c:pt idx="801">
                  <c:v>753.15</c:v>
                </c:pt>
                <c:pt idx="802">
                  <c:v>753.4</c:v>
                </c:pt>
                <c:pt idx="803">
                  <c:v>753.3</c:v>
                </c:pt>
                <c:pt idx="804">
                  <c:v>751.8</c:v>
                </c:pt>
                <c:pt idx="805">
                  <c:v>752.3</c:v>
                </c:pt>
                <c:pt idx="806">
                  <c:v>751.6</c:v>
                </c:pt>
                <c:pt idx="807">
                  <c:v>751.55</c:v>
                </c:pt>
                <c:pt idx="808">
                  <c:v>752.5</c:v>
                </c:pt>
                <c:pt idx="809">
                  <c:v>753.3</c:v>
                </c:pt>
                <c:pt idx="810">
                  <c:v>751.9</c:v>
                </c:pt>
                <c:pt idx="811">
                  <c:v>751.85</c:v>
                </c:pt>
                <c:pt idx="812">
                  <c:v>751.65</c:v>
                </c:pt>
                <c:pt idx="813">
                  <c:v>752.45</c:v>
                </c:pt>
                <c:pt idx="814">
                  <c:v>751.25</c:v>
                </c:pt>
                <c:pt idx="815">
                  <c:v>752.1</c:v>
                </c:pt>
                <c:pt idx="816">
                  <c:v>752.65</c:v>
                </c:pt>
                <c:pt idx="817">
                  <c:v>751.95</c:v>
                </c:pt>
                <c:pt idx="818">
                  <c:v>752.65</c:v>
                </c:pt>
                <c:pt idx="819">
                  <c:v>751.05</c:v>
                </c:pt>
                <c:pt idx="820">
                  <c:v>751.75</c:v>
                </c:pt>
                <c:pt idx="821">
                  <c:v>752.6</c:v>
                </c:pt>
                <c:pt idx="822">
                  <c:v>752.85</c:v>
                </c:pt>
                <c:pt idx="823">
                  <c:v>754.2</c:v>
                </c:pt>
                <c:pt idx="824">
                  <c:v>751.85</c:v>
                </c:pt>
                <c:pt idx="825">
                  <c:v>752.15</c:v>
                </c:pt>
                <c:pt idx="826">
                  <c:v>752</c:v>
                </c:pt>
                <c:pt idx="827">
                  <c:v>753.1</c:v>
                </c:pt>
                <c:pt idx="828">
                  <c:v>753.3</c:v>
                </c:pt>
                <c:pt idx="829">
                  <c:v>752.25</c:v>
                </c:pt>
                <c:pt idx="830">
                  <c:v>751.35</c:v>
                </c:pt>
                <c:pt idx="831">
                  <c:v>751.8</c:v>
                </c:pt>
                <c:pt idx="832">
                  <c:v>753.25</c:v>
                </c:pt>
                <c:pt idx="833">
                  <c:v>752</c:v>
                </c:pt>
                <c:pt idx="834">
                  <c:v>753.3</c:v>
                </c:pt>
                <c:pt idx="835">
                  <c:v>751.3</c:v>
                </c:pt>
                <c:pt idx="836">
                  <c:v>751.65</c:v>
                </c:pt>
                <c:pt idx="837">
                  <c:v>751.1</c:v>
                </c:pt>
                <c:pt idx="838">
                  <c:v>752</c:v>
                </c:pt>
                <c:pt idx="839">
                  <c:v>752.05</c:v>
                </c:pt>
                <c:pt idx="840">
                  <c:v>751</c:v>
                </c:pt>
                <c:pt idx="841">
                  <c:v>752</c:v>
                </c:pt>
                <c:pt idx="842">
                  <c:v>751</c:v>
                </c:pt>
                <c:pt idx="843">
                  <c:v>750.75</c:v>
                </c:pt>
                <c:pt idx="844">
                  <c:v>750.9</c:v>
                </c:pt>
                <c:pt idx="845">
                  <c:v>751</c:v>
                </c:pt>
                <c:pt idx="846">
                  <c:v>752.35</c:v>
                </c:pt>
                <c:pt idx="847">
                  <c:v>750.7</c:v>
                </c:pt>
                <c:pt idx="848">
                  <c:v>750.85</c:v>
                </c:pt>
                <c:pt idx="849">
                  <c:v>752.3</c:v>
                </c:pt>
                <c:pt idx="850">
                  <c:v>751.2</c:v>
                </c:pt>
                <c:pt idx="851">
                  <c:v>752.05</c:v>
                </c:pt>
                <c:pt idx="852">
                  <c:v>751.35</c:v>
                </c:pt>
                <c:pt idx="853">
                  <c:v>751.55</c:v>
                </c:pt>
                <c:pt idx="854">
                  <c:v>751.25</c:v>
                </c:pt>
                <c:pt idx="855">
                  <c:v>750.9</c:v>
                </c:pt>
                <c:pt idx="856">
                  <c:v>750.8</c:v>
                </c:pt>
                <c:pt idx="857">
                  <c:v>749.85</c:v>
                </c:pt>
                <c:pt idx="858">
                  <c:v>751.35</c:v>
                </c:pt>
                <c:pt idx="859">
                  <c:v>751.45</c:v>
                </c:pt>
                <c:pt idx="860">
                  <c:v>751.2</c:v>
                </c:pt>
                <c:pt idx="861">
                  <c:v>751.85</c:v>
                </c:pt>
                <c:pt idx="862">
                  <c:v>751.85</c:v>
                </c:pt>
                <c:pt idx="863">
                  <c:v>752.8</c:v>
                </c:pt>
                <c:pt idx="864">
                  <c:v>750.4</c:v>
                </c:pt>
                <c:pt idx="865">
                  <c:v>751.45</c:v>
                </c:pt>
                <c:pt idx="866">
                  <c:v>751.35</c:v>
                </c:pt>
                <c:pt idx="867">
                  <c:v>751.3</c:v>
                </c:pt>
                <c:pt idx="868">
                  <c:v>752.75</c:v>
                </c:pt>
                <c:pt idx="869">
                  <c:v>751.8</c:v>
                </c:pt>
                <c:pt idx="870">
                  <c:v>751.15</c:v>
                </c:pt>
                <c:pt idx="871">
                  <c:v>750.7</c:v>
                </c:pt>
                <c:pt idx="872">
                  <c:v>750.55</c:v>
                </c:pt>
                <c:pt idx="873">
                  <c:v>752.7</c:v>
                </c:pt>
                <c:pt idx="874">
                  <c:v>750.25</c:v>
                </c:pt>
                <c:pt idx="875">
                  <c:v>752.05</c:v>
                </c:pt>
                <c:pt idx="876">
                  <c:v>752.05</c:v>
                </c:pt>
                <c:pt idx="877">
                  <c:v>751.3</c:v>
                </c:pt>
                <c:pt idx="878">
                  <c:v>751.55</c:v>
                </c:pt>
                <c:pt idx="879">
                  <c:v>751.05</c:v>
                </c:pt>
                <c:pt idx="880">
                  <c:v>751.55</c:v>
                </c:pt>
                <c:pt idx="881">
                  <c:v>750.65</c:v>
                </c:pt>
                <c:pt idx="882">
                  <c:v>751.45</c:v>
                </c:pt>
                <c:pt idx="883">
                  <c:v>750.85</c:v>
                </c:pt>
                <c:pt idx="884">
                  <c:v>751</c:v>
                </c:pt>
                <c:pt idx="885">
                  <c:v>751.65</c:v>
                </c:pt>
                <c:pt idx="886">
                  <c:v>751.1</c:v>
                </c:pt>
                <c:pt idx="887">
                  <c:v>750.7</c:v>
                </c:pt>
                <c:pt idx="888">
                  <c:v>752.55</c:v>
                </c:pt>
                <c:pt idx="889">
                  <c:v>752</c:v>
                </c:pt>
                <c:pt idx="890">
                  <c:v>750.8</c:v>
                </c:pt>
                <c:pt idx="891">
                  <c:v>751.1</c:v>
                </c:pt>
                <c:pt idx="892">
                  <c:v>751.4</c:v>
                </c:pt>
                <c:pt idx="893">
                  <c:v>751.95</c:v>
                </c:pt>
                <c:pt idx="894">
                  <c:v>750.4</c:v>
                </c:pt>
                <c:pt idx="895">
                  <c:v>750.9</c:v>
                </c:pt>
                <c:pt idx="896">
                  <c:v>751.45</c:v>
                </c:pt>
                <c:pt idx="897">
                  <c:v>752.55</c:v>
                </c:pt>
                <c:pt idx="898">
                  <c:v>751.75</c:v>
                </c:pt>
                <c:pt idx="899">
                  <c:v>752</c:v>
                </c:pt>
                <c:pt idx="900">
                  <c:v>751</c:v>
                </c:pt>
                <c:pt idx="901">
                  <c:v>752</c:v>
                </c:pt>
                <c:pt idx="902">
                  <c:v>751.75</c:v>
                </c:pt>
                <c:pt idx="903">
                  <c:v>750.65</c:v>
                </c:pt>
                <c:pt idx="904">
                  <c:v>752.6</c:v>
                </c:pt>
                <c:pt idx="905">
                  <c:v>752.7</c:v>
                </c:pt>
                <c:pt idx="906">
                  <c:v>751.55</c:v>
                </c:pt>
                <c:pt idx="907">
                  <c:v>751.25</c:v>
                </c:pt>
                <c:pt idx="908">
                  <c:v>752.85</c:v>
                </c:pt>
                <c:pt idx="909">
                  <c:v>752.25</c:v>
                </c:pt>
                <c:pt idx="910">
                  <c:v>751.75</c:v>
                </c:pt>
                <c:pt idx="911">
                  <c:v>752.45</c:v>
                </c:pt>
                <c:pt idx="912">
                  <c:v>752.55</c:v>
                </c:pt>
                <c:pt idx="913">
                  <c:v>751.95</c:v>
                </c:pt>
                <c:pt idx="914">
                  <c:v>752.15</c:v>
                </c:pt>
                <c:pt idx="915">
                  <c:v>750.85</c:v>
                </c:pt>
                <c:pt idx="916">
                  <c:v>752.4</c:v>
                </c:pt>
                <c:pt idx="917">
                  <c:v>751.65</c:v>
                </c:pt>
                <c:pt idx="918">
                  <c:v>751.95</c:v>
                </c:pt>
                <c:pt idx="919">
                  <c:v>752.65</c:v>
                </c:pt>
                <c:pt idx="920">
                  <c:v>753.1</c:v>
                </c:pt>
                <c:pt idx="921">
                  <c:v>751.65</c:v>
                </c:pt>
                <c:pt idx="922">
                  <c:v>752.2</c:v>
                </c:pt>
                <c:pt idx="923">
                  <c:v>753.05</c:v>
                </c:pt>
                <c:pt idx="924">
                  <c:v>753.05</c:v>
                </c:pt>
                <c:pt idx="925">
                  <c:v>752.15</c:v>
                </c:pt>
                <c:pt idx="926">
                  <c:v>752.1</c:v>
                </c:pt>
                <c:pt idx="927">
                  <c:v>753</c:v>
                </c:pt>
                <c:pt idx="928">
                  <c:v>753.45</c:v>
                </c:pt>
                <c:pt idx="929">
                  <c:v>751.25</c:v>
                </c:pt>
                <c:pt idx="930">
                  <c:v>751.95</c:v>
                </c:pt>
                <c:pt idx="931">
                  <c:v>751.85</c:v>
                </c:pt>
                <c:pt idx="932">
                  <c:v>751.75</c:v>
                </c:pt>
                <c:pt idx="933">
                  <c:v>752.55</c:v>
                </c:pt>
                <c:pt idx="934">
                  <c:v>753.1</c:v>
                </c:pt>
                <c:pt idx="935">
                  <c:v>752.3</c:v>
                </c:pt>
                <c:pt idx="936">
                  <c:v>753.1</c:v>
                </c:pt>
                <c:pt idx="937">
                  <c:v>752.85</c:v>
                </c:pt>
                <c:pt idx="938">
                  <c:v>753.7</c:v>
                </c:pt>
                <c:pt idx="939">
                  <c:v>752.45</c:v>
                </c:pt>
                <c:pt idx="940">
                  <c:v>751.5</c:v>
                </c:pt>
                <c:pt idx="941">
                  <c:v>753.15</c:v>
                </c:pt>
                <c:pt idx="942">
                  <c:v>752.85</c:v>
                </c:pt>
                <c:pt idx="943">
                  <c:v>754.05</c:v>
                </c:pt>
                <c:pt idx="944">
                  <c:v>752</c:v>
                </c:pt>
                <c:pt idx="945">
                  <c:v>753.75</c:v>
                </c:pt>
                <c:pt idx="946">
                  <c:v>752.85</c:v>
                </c:pt>
                <c:pt idx="947">
                  <c:v>753.35</c:v>
                </c:pt>
                <c:pt idx="948">
                  <c:v>753.3</c:v>
                </c:pt>
                <c:pt idx="949">
                  <c:v>752.95</c:v>
                </c:pt>
                <c:pt idx="950">
                  <c:v>752.55</c:v>
                </c:pt>
                <c:pt idx="951">
                  <c:v>752.95</c:v>
                </c:pt>
                <c:pt idx="952">
                  <c:v>752.75</c:v>
                </c:pt>
                <c:pt idx="953">
                  <c:v>752.6</c:v>
                </c:pt>
                <c:pt idx="954">
                  <c:v>751.75</c:v>
                </c:pt>
                <c:pt idx="955">
                  <c:v>753.15</c:v>
                </c:pt>
                <c:pt idx="956">
                  <c:v>752.3</c:v>
                </c:pt>
                <c:pt idx="957">
                  <c:v>753.85</c:v>
                </c:pt>
                <c:pt idx="958">
                  <c:v>753.85</c:v>
                </c:pt>
                <c:pt idx="959">
                  <c:v>752.4</c:v>
                </c:pt>
                <c:pt idx="960">
                  <c:v>752.1</c:v>
                </c:pt>
                <c:pt idx="961">
                  <c:v>752.65</c:v>
                </c:pt>
                <c:pt idx="962">
                  <c:v>754.6</c:v>
                </c:pt>
                <c:pt idx="963">
                  <c:v>751.55</c:v>
                </c:pt>
                <c:pt idx="964">
                  <c:v>752.3</c:v>
                </c:pt>
                <c:pt idx="965">
                  <c:v>753.4</c:v>
                </c:pt>
                <c:pt idx="966">
                  <c:v>752.45</c:v>
                </c:pt>
                <c:pt idx="967">
                  <c:v>752.95</c:v>
                </c:pt>
                <c:pt idx="968">
                  <c:v>752.85</c:v>
                </c:pt>
                <c:pt idx="969">
                  <c:v>753.35</c:v>
                </c:pt>
                <c:pt idx="970">
                  <c:v>752</c:v>
                </c:pt>
                <c:pt idx="971">
                  <c:v>752.4</c:v>
                </c:pt>
                <c:pt idx="972">
                  <c:v>753.45</c:v>
                </c:pt>
                <c:pt idx="973">
                  <c:v>752.75</c:v>
                </c:pt>
                <c:pt idx="974">
                  <c:v>752.25</c:v>
                </c:pt>
                <c:pt idx="975">
                  <c:v>753</c:v>
                </c:pt>
                <c:pt idx="976">
                  <c:v>754.45</c:v>
                </c:pt>
                <c:pt idx="977">
                  <c:v>753.25</c:v>
                </c:pt>
                <c:pt idx="978">
                  <c:v>753.2</c:v>
                </c:pt>
                <c:pt idx="979">
                  <c:v>753.5</c:v>
                </c:pt>
                <c:pt idx="980">
                  <c:v>753</c:v>
                </c:pt>
                <c:pt idx="981">
                  <c:v>752.5</c:v>
                </c:pt>
                <c:pt idx="982">
                  <c:v>752.7</c:v>
                </c:pt>
                <c:pt idx="983">
                  <c:v>752.65</c:v>
                </c:pt>
                <c:pt idx="984">
                  <c:v>752.35</c:v>
                </c:pt>
                <c:pt idx="985">
                  <c:v>752</c:v>
                </c:pt>
                <c:pt idx="986">
                  <c:v>753.35</c:v>
                </c:pt>
                <c:pt idx="987">
                  <c:v>752.9</c:v>
                </c:pt>
                <c:pt idx="988">
                  <c:v>752.4</c:v>
                </c:pt>
                <c:pt idx="989">
                  <c:v>751.7</c:v>
                </c:pt>
                <c:pt idx="990">
                  <c:v>752.3</c:v>
                </c:pt>
                <c:pt idx="991">
                  <c:v>754.3</c:v>
                </c:pt>
                <c:pt idx="992">
                  <c:v>752</c:v>
                </c:pt>
                <c:pt idx="993">
                  <c:v>751.65</c:v>
                </c:pt>
                <c:pt idx="994">
                  <c:v>753.4</c:v>
                </c:pt>
                <c:pt idx="995">
                  <c:v>752.35</c:v>
                </c:pt>
                <c:pt idx="996">
                  <c:v>753.1</c:v>
                </c:pt>
                <c:pt idx="997">
                  <c:v>751.9</c:v>
                </c:pt>
                <c:pt idx="998">
                  <c:v>752.3</c:v>
                </c:pt>
                <c:pt idx="999">
                  <c:v>752.4</c:v>
                </c:pt>
                <c:pt idx="1000">
                  <c:v>751.05</c:v>
                </c:pt>
                <c:pt idx="1001">
                  <c:v>753.55</c:v>
                </c:pt>
                <c:pt idx="1002">
                  <c:v>751.5</c:v>
                </c:pt>
                <c:pt idx="1003">
                  <c:v>752.95</c:v>
                </c:pt>
                <c:pt idx="1004">
                  <c:v>752.45</c:v>
                </c:pt>
                <c:pt idx="1005">
                  <c:v>753.25</c:v>
                </c:pt>
                <c:pt idx="1006">
                  <c:v>750.95</c:v>
                </c:pt>
                <c:pt idx="1007">
                  <c:v>753.9</c:v>
                </c:pt>
                <c:pt idx="1008">
                  <c:v>751.75</c:v>
                </c:pt>
                <c:pt idx="1009">
                  <c:v>752.3</c:v>
                </c:pt>
                <c:pt idx="1010">
                  <c:v>751.4</c:v>
                </c:pt>
                <c:pt idx="1011">
                  <c:v>752.1</c:v>
                </c:pt>
                <c:pt idx="1012">
                  <c:v>752.8</c:v>
                </c:pt>
                <c:pt idx="1013">
                  <c:v>752.45</c:v>
                </c:pt>
                <c:pt idx="1014">
                  <c:v>751.55</c:v>
                </c:pt>
                <c:pt idx="1015">
                  <c:v>751.3</c:v>
                </c:pt>
                <c:pt idx="1016">
                  <c:v>751.65</c:v>
                </c:pt>
                <c:pt idx="1017">
                  <c:v>752.2</c:v>
                </c:pt>
                <c:pt idx="1018">
                  <c:v>752.4</c:v>
                </c:pt>
                <c:pt idx="1019">
                  <c:v>752.15</c:v>
                </c:pt>
                <c:pt idx="1020">
                  <c:v>751.2</c:v>
                </c:pt>
                <c:pt idx="1021">
                  <c:v>752.45</c:v>
                </c:pt>
                <c:pt idx="1022">
                  <c:v>750.95</c:v>
                </c:pt>
                <c:pt idx="1023">
                  <c:v>752.3</c:v>
                </c:pt>
              </c:numCache>
            </c:numRef>
          </c:yVal>
          <c:smooth val="1"/>
          <c:extLst>
            <c:ext xmlns:c16="http://schemas.microsoft.com/office/drawing/2014/chart" uri="{C3380CC4-5D6E-409C-BE32-E72D297353CC}">
              <c16:uniqueId val="{00000003-235B-4A14-AECB-171502365424}"/>
            </c:ext>
          </c:extLst>
        </c:ser>
        <c:ser>
          <c:idx val="0"/>
          <c:order val="4"/>
          <c:tx>
            <c:strRef>
              <c:f>'LHS 0 LOAD'!$B$1</c:f>
              <c:strCache>
                <c:ptCount val="1"/>
                <c:pt idx="0">
                  <c:v>0 Mpa</c:v>
                </c:pt>
              </c:strCache>
            </c:strRef>
          </c:tx>
          <c:spPr>
            <a:ln w="38100" cap="rnd">
              <a:solidFill>
                <a:srgbClr val="FF0000"/>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LOAD'!$C$2:$C$1025</c:f>
              <c:numCache>
                <c:formatCode>General</c:formatCode>
                <c:ptCount val="1024"/>
                <c:pt idx="0">
                  <c:v>733.95</c:v>
                </c:pt>
                <c:pt idx="1">
                  <c:v>734.2</c:v>
                </c:pt>
                <c:pt idx="2">
                  <c:v>733.2</c:v>
                </c:pt>
                <c:pt idx="3">
                  <c:v>733.45</c:v>
                </c:pt>
                <c:pt idx="4">
                  <c:v>733.15</c:v>
                </c:pt>
                <c:pt idx="5">
                  <c:v>733.4</c:v>
                </c:pt>
                <c:pt idx="6">
                  <c:v>733.7</c:v>
                </c:pt>
                <c:pt idx="7">
                  <c:v>733.75</c:v>
                </c:pt>
                <c:pt idx="8">
                  <c:v>733.6</c:v>
                </c:pt>
                <c:pt idx="9">
                  <c:v>734.05</c:v>
                </c:pt>
                <c:pt idx="10">
                  <c:v>732.95</c:v>
                </c:pt>
                <c:pt idx="11">
                  <c:v>733.1</c:v>
                </c:pt>
                <c:pt idx="12">
                  <c:v>732.85</c:v>
                </c:pt>
                <c:pt idx="13">
                  <c:v>733.05</c:v>
                </c:pt>
                <c:pt idx="14">
                  <c:v>733.55</c:v>
                </c:pt>
                <c:pt idx="15">
                  <c:v>733</c:v>
                </c:pt>
                <c:pt idx="16">
                  <c:v>733.9</c:v>
                </c:pt>
                <c:pt idx="17">
                  <c:v>734.05</c:v>
                </c:pt>
                <c:pt idx="18">
                  <c:v>734.2</c:v>
                </c:pt>
                <c:pt idx="19">
                  <c:v>733.4</c:v>
                </c:pt>
                <c:pt idx="20">
                  <c:v>734.05</c:v>
                </c:pt>
                <c:pt idx="21">
                  <c:v>734.8</c:v>
                </c:pt>
                <c:pt idx="22">
                  <c:v>732.9</c:v>
                </c:pt>
                <c:pt idx="23">
                  <c:v>732.95</c:v>
                </c:pt>
                <c:pt idx="24">
                  <c:v>733.7</c:v>
                </c:pt>
                <c:pt idx="25">
                  <c:v>733.25</c:v>
                </c:pt>
                <c:pt idx="26">
                  <c:v>733.4</c:v>
                </c:pt>
                <c:pt idx="27">
                  <c:v>733.7</c:v>
                </c:pt>
                <c:pt idx="28">
                  <c:v>734.2</c:v>
                </c:pt>
                <c:pt idx="29">
                  <c:v>734</c:v>
                </c:pt>
                <c:pt idx="30">
                  <c:v>732.9</c:v>
                </c:pt>
                <c:pt idx="31">
                  <c:v>734.05</c:v>
                </c:pt>
                <c:pt idx="32">
                  <c:v>732.3</c:v>
                </c:pt>
                <c:pt idx="33">
                  <c:v>733.2</c:v>
                </c:pt>
                <c:pt idx="34">
                  <c:v>733.15</c:v>
                </c:pt>
                <c:pt idx="35">
                  <c:v>733.75</c:v>
                </c:pt>
                <c:pt idx="36">
                  <c:v>733.05</c:v>
                </c:pt>
                <c:pt idx="37">
                  <c:v>733.8</c:v>
                </c:pt>
                <c:pt idx="38">
                  <c:v>732.25</c:v>
                </c:pt>
                <c:pt idx="39">
                  <c:v>734.2</c:v>
                </c:pt>
                <c:pt idx="40">
                  <c:v>733.05</c:v>
                </c:pt>
                <c:pt idx="41">
                  <c:v>732.55</c:v>
                </c:pt>
                <c:pt idx="42">
                  <c:v>733.5</c:v>
                </c:pt>
                <c:pt idx="43">
                  <c:v>733.9</c:v>
                </c:pt>
                <c:pt idx="44">
                  <c:v>732.8</c:v>
                </c:pt>
                <c:pt idx="45">
                  <c:v>733.55</c:v>
                </c:pt>
                <c:pt idx="46">
                  <c:v>733.3</c:v>
                </c:pt>
                <c:pt idx="47">
                  <c:v>733.7</c:v>
                </c:pt>
                <c:pt idx="48">
                  <c:v>734</c:v>
                </c:pt>
                <c:pt idx="49">
                  <c:v>733.25</c:v>
                </c:pt>
                <c:pt idx="50">
                  <c:v>733</c:v>
                </c:pt>
                <c:pt idx="51">
                  <c:v>733.55</c:v>
                </c:pt>
                <c:pt idx="52">
                  <c:v>733.85</c:v>
                </c:pt>
                <c:pt idx="53">
                  <c:v>733.6</c:v>
                </c:pt>
                <c:pt idx="54">
                  <c:v>734.1</c:v>
                </c:pt>
                <c:pt idx="55">
                  <c:v>733.35</c:v>
                </c:pt>
                <c:pt idx="56">
                  <c:v>734.25</c:v>
                </c:pt>
                <c:pt idx="57">
                  <c:v>734.1</c:v>
                </c:pt>
                <c:pt idx="58">
                  <c:v>734.5</c:v>
                </c:pt>
                <c:pt idx="59">
                  <c:v>732.5</c:v>
                </c:pt>
                <c:pt idx="60">
                  <c:v>733.7</c:v>
                </c:pt>
                <c:pt idx="61">
                  <c:v>733.65</c:v>
                </c:pt>
                <c:pt idx="62">
                  <c:v>734</c:v>
                </c:pt>
                <c:pt idx="63">
                  <c:v>734.2</c:v>
                </c:pt>
                <c:pt idx="64">
                  <c:v>733.95</c:v>
                </c:pt>
                <c:pt idx="65">
                  <c:v>734.1</c:v>
                </c:pt>
                <c:pt idx="66">
                  <c:v>732.55</c:v>
                </c:pt>
                <c:pt idx="67">
                  <c:v>732.95</c:v>
                </c:pt>
                <c:pt idx="68">
                  <c:v>732.8</c:v>
                </c:pt>
                <c:pt idx="69">
                  <c:v>732.7</c:v>
                </c:pt>
                <c:pt idx="70">
                  <c:v>732.9</c:v>
                </c:pt>
                <c:pt idx="71">
                  <c:v>732.85</c:v>
                </c:pt>
                <c:pt idx="72">
                  <c:v>733.85</c:v>
                </c:pt>
                <c:pt idx="73">
                  <c:v>733.1</c:v>
                </c:pt>
                <c:pt idx="74">
                  <c:v>732.85</c:v>
                </c:pt>
                <c:pt idx="75">
                  <c:v>732.45</c:v>
                </c:pt>
                <c:pt idx="76">
                  <c:v>734.15</c:v>
                </c:pt>
                <c:pt idx="77">
                  <c:v>734.25</c:v>
                </c:pt>
                <c:pt idx="78">
                  <c:v>733.55</c:v>
                </c:pt>
                <c:pt idx="79">
                  <c:v>733.85</c:v>
                </c:pt>
                <c:pt idx="80">
                  <c:v>733</c:v>
                </c:pt>
                <c:pt idx="81">
                  <c:v>732.45</c:v>
                </c:pt>
                <c:pt idx="82">
                  <c:v>732.45</c:v>
                </c:pt>
                <c:pt idx="83">
                  <c:v>733.5</c:v>
                </c:pt>
                <c:pt idx="84">
                  <c:v>733.85</c:v>
                </c:pt>
                <c:pt idx="85">
                  <c:v>733</c:v>
                </c:pt>
                <c:pt idx="86">
                  <c:v>732.9</c:v>
                </c:pt>
                <c:pt idx="87">
                  <c:v>733.6</c:v>
                </c:pt>
                <c:pt idx="88">
                  <c:v>732.85</c:v>
                </c:pt>
                <c:pt idx="89">
                  <c:v>732.65</c:v>
                </c:pt>
                <c:pt idx="90">
                  <c:v>733.9</c:v>
                </c:pt>
                <c:pt idx="91">
                  <c:v>732.95</c:v>
                </c:pt>
                <c:pt idx="92">
                  <c:v>733.6</c:v>
                </c:pt>
                <c:pt idx="93">
                  <c:v>733.3</c:v>
                </c:pt>
                <c:pt idx="94">
                  <c:v>732.65</c:v>
                </c:pt>
                <c:pt idx="95">
                  <c:v>733.85</c:v>
                </c:pt>
                <c:pt idx="96">
                  <c:v>733.75</c:v>
                </c:pt>
                <c:pt idx="97">
                  <c:v>733.6</c:v>
                </c:pt>
                <c:pt idx="98">
                  <c:v>732.7</c:v>
                </c:pt>
                <c:pt idx="99">
                  <c:v>733.55</c:v>
                </c:pt>
                <c:pt idx="100">
                  <c:v>733.95</c:v>
                </c:pt>
                <c:pt idx="101">
                  <c:v>733.75</c:v>
                </c:pt>
                <c:pt idx="102">
                  <c:v>733.6</c:v>
                </c:pt>
                <c:pt idx="103">
                  <c:v>733.4</c:v>
                </c:pt>
                <c:pt idx="104">
                  <c:v>733.4</c:v>
                </c:pt>
                <c:pt idx="105">
                  <c:v>734.55</c:v>
                </c:pt>
                <c:pt idx="106">
                  <c:v>732.55</c:v>
                </c:pt>
                <c:pt idx="107">
                  <c:v>734.1</c:v>
                </c:pt>
                <c:pt idx="108">
                  <c:v>732.1</c:v>
                </c:pt>
                <c:pt idx="109">
                  <c:v>732.9</c:v>
                </c:pt>
                <c:pt idx="110">
                  <c:v>733.95</c:v>
                </c:pt>
                <c:pt idx="111">
                  <c:v>733.45</c:v>
                </c:pt>
                <c:pt idx="112">
                  <c:v>732.6</c:v>
                </c:pt>
                <c:pt idx="113">
                  <c:v>733.5</c:v>
                </c:pt>
                <c:pt idx="114">
                  <c:v>733.05</c:v>
                </c:pt>
                <c:pt idx="115">
                  <c:v>733.15</c:v>
                </c:pt>
                <c:pt idx="116">
                  <c:v>733.55</c:v>
                </c:pt>
                <c:pt idx="117">
                  <c:v>733.4</c:v>
                </c:pt>
                <c:pt idx="118">
                  <c:v>732.85</c:v>
                </c:pt>
                <c:pt idx="119">
                  <c:v>733.4</c:v>
                </c:pt>
                <c:pt idx="120">
                  <c:v>733.1</c:v>
                </c:pt>
                <c:pt idx="121">
                  <c:v>734.15</c:v>
                </c:pt>
                <c:pt idx="122">
                  <c:v>733</c:v>
                </c:pt>
                <c:pt idx="123">
                  <c:v>733.8</c:v>
                </c:pt>
                <c:pt idx="124">
                  <c:v>733</c:v>
                </c:pt>
                <c:pt idx="125">
                  <c:v>733.75</c:v>
                </c:pt>
                <c:pt idx="126">
                  <c:v>733.7</c:v>
                </c:pt>
                <c:pt idx="127">
                  <c:v>733.85</c:v>
                </c:pt>
                <c:pt idx="128">
                  <c:v>733.9</c:v>
                </c:pt>
                <c:pt idx="129">
                  <c:v>732.05</c:v>
                </c:pt>
                <c:pt idx="130">
                  <c:v>734.35</c:v>
                </c:pt>
                <c:pt idx="131">
                  <c:v>733.65</c:v>
                </c:pt>
                <c:pt idx="132">
                  <c:v>732.3</c:v>
                </c:pt>
                <c:pt idx="133">
                  <c:v>733</c:v>
                </c:pt>
                <c:pt idx="134">
                  <c:v>733.45</c:v>
                </c:pt>
                <c:pt idx="135">
                  <c:v>733.55</c:v>
                </c:pt>
                <c:pt idx="136">
                  <c:v>732.45</c:v>
                </c:pt>
                <c:pt idx="137">
                  <c:v>732.8</c:v>
                </c:pt>
                <c:pt idx="138">
                  <c:v>733.1</c:v>
                </c:pt>
                <c:pt idx="139">
                  <c:v>732.8</c:v>
                </c:pt>
                <c:pt idx="140">
                  <c:v>733.4</c:v>
                </c:pt>
                <c:pt idx="141">
                  <c:v>732.2</c:v>
                </c:pt>
                <c:pt idx="142">
                  <c:v>733.35</c:v>
                </c:pt>
                <c:pt idx="143">
                  <c:v>733.2</c:v>
                </c:pt>
                <c:pt idx="144">
                  <c:v>732.95</c:v>
                </c:pt>
                <c:pt idx="145">
                  <c:v>733.35</c:v>
                </c:pt>
                <c:pt idx="146">
                  <c:v>733.4</c:v>
                </c:pt>
                <c:pt idx="147">
                  <c:v>734</c:v>
                </c:pt>
                <c:pt idx="148">
                  <c:v>733.3</c:v>
                </c:pt>
                <c:pt idx="149">
                  <c:v>733.15</c:v>
                </c:pt>
                <c:pt idx="150">
                  <c:v>732.35</c:v>
                </c:pt>
                <c:pt idx="151">
                  <c:v>732.8</c:v>
                </c:pt>
                <c:pt idx="152">
                  <c:v>734.25</c:v>
                </c:pt>
                <c:pt idx="153">
                  <c:v>734</c:v>
                </c:pt>
                <c:pt idx="154">
                  <c:v>733.35</c:v>
                </c:pt>
                <c:pt idx="155">
                  <c:v>733.1</c:v>
                </c:pt>
                <c:pt idx="156">
                  <c:v>733.2</c:v>
                </c:pt>
                <c:pt idx="157">
                  <c:v>734.05</c:v>
                </c:pt>
                <c:pt idx="158">
                  <c:v>733.65</c:v>
                </c:pt>
                <c:pt idx="159">
                  <c:v>732.9</c:v>
                </c:pt>
                <c:pt idx="160">
                  <c:v>734</c:v>
                </c:pt>
                <c:pt idx="161">
                  <c:v>733.7</c:v>
                </c:pt>
                <c:pt idx="162">
                  <c:v>733.25</c:v>
                </c:pt>
                <c:pt idx="163">
                  <c:v>733.3</c:v>
                </c:pt>
                <c:pt idx="164">
                  <c:v>732.95</c:v>
                </c:pt>
                <c:pt idx="165">
                  <c:v>733.95</c:v>
                </c:pt>
                <c:pt idx="166">
                  <c:v>734.3</c:v>
                </c:pt>
                <c:pt idx="167">
                  <c:v>734.15</c:v>
                </c:pt>
                <c:pt idx="168">
                  <c:v>733.5</c:v>
                </c:pt>
                <c:pt idx="169">
                  <c:v>733.35</c:v>
                </c:pt>
                <c:pt idx="170">
                  <c:v>733.2</c:v>
                </c:pt>
                <c:pt idx="171">
                  <c:v>733.6</c:v>
                </c:pt>
                <c:pt idx="172">
                  <c:v>732.9</c:v>
                </c:pt>
                <c:pt idx="173">
                  <c:v>733.4</c:v>
                </c:pt>
                <c:pt idx="174">
                  <c:v>733.6</c:v>
                </c:pt>
                <c:pt idx="175">
                  <c:v>733.55</c:v>
                </c:pt>
                <c:pt idx="176">
                  <c:v>733.8</c:v>
                </c:pt>
                <c:pt idx="177">
                  <c:v>732.65</c:v>
                </c:pt>
                <c:pt idx="178">
                  <c:v>733.95</c:v>
                </c:pt>
                <c:pt idx="179">
                  <c:v>733.9</c:v>
                </c:pt>
                <c:pt idx="180">
                  <c:v>732.8</c:v>
                </c:pt>
                <c:pt idx="181">
                  <c:v>732.7</c:v>
                </c:pt>
                <c:pt idx="182">
                  <c:v>733.75</c:v>
                </c:pt>
                <c:pt idx="183">
                  <c:v>733.55</c:v>
                </c:pt>
                <c:pt idx="184">
                  <c:v>733.05</c:v>
                </c:pt>
                <c:pt idx="185">
                  <c:v>733.2</c:v>
                </c:pt>
                <c:pt idx="186">
                  <c:v>732.65</c:v>
                </c:pt>
                <c:pt idx="187">
                  <c:v>732.5</c:v>
                </c:pt>
                <c:pt idx="188">
                  <c:v>733.35</c:v>
                </c:pt>
                <c:pt idx="189">
                  <c:v>733.6</c:v>
                </c:pt>
                <c:pt idx="190">
                  <c:v>733.1</c:v>
                </c:pt>
                <c:pt idx="191">
                  <c:v>734.4</c:v>
                </c:pt>
                <c:pt idx="192">
                  <c:v>733.5</c:v>
                </c:pt>
                <c:pt idx="193">
                  <c:v>733.15</c:v>
                </c:pt>
                <c:pt idx="194">
                  <c:v>733.85</c:v>
                </c:pt>
                <c:pt idx="195">
                  <c:v>732.9</c:v>
                </c:pt>
                <c:pt idx="196">
                  <c:v>732.95</c:v>
                </c:pt>
                <c:pt idx="197">
                  <c:v>732.75</c:v>
                </c:pt>
                <c:pt idx="198">
                  <c:v>734.9</c:v>
                </c:pt>
                <c:pt idx="199">
                  <c:v>732</c:v>
                </c:pt>
                <c:pt idx="200">
                  <c:v>733.5</c:v>
                </c:pt>
                <c:pt idx="201">
                  <c:v>733.45</c:v>
                </c:pt>
                <c:pt idx="202">
                  <c:v>732.2</c:v>
                </c:pt>
                <c:pt idx="203">
                  <c:v>733.8</c:v>
                </c:pt>
                <c:pt idx="204">
                  <c:v>733.7</c:v>
                </c:pt>
                <c:pt idx="205">
                  <c:v>734.65</c:v>
                </c:pt>
                <c:pt idx="206">
                  <c:v>735.45</c:v>
                </c:pt>
                <c:pt idx="207">
                  <c:v>735.1</c:v>
                </c:pt>
                <c:pt idx="208">
                  <c:v>735.65</c:v>
                </c:pt>
                <c:pt idx="209">
                  <c:v>738.25</c:v>
                </c:pt>
                <c:pt idx="210">
                  <c:v>739.8</c:v>
                </c:pt>
                <c:pt idx="211">
                  <c:v>743</c:v>
                </c:pt>
                <c:pt idx="212">
                  <c:v>744.1</c:v>
                </c:pt>
                <c:pt idx="213">
                  <c:v>744.7</c:v>
                </c:pt>
                <c:pt idx="214">
                  <c:v>744.1</c:v>
                </c:pt>
                <c:pt idx="215">
                  <c:v>745.15</c:v>
                </c:pt>
                <c:pt idx="216">
                  <c:v>745.85</c:v>
                </c:pt>
                <c:pt idx="217">
                  <c:v>744.9</c:v>
                </c:pt>
                <c:pt idx="218">
                  <c:v>746.15</c:v>
                </c:pt>
                <c:pt idx="219">
                  <c:v>744.2</c:v>
                </c:pt>
                <c:pt idx="220">
                  <c:v>744.95</c:v>
                </c:pt>
                <c:pt idx="221">
                  <c:v>745.3</c:v>
                </c:pt>
                <c:pt idx="222">
                  <c:v>746.05</c:v>
                </c:pt>
                <c:pt idx="223">
                  <c:v>745.65</c:v>
                </c:pt>
                <c:pt idx="224">
                  <c:v>747.25</c:v>
                </c:pt>
                <c:pt idx="225">
                  <c:v>746.1</c:v>
                </c:pt>
                <c:pt idx="226">
                  <c:v>745.9</c:v>
                </c:pt>
                <c:pt idx="227">
                  <c:v>745.85</c:v>
                </c:pt>
                <c:pt idx="228">
                  <c:v>746.55</c:v>
                </c:pt>
                <c:pt idx="229">
                  <c:v>745.65</c:v>
                </c:pt>
                <c:pt idx="230">
                  <c:v>746.25</c:v>
                </c:pt>
                <c:pt idx="231">
                  <c:v>745.1</c:v>
                </c:pt>
                <c:pt idx="232">
                  <c:v>745.1</c:v>
                </c:pt>
                <c:pt idx="233">
                  <c:v>745.55</c:v>
                </c:pt>
                <c:pt idx="234">
                  <c:v>744.65</c:v>
                </c:pt>
                <c:pt idx="235">
                  <c:v>747.25</c:v>
                </c:pt>
                <c:pt idx="236">
                  <c:v>745.7</c:v>
                </c:pt>
                <c:pt idx="237">
                  <c:v>746.45</c:v>
                </c:pt>
                <c:pt idx="238">
                  <c:v>745.85</c:v>
                </c:pt>
                <c:pt idx="239">
                  <c:v>744.8</c:v>
                </c:pt>
                <c:pt idx="240">
                  <c:v>745.1</c:v>
                </c:pt>
                <c:pt idx="241">
                  <c:v>746.4</c:v>
                </c:pt>
                <c:pt idx="242">
                  <c:v>744.5</c:v>
                </c:pt>
                <c:pt idx="243">
                  <c:v>745.6</c:v>
                </c:pt>
                <c:pt idx="244">
                  <c:v>743.85</c:v>
                </c:pt>
                <c:pt idx="245">
                  <c:v>745.1</c:v>
                </c:pt>
                <c:pt idx="246">
                  <c:v>744.9</c:v>
                </c:pt>
                <c:pt idx="247">
                  <c:v>744.95</c:v>
                </c:pt>
                <c:pt idx="248">
                  <c:v>744.65</c:v>
                </c:pt>
                <c:pt idx="249">
                  <c:v>745</c:v>
                </c:pt>
                <c:pt idx="250">
                  <c:v>745.45</c:v>
                </c:pt>
                <c:pt idx="251">
                  <c:v>744.4</c:v>
                </c:pt>
                <c:pt idx="252">
                  <c:v>744.4</c:v>
                </c:pt>
                <c:pt idx="253">
                  <c:v>744.3</c:v>
                </c:pt>
                <c:pt idx="254">
                  <c:v>744.85</c:v>
                </c:pt>
                <c:pt idx="255">
                  <c:v>744.7</c:v>
                </c:pt>
                <c:pt idx="256">
                  <c:v>744.1</c:v>
                </c:pt>
                <c:pt idx="257">
                  <c:v>743.8</c:v>
                </c:pt>
                <c:pt idx="258">
                  <c:v>743.05</c:v>
                </c:pt>
                <c:pt idx="259">
                  <c:v>744.65</c:v>
                </c:pt>
                <c:pt idx="260">
                  <c:v>743.75</c:v>
                </c:pt>
                <c:pt idx="261">
                  <c:v>744.95</c:v>
                </c:pt>
                <c:pt idx="262">
                  <c:v>743.35</c:v>
                </c:pt>
                <c:pt idx="263">
                  <c:v>744.45</c:v>
                </c:pt>
                <c:pt idx="264">
                  <c:v>744.05</c:v>
                </c:pt>
                <c:pt idx="265">
                  <c:v>744.8</c:v>
                </c:pt>
                <c:pt idx="266">
                  <c:v>744.85</c:v>
                </c:pt>
                <c:pt idx="267">
                  <c:v>745.5</c:v>
                </c:pt>
                <c:pt idx="268">
                  <c:v>743.85</c:v>
                </c:pt>
                <c:pt idx="269">
                  <c:v>744.9</c:v>
                </c:pt>
                <c:pt idx="270">
                  <c:v>744.55</c:v>
                </c:pt>
                <c:pt idx="271">
                  <c:v>743.95</c:v>
                </c:pt>
                <c:pt idx="272">
                  <c:v>746.25</c:v>
                </c:pt>
                <c:pt idx="273">
                  <c:v>744.35</c:v>
                </c:pt>
                <c:pt idx="274">
                  <c:v>745.15</c:v>
                </c:pt>
                <c:pt idx="275">
                  <c:v>744.45</c:v>
                </c:pt>
                <c:pt idx="276">
                  <c:v>744.85</c:v>
                </c:pt>
                <c:pt idx="277">
                  <c:v>744.3</c:v>
                </c:pt>
                <c:pt idx="278">
                  <c:v>745.9</c:v>
                </c:pt>
                <c:pt idx="279">
                  <c:v>745.3</c:v>
                </c:pt>
                <c:pt idx="280">
                  <c:v>744.05</c:v>
                </c:pt>
                <c:pt idx="281">
                  <c:v>745.15</c:v>
                </c:pt>
                <c:pt idx="282">
                  <c:v>745.1</c:v>
                </c:pt>
                <c:pt idx="283">
                  <c:v>745.95</c:v>
                </c:pt>
                <c:pt idx="284">
                  <c:v>745.2</c:v>
                </c:pt>
                <c:pt idx="285">
                  <c:v>745.6</c:v>
                </c:pt>
                <c:pt idx="286">
                  <c:v>746.05</c:v>
                </c:pt>
                <c:pt idx="287">
                  <c:v>746</c:v>
                </c:pt>
                <c:pt idx="288">
                  <c:v>745.4</c:v>
                </c:pt>
                <c:pt idx="289">
                  <c:v>746.55</c:v>
                </c:pt>
                <c:pt idx="290">
                  <c:v>747.4</c:v>
                </c:pt>
                <c:pt idx="291">
                  <c:v>746.35</c:v>
                </c:pt>
                <c:pt idx="292">
                  <c:v>746.65</c:v>
                </c:pt>
                <c:pt idx="293">
                  <c:v>747.45</c:v>
                </c:pt>
                <c:pt idx="294">
                  <c:v>747.1</c:v>
                </c:pt>
                <c:pt idx="295">
                  <c:v>746.5</c:v>
                </c:pt>
                <c:pt idx="296">
                  <c:v>747.05</c:v>
                </c:pt>
                <c:pt idx="297">
                  <c:v>748.85</c:v>
                </c:pt>
                <c:pt idx="298">
                  <c:v>746.1</c:v>
                </c:pt>
                <c:pt idx="299">
                  <c:v>746.15</c:v>
                </c:pt>
                <c:pt idx="300">
                  <c:v>746.6</c:v>
                </c:pt>
                <c:pt idx="301">
                  <c:v>746.15</c:v>
                </c:pt>
                <c:pt idx="302">
                  <c:v>746.55</c:v>
                </c:pt>
                <c:pt idx="303">
                  <c:v>746.85</c:v>
                </c:pt>
                <c:pt idx="304">
                  <c:v>746.6</c:v>
                </c:pt>
                <c:pt idx="305">
                  <c:v>746.75</c:v>
                </c:pt>
                <c:pt idx="306">
                  <c:v>747.45</c:v>
                </c:pt>
                <c:pt idx="307">
                  <c:v>747</c:v>
                </c:pt>
                <c:pt idx="308">
                  <c:v>746.75</c:v>
                </c:pt>
                <c:pt idx="309">
                  <c:v>745.55</c:v>
                </c:pt>
                <c:pt idx="310">
                  <c:v>745.85</c:v>
                </c:pt>
                <c:pt idx="311">
                  <c:v>747.15</c:v>
                </c:pt>
                <c:pt idx="312">
                  <c:v>746.25</c:v>
                </c:pt>
                <c:pt idx="313">
                  <c:v>745.7</c:v>
                </c:pt>
                <c:pt idx="314">
                  <c:v>744.2</c:v>
                </c:pt>
                <c:pt idx="315">
                  <c:v>745.95</c:v>
                </c:pt>
                <c:pt idx="316">
                  <c:v>745.35</c:v>
                </c:pt>
                <c:pt idx="317">
                  <c:v>744.6</c:v>
                </c:pt>
                <c:pt idx="318">
                  <c:v>743.55</c:v>
                </c:pt>
                <c:pt idx="319">
                  <c:v>745.15</c:v>
                </c:pt>
                <c:pt idx="320">
                  <c:v>744.25</c:v>
                </c:pt>
                <c:pt idx="321">
                  <c:v>745.05</c:v>
                </c:pt>
                <c:pt idx="322">
                  <c:v>744.55</c:v>
                </c:pt>
                <c:pt idx="323">
                  <c:v>744.25</c:v>
                </c:pt>
                <c:pt idx="324">
                  <c:v>744.4</c:v>
                </c:pt>
                <c:pt idx="325">
                  <c:v>743.55</c:v>
                </c:pt>
                <c:pt idx="326">
                  <c:v>743.95</c:v>
                </c:pt>
                <c:pt idx="327">
                  <c:v>744.4</c:v>
                </c:pt>
                <c:pt idx="328">
                  <c:v>743.05</c:v>
                </c:pt>
                <c:pt idx="329">
                  <c:v>744.35</c:v>
                </c:pt>
                <c:pt idx="330">
                  <c:v>743.2</c:v>
                </c:pt>
                <c:pt idx="331">
                  <c:v>742.8</c:v>
                </c:pt>
                <c:pt idx="332">
                  <c:v>741.65</c:v>
                </c:pt>
                <c:pt idx="333">
                  <c:v>743.2</c:v>
                </c:pt>
                <c:pt idx="334">
                  <c:v>743.65</c:v>
                </c:pt>
                <c:pt idx="335">
                  <c:v>741.4</c:v>
                </c:pt>
                <c:pt idx="336">
                  <c:v>743.85</c:v>
                </c:pt>
                <c:pt idx="337">
                  <c:v>744.05</c:v>
                </c:pt>
                <c:pt idx="338">
                  <c:v>743.35</c:v>
                </c:pt>
                <c:pt idx="339">
                  <c:v>744.25</c:v>
                </c:pt>
                <c:pt idx="340">
                  <c:v>743.85</c:v>
                </c:pt>
                <c:pt idx="341">
                  <c:v>742.3</c:v>
                </c:pt>
                <c:pt idx="342">
                  <c:v>743.45</c:v>
                </c:pt>
                <c:pt idx="343">
                  <c:v>743.3</c:v>
                </c:pt>
                <c:pt idx="344">
                  <c:v>743.2</c:v>
                </c:pt>
                <c:pt idx="345">
                  <c:v>743.05</c:v>
                </c:pt>
                <c:pt idx="346">
                  <c:v>744.1</c:v>
                </c:pt>
                <c:pt idx="347">
                  <c:v>742.2</c:v>
                </c:pt>
                <c:pt idx="348">
                  <c:v>744.2</c:v>
                </c:pt>
                <c:pt idx="349">
                  <c:v>744</c:v>
                </c:pt>
                <c:pt idx="350">
                  <c:v>744.05</c:v>
                </c:pt>
                <c:pt idx="351">
                  <c:v>743.5</c:v>
                </c:pt>
                <c:pt idx="352">
                  <c:v>743.2</c:v>
                </c:pt>
                <c:pt idx="353">
                  <c:v>743.55</c:v>
                </c:pt>
                <c:pt idx="354">
                  <c:v>743.95</c:v>
                </c:pt>
                <c:pt idx="355">
                  <c:v>743.35</c:v>
                </c:pt>
                <c:pt idx="356">
                  <c:v>743.4</c:v>
                </c:pt>
                <c:pt idx="357">
                  <c:v>743.65</c:v>
                </c:pt>
                <c:pt idx="358">
                  <c:v>743.65</c:v>
                </c:pt>
                <c:pt idx="359">
                  <c:v>743.55</c:v>
                </c:pt>
                <c:pt idx="360">
                  <c:v>744.65</c:v>
                </c:pt>
                <c:pt idx="361">
                  <c:v>744.8</c:v>
                </c:pt>
                <c:pt idx="362">
                  <c:v>743.8</c:v>
                </c:pt>
                <c:pt idx="363">
                  <c:v>743.65</c:v>
                </c:pt>
                <c:pt idx="364">
                  <c:v>743.25</c:v>
                </c:pt>
                <c:pt idx="365">
                  <c:v>744.65</c:v>
                </c:pt>
                <c:pt idx="366">
                  <c:v>744.7</c:v>
                </c:pt>
                <c:pt idx="367">
                  <c:v>744.5</c:v>
                </c:pt>
                <c:pt idx="368">
                  <c:v>745.15</c:v>
                </c:pt>
                <c:pt idx="369">
                  <c:v>744.4</c:v>
                </c:pt>
                <c:pt idx="370">
                  <c:v>744.25</c:v>
                </c:pt>
                <c:pt idx="371">
                  <c:v>744.25</c:v>
                </c:pt>
                <c:pt idx="372">
                  <c:v>745.6</c:v>
                </c:pt>
                <c:pt idx="373">
                  <c:v>745</c:v>
                </c:pt>
                <c:pt idx="374">
                  <c:v>744.3</c:v>
                </c:pt>
                <c:pt idx="375">
                  <c:v>745.25</c:v>
                </c:pt>
                <c:pt idx="376">
                  <c:v>744.55</c:v>
                </c:pt>
                <c:pt idx="377">
                  <c:v>745.75</c:v>
                </c:pt>
                <c:pt idx="378">
                  <c:v>745.25</c:v>
                </c:pt>
                <c:pt idx="379">
                  <c:v>745.3</c:v>
                </c:pt>
                <c:pt idx="380">
                  <c:v>744.2</c:v>
                </c:pt>
                <c:pt idx="381">
                  <c:v>744.6</c:v>
                </c:pt>
                <c:pt idx="382">
                  <c:v>744.3</c:v>
                </c:pt>
                <c:pt idx="383">
                  <c:v>745.4</c:v>
                </c:pt>
                <c:pt idx="384">
                  <c:v>743.3</c:v>
                </c:pt>
                <c:pt idx="385">
                  <c:v>743.85</c:v>
                </c:pt>
                <c:pt idx="386">
                  <c:v>744.35</c:v>
                </c:pt>
                <c:pt idx="387">
                  <c:v>744.4</c:v>
                </c:pt>
                <c:pt idx="388">
                  <c:v>743.65</c:v>
                </c:pt>
                <c:pt idx="389">
                  <c:v>743.3</c:v>
                </c:pt>
                <c:pt idx="390">
                  <c:v>743.9</c:v>
                </c:pt>
                <c:pt idx="391">
                  <c:v>743.4</c:v>
                </c:pt>
                <c:pt idx="392">
                  <c:v>743.05</c:v>
                </c:pt>
                <c:pt idx="393">
                  <c:v>742.55</c:v>
                </c:pt>
                <c:pt idx="394">
                  <c:v>742.85</c:v>
                </c:pt>
                <c:pt idx="395">
                  <c:v>742.7</c:v>
                </c:pt>
                <c:pt idx="396">
                  <c:v>742.2</c:v>
                </c:pt>
                <c:pt idx="397">
                  <c:v>743.05</c:v>
                </c:pt>
                <c:pt idx="398">
                  <c:v>743.05</c:v>
                </c:pt>
                <c:pt idx="399">
                  <c:v>743.45</c:v>
                </c:pt>
                <c:pt idx="400">
                  <c:v>742.1</c:v>
                </c:pt>
                <c:pt idx="401">
                  <c:v>742.2</c:v>
                </c:pt>
                <c:pt idx="402">
                  <c:v>742.4</c:v>
                </c:pt>
                <c:pt idx="403">
                  <c:v>742</c:v>
                </c:pt>
                <c:pt idx="404">
                  <c:v>742.35</c:v>
                </c:pt>
                <c:pt idx="405">
                  <c:v>742.8</c:v>
                </c:pt>
                <c:pt idx="406">
                  <c:v>742.45</c:v>
                </c:pt>
                <c:pt idx="407">
                  <c:v>743.15</c:v>
                </c:pt>
                <c:pt idx="408">
                  <c:v>742.65</c:v>
                </c:pt>
                <c:pt idx="409">
                  <c:v>742.85</c:v>
                </c:pt>
                <c:pt idx="410">
                  <c:v>742.2</c:v>
                </c:pt>
                <c:pt idx="411">
                  <c:v>742.6</c:v>
                </c:pt>
                <c:pt idx="412">
                  <c:v>743.15</c:v>
                </c:pt>
                <c:pt idx="413">
                  <c:v>741.3</c:v>
                </c:pt>
                <c:pt idx="414">
                  <c:v>742.1</c:v>
                </c:pt>
                <c:pt idx="415">
                  <c:v>742.5</c:v>
                </c:pt>
                <c:pt idx="416">
                  <c:v>743.2</c:v>
                </c:pt>
                <c:pt idx="417">
                  <c:v>742.05</c:v>
                </c:pt>
                <c:pt idx="418">
                  <c:v>741.5</c:v>
                </c:pt>
                <c:pt idx="419">
                  <c:v>741.7</c:v>
                </c:pt>
                <c:pt idx="420">
                  <c:v>742.65</c:v>
                </c:pt>
                <c:pt idx="421">
                  <c:v>742.9</c:v>
                </c:pt>
                <c:pt idx="422">
                  <c:v>742.35</c:v>
                </c:pt>
                <c:pt idx="423">
                  <c:v>742.65</c:v>
                </c:pt>
                <c:pt idx="424">
                  <c:v>744.05</c:v>
                </c:pt>
                <c:pt idx="425">
                  <c:v>742.5</c:v>
                </c:pt>
                <c:pt idx="426">
                  <c:v>743.2</c:v>
                </c:pt>
                <c:pt idx="427">
                  <c:v>742.75</c:v>
                </c:pt>
                <c:pt idx="428">
                  <c:v>742.65</c:v>
                </c:pt>
                <c:pt idx="429">
                  <c:v>743.3</c:v>
                </c:pt>
                <c:pt idx="430">
                  <c:v>743.45</c:v>
                </c:pt>
                <c:pt idx="431">
                  <c:v>741.95</c:v>
                </c:pt>
                <c:pt idx="432">
                  <c:v>742.8</c:v>
                </c:pt>
                <c:pt idx="433">
                  <c:v>741.45</c:v>
                </c:pt>
                <c:pt idx="434">
                  <c:v>742.15</c:v>
                </c:pt>
                <c:pt idx="435">
                  <c:v>742.65</c:v>
                </c:pt>
                <c:pt idx="436">
                  <c:v>742.95</c:v>
                </c:pt>
                <c:pt idx="437">
                  <c:v>741.45</c:v>
                </c:pt>
                <c:pt idx="438">
                  <c:v>742.7</c:v>
                </c:pt>
                <c:pt idx="439">
                  <c:v>742.05</c:v>
                </c:pt>
                <c:pt idx="440">
                  <c:v>743.45</c:v>
                </c:pt>
                <c:pt idx="441">
                  <c:v>741.85</c:v>
                </c:pt>
                <c:pt idx="442">
                  <c:v>741.9</c:v>
                </c:pt>
                <c:pt idx="443">
                  <c:v>741.8</c:v>
                </c:pt>
                <c:pt idx="444">
                  <c:v>741.9</c:v>
                </c:pt>
                <c:pt idx="445">
                  <c:v>743.35</c:v>
                </c:pt>
                <c:pt idx="446">
                  <c:v>743.1</c:v>
                </c:pt>
                <c:pt idx="447">
                  <c:v>741.7</c:v>
                </c:pt>
                <c:pt idx="448">
                  <c:v>741.4</c:v>
                </c:pt>
                <c:pt idx="449">
                  <c:v>741.7</c:v>
                </c:pt>
                <c:pt idx="450">
                  <c:v>742.4</c:v>
                </c:pt>
                <c:pt idx="451">
                  <c:v>742.8</c:v>
                </c:pt>
                <c:pt idx="452">
                  <c:v>742.2</c:v>
                </c:pt>
                <c:pt idx="453">
                  <c:v>742.7</c:v>
                </c:pt>
                <c:pt idx="454">
                  <c:v>742.05</c:v>
                </c:pt>
                <c:pt idx="455">
                  <c:v>741.5</c:v>
                </c:pt>
                <c:pt idx="456">
                  <c:v>743.15</c:v>
                </c:pt>
                <c:pt idx="457">
                  <c:v>742.1</c:v>
                </c:pt>
                <c:pt idx="458">
                  <c:v>742.35</c:v>
                </c:pt>
                <c:pt idx="459">
                  <c:v>742.55</c:v>
                </c:pt>
                <c:pt idx="460">
                  <c:v>742.35</c:v>
                </c:pt>
                <c:pt idx="461">
                  <c:v>743.4</c:v>
                </c:pt>
                <c:pt idx="462">
                  <c:v>742.55</c:v>
                </c:pt>
                <c:pt idx="463">
                  <c:v>741.6</c:v>
                </c:pt>
                <c:pt idx="464">
                  <c:v>742.1</c:v>
                </c:pt>
                <c:pt idx="465">
                  <c:v>742.65</c:v>
                </c:pt>
                <c:pt idx="466">
                  <c:v>741.4</c:v>
                </c:pt>
                <c:pt idx="467">
                  <c:v>742.95</c:v>
                </c:pt>
                <c:pt idx="468">
                  <c:v>743.25</c:v>
                </c:pt>
                <c:pt idx="469">
                  <c:v>743.5</c:v>
                </c:pt>
                <c:pt idx="470">
                  <c:v>742.45</c:v>
                </c:pt>
                <c:pt idx="471">
                  <c:v>744.5</c:v>
                </c:pt>
                <c:pt idx="472">
                  <c:v>742.55</c:v>
                </c:pt>
                <c:pt idx="473">
                  <c:v>742.7</c:v>
                </c:pt>
                <c:pt idx="474">
                  <c:v>743.15</c:v>
                </c:pt>
                <c:pt idx="475">
                  <c:v>742.3</c:v>
                </c:pt>
                <c:pt idx="476">
                  <c:v>742.35</c:v>
                </c:pt>
                <c:pt idx="477">
                  <c:v>743</c:v>
                </c:pt>
                <c:pt idx="478">
                  <c:v>742.35</c:v>
                </c:pt>
                <c:pt idx="479">
                  <c:v>742.85</c:v>
                </c:pt>
                <c:pt idx="480">
                  <c:v>742.85</c:v>
                </c:pt>
                <c:pt idx="481">
                  <c:v>742.85</c:v>
                </c:pt>
                <c:pt idx="482">
                  <c:v>741.8</c:v>
                </c:pt>
                <c:pt idx="483">
                  <c:v>743.35</c:v>
                </c:pt>
                <c:pt idx="484">
                  <c:v>743.1</c:v>
                </c:pt>
                <c:pt idx="485">
                  <c:v>743.3</c:v>
                </c:pt>
                <c:pt idx="486">
                  <c:v>743</c:v>
                </c:pt>
                <c:pt idx="487">
                  <c:v>743.55</c:v>
                </c:pt>
                <c:pt idx="488">
                  <c:v>741.8</c:v>
                </c:pt>
                <c:pt idx="489">
                  <c:v>742.55</c:v>
                </c:pt>
                <c:pt idx="490">
                  <c:v>741.6</c:v>
                </c:pt>
                <c:pt idx="491">
                  <c:v>742.15</c:v>
                </c:pt>
                <c:pt idx="492">
                  <c:v>742.95</c:v>
                </c:pt>
                <c:pt idx="493">
                  <c:v>743</c:v>
                </c:pt>
                <c:pt idx="494">
                  <c:v>742.9</c:v>
                </c:pt>
                <c:pt idx="495">
                  <c:v>742.2</c:v>
                </c:pt>
                <c:pt idx="496">
                  <c:v>743.15</c:v>
                </c:pt>
                <c:pt idx="497">
                  <c:v>743.7</c:v>
                </c:pt>
                <c:pt idx="498">
                  <c:v>742.25</c:v>
                </c:pt>
                <c:pt idx="499">
                  <c:v>742.55</c:v>
                </c:pt>
                <c:pt idx="500">
                  <c:v>741.75</c:v>
                </c:pt>
                <c:pt idx="501">
                  <c:v>742.4</c:v>
                </c:pt>
                <c:pt idx="502">
                  <c:v>742.1</c:v>
                </c:pt>
                <c:pt idx="503">
                  <c:v>743.15</c:v>
                </c:pt>
                <c:pt idx="504">
                  <c:v>741.05</c:v>
                </c:pt>
                <c:pt idx="505">
                  <c:v>742.5</c:v>
                </c:pt>
                <c:pt idx="506">
                  <c:v>741.45</c:v>
                </c:pt>
                <c:pt idx="507">
                  <c:v>742.75</c:v>
                </c:pt>
                <c:pt idx="508">
                  <c:v>741.9</c:v>
                </c:pt>
                <c:pt idx="509">
                  <c:v>742.25</c:v>
                </c:pt>
                <c:pt idx="510">
                  <c:v>743</c:v>
                </c:pt>
                <c:pt idx="511">
                  <c:v>742.1</c:v>
                </c:pt>
                <c:pt idx="512">
                  <c:v>743.55</c:v>
                </c:pt>
                <c:pt idx="513">
                  <c:v>743.45</c:v>
                </c:pt>
                <c:pt idx="514">
                  <c:v>743.65</c:v>
                </c:pt>
                <c:pt idx="515">
                  <c:v>742.6</c:v>
                </c:pt>
                <c:pt idx="516">
                  <c:v>743.3</c:v>
                </c:pt>
                <c:pt idx="517">
                  <c:v>742.6</c:v>
                </c:pt>
                <c:pt idx="518">
                  <c:v>742.7</c:v>
                </c:pt>
                <c:pt idx="519">
                  <c:v>743.45</c:v>
                </c:pt>
                <c:pt idx="520">
                  <c:v>743.25</c:v>
                </c:pt>
                <c:pt idx="521">
                  <c:v>742.85</c:v>
                </c:pt>
                <c:pt idx="522">
                  <c:v>743.5</c:v>
                </c:pt>
                <c:pt idx="523">
                  <c:v>742.2</c:v>
                </c:pt>
                <c:pt idx="524">
                  <c:v>742.45</c:v>
                </c:pt>
                <c:pt idx="525">
                  <c:v>743.8</c:v>
                </c:pt>
                <c:pt idx="526">
                  <c:v>743.95</c:v>
                </c:pt>
                <c:pt idx="527">
                  <c:v>743.7</c:v>
                </c:pt>
                <c:pt idx="528">
                  <c:v>742.95</c:v>
                </c:pt>
                <c:pt idx="529">
                  <c:v>744.35</c:v>
                </c:pt>
                <c:pt idx="530">
                  <c:v>744.6</c:v>
                </c:pt>
                <c:pt idx="531">
                  <c:v>744.15</c:v>
                </c:pt>
                <c:pt idx="532">
                  <c:v>744.5</c:v>
                </c:pt>
                <c:pt idx="533">
                  <c:v>744.1</c:v>
                </c:pt>
                <c:pt idx="534">
                  <c:v>745.4</c:v>
                </c:pt>
                <c:pt idx="535">
                  <c:v>744.4</c:v>
                </c:pt>
                <c:pt idx="536">
                  <c:v>744.8</c:v>
                </c:pt>
                <c:pt idx="537">
                  <c:v>746.05</c:v>
                </c:pt>
                <c:pt idx="538">
                  <c:v>747.2</c:v>
                </c:pt>
                <c:pt idx="539">
                  <c:v>745.7</c:v>
                </c:pt>
                <c:pt idx="540">
                  <c:v>747.05</c:v>
                </c:pt>
                <c:pt idx="541">
                  <c:v>748.15</c:v>
                </c:pt>
                <c:pt idx="542">
                  <c:v>746.45</c:v>
                </c:pt>
                <c:pt idx="543">
                  <c:v>748.05</c:v>
                </c:pt>
                <c:pt idx="544">
                  <c:v>747.05</c:v>
                </c:pt>
                <c:pt idx="545">
                  <c:v>746.55</c:v>
                </c:pt>
                <c:pt idx="546">
                  <c:v>746.65</c:v>
                </c:pt>
                <c:pt idx="547">
                  <c:v>746.7</c:v>
                </c:pt>
                <c:pt idx="548">
                  <c:v>745.95</c:v>
                </c:pt>
                <c:pt idx="549">
                  <c:v>746.2</c:v>
                </c:pt>
                <c:pt idx="550">
                  <c:v>744.65</c:v>
                </c:pt>
                <c:pt idx="551">
                  <c:v>746.1</c:v>
                </c:pt>
                <c:pt idx="552">
                  <c:v>746.9</c:v>
                </c:pt>
                <c:pt idx="553">
                  <c:v>745.65</c:v>
                </c:pt>
                <c:pt idx="554">
                  <c:v>745.25</c:v>
                </c:pt>
                <c:pt idx="555">
                  <c:v>747.35</c:v>
                </c:pt>
                <c:pt idx="556">
                  <c:v>747.5</c:v>
                </c:pt>
                <c:pt idx="557">
                  <c:v>747.25</c:v>
                </c:pt>
                <c:pt idx="558">
                  <c:v>748.65</c:v>
                </c:pt>
                <c:pt idx="559">
                  <c:v>749.2</c:v>
                </c:pt>
                <c:pt idx="560">
                  <c:v>749.55</c:v>
                </c:pt>
                <c:pt idx="561">
                  <c:v>749.75</c:v>
                </c:pt>
                <c:pt idx="562">
                  <c:v>750</c:v>
                </c:pt>
                <c:pt idx="563">
                  <c:v>750</c:v>
                </c:pt>
                <c:pt idx="564">
                  <c:v>752.7</c:v>
                </c:pt>
                <c:pt idx="565">
                  <c:v>752.95</c:v>
                </c:pt>
                <c:pt idx="566">
                  <c:v>752.55</c:v>
                </c:pt>
                <c:pt idx="567">
                  <c:v>751.6</c:v>
                </c:pt>
                <c:pt idx="568">
                  <c:v>750.75</c:v>
                </c:pt>
                <c:pt idx="569">
                  <c:v>749.95</c:v>
                </c:pt>
                <c:pt idx="570">
                  <c:v>749.2</c:v>
                </c:pt>
                <c:pt idx="571">
                  <c:v>749</c:v>
                </c:pt>
                <c:pt idx="572">
                  <c:v>748.85</c:v>
                </c:pt>
                <c:pt idx="573">
                  <c:v>748.85</c:v>
                </c:pt>
                <c:pt idx="574">
                  <c:v>748.8</c:v>
                </c:pt>
                <c:pt idx="575">
                  <c:v>747.7</c:v>
                </c:pt>
                <c:pt idx="576">
                  <c:v>746.8</c:v>
                </c:pt>
                <c:pt idx="577">
                  <c:v>746.05</c:v>
                </c:pt>
                <c:pt idx="578">
                  <c:v>746</c:v>
                </c:pt>
                <c:pt idx="579">
                  <c:v>743.1</c:v>
                </c:pt>
                <c:pt idx="580">
                  <c:v>743.25</c:v>
                </c:pt>
                <c:pt idx="581">
                  <c:v>744.15</c:v>
                </c:pt>
                <c:pt idx="582">
                  <c:v>743.2</c:v>
                </c:pt>
                <c:pt idx="583">
                  <c:v>742.65</c:v>
                </c:pt>
                <c:pt idx="584">
                  <c:v>743.2</c:v>
                </c:pt>
                <c:pt idx="585">
                  <c:v>742.95</c:v>
                </c:pt>
                <c:pt idx="586">
                  <c:v>744.05</c:v>
                </c:pt>
                <c:pt idx="587">
                  <c:v>742.1</c:v>
                </c:pt>
                <c:pt idx="588">
                  <c:v>742.4</c:v>
                </c:pt>
                <c:pt idx="589">
                  <c:v>742.7</c:v>
                </c:pt>
                <c:pt idx="590">
                  <c:v>742</c:v>
                </c:pt>
                <c:pt idx="591">
                  <c:v>743.25</c:v>
                </c:pt>
                <c:pt idx="592">
                  <c:v>742.65</c:v>
                </c:pt>
                <c:pt idx="593">
                  <c:v>743.85</c:v>
                </c:pt>
                <c:pt idx="594">
                  <c:v>741.75</c:v>
                </c:pt>
                <c:pt idx="595">
                  <c:v>742.05</c:v>
                </c:pt>
                <c:pt idx="596">
                  <c:v>741.4</c:v>
                </c:pt>
                <c:pt idx="597">
                  <c:v>741.5</c:v>
                </c:pt>
                <c:pt idx="598">
                  <c:v>742.35</c:v>
                </c:pt>
                <c:pt idx="599">
                  <c:v>742.45</c:v>
                </c:pt>
                <c:pt idx="600">
                  <c:v>744.1</c:v>
                </c:pt>
                <c:pt idx="601">
                  <c:v>743.15</c:v>
                </c:pt>
                <c:pt idx="602">
                  <c:v>743.55</c:v>
                </c:pt>
                <c:pt idx="603">
                  <c:v>743.45</c:v>
                </c:pt>
                <c:pt idx="604">
                  <c:v>743.05</c:v>
                </c:pt>
                <c:pt idx="605">
                  <c:v>742.9</c:v>
                </c:pt>
                <c:pt idx="606">
                  <c:v>743.5</c:v>
                </c:pt>
                <c:pt idx="607">
                  <c:v>744.3</c:v>
                </c:pt>
                <c:pt idx="608">
                  <c:v>742.9</c:v>
                </c:pt>
                <c:pt idx="609">
                  <c:v>743.95</c:v>
                </c:pt>
                <c:pt idx="610">
                  <c:v>743.95</c:v>
                </c:pt>
                <c:pt idx="611">
                  <c:v>743.35</c:v>
                </c:pt>
                <c:pt idx="612">
                  <c:v>744.7</c:v>
                </c:pt>
                <c:pt idx="613">
                  <c:v>742.8</c:v>
                </c:pt>
                <c:pt idx="614">
                  <c:v>744.8</c:v>
                </c:pt>
                <c:pt idx="615">
                  <c:v>743.6</c:v>
                </c:pt>
                <c:pt idx="616">
                  <c:v>744</c:v>
                </c:pt>
                <c:pt idx="617">
                  <c:v>745.55</c:v>
                </c:pt>
                <c:pt idx="618">
                  <c:v>743.65</c:v>
                </c:pt>
                <c:pt idx="619">
                  <c:v>742.75</c:v>
                </c:pt>
                <c:pt idx="620">
                  <c:v>743.8</c:v>
                </c:pt>
                <c:pt idx="621">
                  <c:v>743.25</c:v>
                </c:pt>
                <c:pt idx="622">
                  <c:v>743.35</c:v>
                </c:pt>
                <c:pt idx="623">
                  <c:v>742.45</c:v>
                </c:pt>
                <c:pt idx="624">
                  <c:v>742.9</c:v>
                </c:pt>
                <c:pt idx="625">
                  <c:v>743.6</c:v>
                </c:pt>
                <c:pt idx="626">
                  <c:v>743.35</c:v>
                </c:pt>
                <c:pt idx="627">
                  <c:v>742.85</c:v>
                </c:pt>
                <c:pt idx="628">
                  <c:v>742.95</c:v>
                </c:pt>
                <c:pt idx="629">
                  <c:v>742.3</c:v>
                </c:pt>
                <c:pt idx="630">
                  <c:v>742.8</c:v>
                </c:pt>
                <c:pt idx="631">
                  <c:v>742.65</c:v>
                </c:pt>
                <c:pt idx="632">
                  <c:v>742.3</c:v>
                </c:pt>
                <c:pt idx="633">
                  <c:v>743.15</c:v>
                </c:pt>
                <c:pt idx="634">
                  <c:v>741.85</c:v>
                </c:pt>
                <c:pt idx="635">
                  <c:v>742.4</c:v>
                </c:pt>
                <c:pt idx="636">
                  <c:v>743.25</c:v>
                </c:pt>
                <c:pt idx="637">
                  <c:v>743.1</c:v>
                </c:pt>
                <c:pt idx="638">
                  <c:v>743.35</c:v>
                </c:pt>
                <c:pt idx="639">
                  <c:v>742.6</c:v>
                </c:pt>
                <c:pt idx="640">
                  <c:v>743.1</c:v>
                </c:pt>
                <c:pt idx="641">
                  <c:v>742</c:v>
                </c:pt>
                <c:pt idx="642">
                  <c:v>743.25</c:v>
                </c:pt>
                <c:pt idx="643">
                  <c:v>743.45</c:v>
                </c:pt>
                <c:pt idx="644">
                  <c:v>742.65</c:v>
                </c:pt>
                <c:pt idx="645">
                  <c:v>742.15</c:v>
                </c:pt>
                <c:pt idx="646">
                  <c:v>742.05</c:v>
                </c:pt>
                <c:pt idx="647">
                  <c:v>742.2</c:v>
                </c:pt>
                <c:pt idx="648">
                  <c:v>742.65</c:v>
                </c:pt>
                <c:pt idx="649">
                  <c:v>742.3</c:v>
                </c:pt>
                <c:pt idx="650">
                  <c:v>742.75</c:v>
                </c:pt>
                <c:pt idx="651">
                  <c:v>743.5</c:v>
                </c:pt>
                <c:pt idx="652">
                  <c:v>743.2</c:v>
                </c:pt>
                <c:pt idx="653">
                  <c:v>741.7</c:v>
                </c:pt>
                <c:pt idx="654">
                  <c:v>743.15</c:v>
                </c:pt>
                <c:pt idx="655">
                  <c:v>743</c:v>
                </c:pt>
                <c:pt idx="656">
                  <c:v>741.85</c:v>
                </c:pt>
                <c:pt idx="657">
                  <c:v>742.75</c:v>
                </c:pt>
                <c:pt idx="658">
                  <c:v>742.25</c:v>
                </c:pt>
                <c:pt idx="659">
                  <c:v>742.4</c:v>
                </c:pt>
                <c:pt idx="660">
                  <c:v>742.1</c:v>
                </c:pt>
                <c:pt idx="661">
                  <c:v>744</c:v>
                </c:pt>
                <c:pt idx="662">
                  <c:v>741.65</c:v>
                </c:pt>
                <c:pt idx="663">
                  <c:v>741.7</c:v>
                </c:pt>
                <c:pt idx="664">
                  <c:v>742.6</c:v>
                </c:pt>
                <c:pt idx="665">
                  <c:v>743.8</c:v>
                </c:pt>
                <c:pt idx="666">
                  <c:v>743.8</c:v>
                </c:pt>
                <c:pt idx="667">
                  <c:v>742.35</c:v>
                </c:pt>
                <c:pt idx="668">
                  <c:v>742.8</c:v>
                </c:pt>
                <c:pt idx="669">
                  <c:v>743.75</c:v>
                </c:pt>
                <c:pt idx="670">
                  <c:v>743.2</c:v>
                </c:pt>
                <c:pt idx="671">
                  <c:v>742.95</c:v>
                </c:pt>
                <c:pt idx="672">
                  <c:v>742.35</c:v>
                </c:pt>
                <c:pt idx="673">
                  <c:v>743.8</c:v>
                </c:pt>
                <c:pt idx="674">
                  <c:v>743.15</c:v>
                </c:pt>
                <c:pt idx="675">
                  <c:v>742.95</c:v>
                </c:pt>
                <c:pt idx="676">
                  <c:v>742.5</c:v>
                </c:pt>
                <c:pt idx="677">
                  <c:v>744.4</c:v>
                </c:pt>
                <c:pt idx="678">
                  <c:v>742.3</c:v>
                </c:pt>
                <c:pt idx="679">
                  <c:v>742.5</c:v>
                </c:pt>
                <c:pt idx="680">
                  <c:v>743.25</c:v>
                </c:pt>
                <c:pt idx="681">
                  <c:v>742.65</c:v>
                </c:pt>
                <c:pt idx="682">
                  <c:v>741.15</c:v>
                </c:pt>
                <c:pt idx="683">
                  <c:v>742.6</c:v>
                </c:pt>
                <c:pt idx="684">
                  <c:v>741.6</c:v>
                </c:pt>
                <c:pt idx="685">
                  <c:v>741.9</c:v>
                </c:pt>
                <c:pt idx="686">
                  <c:v>743.05</c:v>
                </c:pt>
                <c:pt idx="687">
                  <c:v>742.7</c:v>
                </c:pt>
                <c:pt idx="688">
                  <c:v>743.7</c:v>
                </c:pt>
                <c:pt idx="689">
                  <c:v>742.1</c:v>
                </c:pt>
                <c:pt idx="690">
                  <c:v>742.95</c:v>
                </c:pt>
                <c:pt idx="691">
                  <c:v>743.25</c:v>
                </c:pt>
                <c:pt idx="692">
                  <c:v>742.95</c:v>
                </c:pt>
                <c:pt idx="693">
                  <c:v>742.2</c:v>
                </c:pt>
                <c:pt idx="694">
                  <c:v>742.7</c:v>
                </c:pt>
                <c:pt idx="695">
                  <c:v>743.15</c:v>
                </c:pt>
                <c:pt idx="696">
                  <c:v>742.4</c:v>
                </c:pt>
                <c:pt idx="697">
                  <c:v>743.35</c:v>
                </c:pt>
                <c:pt idx="698">
                  <c:v>743.6</c:v>
                </c:pt>
                <c:pt idx="699">
                  <c:v>743</c:v>
                </c:pt>
                <c:pt idx="700">
                  <c:v>741.8</c:v>
                </c:pt>
                <c:pt idx="701">
                  <c:v>743.15</c:v>
                </c:pt>
                <c:pt idx="702">
                  <c:v>743.2</c:v>
                </c:pt>
                <c:pt idx="703">
                  <c:v>742.75</c:v>
                </c:pt>
                <c:pt idx="704">
                  <c:v>742.85</c:v>
                </c:pt>
                <c:pt idx="705">
                  <c:v>743.8</c:v>
                </c:pt>
                <c:pt idx="706">
                  <c:v>742.9</c:v>
                </c:pt>
                <c:pt idx="707">
                  <c:v>743.3</c:v>
                </c:pt>
                <c:pt idx="708">
                  <c:v>743.8</c:v>
                </c:pt>
                <c:pt idx="709">
                  <c:v>743</c:v>
                </c:pt>
                <c:pt idx="710">
                  <c:v>742.55</c:v>
                </c:pt>
                <c:pt idx="711">
                  <c:v>742.45</c:v>
                </c:pt>
                <c:pt idx="712">
                  <c:v>742.1</c:v>
                </c:pt>
                <c:pt idx="713">
                  <c:v>742.3</c:v>
                </c:pt>
                <c:pt idx="714">
                  <c:v>743.45</c:v>
                </c:pt>
                <c:pt idx="715">
                  <c:v>742.95</c:v>
                </c:pt>
                <c:pt idx="716">
                  <c:v>742.5</c:v>
                </c:pt>
                <c:pt idx="717">
                  <c:v>742.1</c:v>
                </c:pt>
                <c:pt idx="718">
                  <c:v>743.85</c:v>
                </c:pt>
                <c:pt idx="719">
                  <c:v>742.45</c:v>
                </c:pt>
                <c:pt idx="720">
                  <c:v>743.25</c:v>
                </c:pt>
                <c:pt idx="721">
                  <c:v>743.65</c:v>
                </c:pt>
                <c:pt idx="722">
                  <c:v>742.1</c:v>
                </c:pt>
                <c:pt idx="723">
                  <c:v>742.55</c:v>
                </c:pt>
                <c:pt idx="724">
                  <c:v>742.7</c:v>
                </c:pt>
                <c:pt idx="725">
                  <c:v>743.55</c:v>
                </c:pt>
                <c:pt idx="726">
                  <c:v>742.85</c:v>
                </c:pt>
                <c:pt idx="727">
                  <c:v>742.3</c:v>
                </c:pt>
                <c:pt idx="728">
                  <c:v>743.25</c:v>
                </c:pt>
                <c:pt idx="729">
                  <c:v>743.1</c:v>
                </c:pt>
                <c:pt idx="730">
                  <c:v>743.65</c:v>
                </c:pt>
                <c:pt idx="731">
                  <c:v>742.6</c:v>
                </c:pt>
                <c:pt idx="732">
                  <c:v>741.9</c:v>
                </c:pt>
                <c:pt idx="733">
                  <c:v>743.7</c:v>
                </c:pt>
                <c:pt idx="734">
                  <c:v>743.1</c:v>
                </c:pt>
                <c:pt idx="735">
                  <c:v>743.1</c:v>
                </c:pt>
                <c:pt idx="736">
                  <c:v>742.5</c:v>
                </c:pt>
                <c:pt idx="737">
                  <c:v>743.7</c:v>
                </c:pt>
                <c:pt idx="738">
                  <c:v>743.2</c:v>
                </c:pt>
                <c:pt idx="739">
                  <c:v>741.8</c:v>
                </c:pt>
                <c:pt idx="740">
                  <c:v>743.4</c:v>
                </c:pt>
                <c:pt idx="741">
                  <c:v>742.65</c:v>
                </c:pt>
                <c:pt idx="742">
                  <c:v>743</c:v>
                </c:pt>
                <c:pt idx="743">
                  <c:v>743.15</c:v>
                </c:pt>
                <c:pt idx="744">
                  <c:v>743.25</c:v>
                </c:pt>
                <c:pt idx="745">
                  <c:v>742.5</c:v>
                </c:pt>
                <c:pt idx="746">
                  <c:v>745</c:v>
                </c:pt>
                <c:pt idx="747">
                  <c:v>741.95</c:v>
                </c:pt>
                <c:pt idx="748">
                  <c:v>743.9</c:v>
                </c:pt>
                <c:pt idx="749">
                  <c:v>743.1</c:v>
                </c:pt>
                <c:pt idx="750">
                  <c:v>743.55</c:v>
                </c:pt>
                <c:pt idx="751">
                  <c:v>742.35</c:v>
                </c:pt>
                <c:pt idx="752">
                  <c:v>744</c:v>
                </c:pt>
                <c:pt idx="753">
                  <c:v>741.35</c:v>
                </c:pt>
                <c:pt idx="754">
                  <c:v>744.45</c:v>
                </c:pt>
                <c:pt idx="755">
                  <c:v>743</c:v>
                </c:pt>
                <c:pt idx="756">
                  <c:v>742.4</c:v>
                </c:pt>
                <c:pt idx="757">
                  <c:v>742.7</c:v>
                </c:pt>
                <c:pt idx="758">
                  <c:v>742.95</c:v>
                </c:pt>
                <c:pt idx="759">
                  <c:v>743.05</c:v>
                </c:pt>
                <c:pt idx="760">
                  <c:v>742.4</c:v>
                </c:pt>
                <c:pt idx="761">
                  <c:v>742.5</c:v>
                </c:pt>
                <c:pt idx="762">
                  <c:v>743.05</c:v>
                </c:pt>
                <c:pt idx="763">
                  <c:v>743.85</c:v>
                </c:pt>
                <c:pt idx="764">
                  <c:v>743.2</c:v>
                </c:pt>
                <c:pt idx="765">
                  <c:v>744.65</c:v>
                </c:pt>
                <c:pt idx="766">
                  <c:v>742.2</c:v>
                </c:pt>
                <c:pt idx="767">
                  <c:v>742.55</c:v>
                </c:pt>
                <c:pt idx="768">
                  <c:v>743.6</c:v>
                </c:pt>
                <c:pt idx="769">
                  <c:v>742.95</c:v>
                </c:pt>
                <c:pt idx="770">
                  <c:v>744</c:v>
                </c:pt>
                <c:pt idx="771">
                  <c:v>742.5</c:v>
                </c:pt>
                <c:pt idx="772">
                  <c:v>742.55</c:v>
                </c:pt>
                <c:pt idx="773">
                  <c:v>743.1</c:v>
                </c:pt>
                <c:pt idx="774">
                  <c:v>743.5</c:v>
                </c:pt>
                <c:pt idx="775">
                  <c:v>743.4</c:v>
                </c:pt>
                <c:pt idx="776">
                  <c:v>743.25</c:v>
                </c:pt>
                <c:pt idx="777">
                  <c:v>744.2</c:v>
                </c:pt>
                <c:pt idx="778">
                  <c:v>742.45</c:v>
                </c:pt>
                <c:pt idx="779">
                  <c:v>742.35</c:v>
                </c:pt>
                <c:pt idx="780">
                  <c:v>743.75</c:v>
                </c:pt>
                <c:pt idx="781">
                  <c:v>743.1</c:v>
                </c:pt>
                <c:pt idx="782">
                  <c:v>743.65</c:v>
                </c:pt>
                <c:pt idx="783">
                  <c:v>742.35</c:v>
                </c:pt>
                <c:pt idx="784">
                  <c:v>743.1</c:v>
                </c:pt>
                <c:pt idx="785">
                  <c:v>742.65</c:v>
                </c:pt>
                <c:pt idx="786">
                  <c:v>742.9</c:v>
                </c:pt>
                <c:pt idx="787">
                  <c:v>744.4</c:v>
                </c:pt>
                <c:pt idx="788">
                  <c:v>743.55</c:v>
                </c:pt>
                <c:pt idx="789">
                  <c:v>743.55</c:v>
                </c:pt>
                <c:pt idx="790">
                  <c:v>744.2</c:v>
                </c:pt>
                <c:pt idx="791">
                  <c:v>743.55</c:v>
                </c:pt>
                <c:pt idx="792">
                  <c:v>744.95</c:v>
                </c:pt>
                <c:pt idx="793">
                  <c:v>744.4</c:v>
                </c:pt>
                <c:pt idx="794">
                  <c:v>743.05</c:v>
                </c:pt>
                <c:pt idx="795">
                  <c:v>744.75</c:v>
                </c:pt>
                <c:pt idx="796">
                  <c:v>744.7</c:v>
                </c:pt>
                <c:pt idx="797">
                  <c:v>743.75</c:v>
                </c:pt>
                <c:pt idx="798">
                  <c:v>742.9</c:v>
                </c:pt>
                <c:pt idx="799">
                  <c:v>744.1</c:v>
                </c:pt>
                <c:pt idx="800">
                  <c:v>744.1</c:v>
                </c:pt>
                <c:pt idx="801">
                  <c:v>743.75</c:v>
                </c:pt>
                <c:pt idx="802">
                  <c:v>744.15</c:v>
                </c:pt>
                <c:pt idx="803">
                  <c:v>744.75</c:v>
                </c:pt>
                <c:pt idx="804">
                  <c:v>743.95</c:v>
                </c:pt>
                <c:pt idx="805">
                  <c:v>745.4</c:v>
                </c:pt>
                <c:pt idx="806">
                  <c:v>743.2</c:v>
                </c:pt>
                <c:pt idx="807">
                  <c:v>743.8</c:v>
                </c:pt>
                <c:pt idx="808">
                  <c:v>744.6</c:v>
                </c:pt>
                <c:pt idx="809">
                  <c:v>744.4</c:v>
                </c:pt>
                <c:pt idx="810">
                  <c:v>743.3</c:v>
                </c:pt>
                <c:pt idx="811">
                  <c:v>743.9</c:v>
                </c:pt>
                <c:pt idx="812">
                  <c:v>743.7</c:v>
                </c:pt>
                <c:pt idx="813">
                  <c:v>744.75</c:v>
                </c:pt>
                <c:pt idx="814">
                  <c:v>743.95</c:v>
                </c:pt>
                <c:pt idx="815">
                  <c:v>743.8</c:v>
                </c:pt>
                <c:pt idx="816">
                  <c:v>744.2</c:v>
                </c:pt>
                <c:pt idx="817">
                  <c:v>745</c:v>
                </c:pt>
                <c:pt idx="818">
                  <c:v>743.8</c:v>
                </c:pt>
                <c:pt idx="819">
                  <c:v>744.2</c:v>
                </c:pt>
                <c:pt idx="820">
                  <c:v>743.85</c:v>
                </c:pt>
                <c:pt idx="821">
                  <c:v>744.35</c:v>
                </c:pt>
                <c:pt idx="822">
                  <c:v>743</c:v>
                </c:pt>
                <c:pt idx="823">
                  <c:v>743.65</c:v>
                </c:pt>
                <c:pt idx="824">
                  <c:v>744.75</c:v>
                </c:pt>
                <c:pt idx="825">
                  <c:v>744.4</c:v>
                </c:pt>
                <c:pt idx="826">
                  <c:v>743.55</c:v>
                </c:pt>
                <c:pt idx="827">
                  <c:v>744.2</c:v>
                </c:pt>
                <c:pt idx="828">
                  <c:v>743.1</c:v>
                </c:pt>
                <c:pt idx="829">
                  <c:v>742.95</c:v>
                </c:pt>
                <c:pt idx="830">
                  <c:v>744.1</c:v>
                </c:pt>
                <c:pt idx="831">
                  <c:v>743.8</c:v>
                </c:pt>
                <c:pt idx="832">
                  <c:v>743.8</c:v>
                </c:pt>
                <c:pt idx="833">
                  <c:v>742.7</c:v>
                </c:pt>
                <c:pt idx="834">
                  <c:v>743.4</c:v>
                </c:pt>
                <c:pt idx="835">
                  <c:v>743.15</c:v>
                </c:pt>
                <c:pt idx="836">
                  <c:v>743.85</c:v>
                </c:pt>
                <c:pt idx="837">
                  <c:v>743.45</c:v>
                </c:pt>
                <c:pt idx="838">
                  <c:v>743.25</c:v>
                </c:pt>
                <c:pt idx="839">
                  <c:v>742.15</c:v>
                </c:pt>
                <c:pt idx="840">
                  <c:v>743.9</c:v>
                </c:pt>
                <c:pt idx="841">
                  <c:v>742.1</c:v>
                </c:pt>
                <c:pt idx="842">
                  <c:v>742.8</c:v>
                </c:pt>
                <c:pt idx="843">
                  <c:v>742.2</c:v>
                </c:pt>
                <c:pt idx="844">
                  <c:v>742.75</c:v>
                </c:pt>
                <c:pt idx="845">
                  <c:v>741.65</c:v>
                </c:pt>
                <c:pt idx="846">
                  <c:v>743.5</c:v>
                </c:pt>
                <c:pt idx="847">
                  <c:v>743.3</c:v>
                </c:pt>
                <c:pt idx="848">
                  <c:v>743.1</c:v>
                </c:pt>
                <c:pt idx="849">
                  <c:v>743.45</c:v>
                </c:pt>
                <c:pt idx="850">
                  <c:v>743.3</c:v>
                </c:pt>
                <c:pt idx="851">
                  <c:v>742.6</c:v>
                </c:pt>
                <c:pt idx="852">
                  <c:v>743.3</c:v>
                </c:pt>
                <c:pt idx="853">
                  <c:v>743.55</c:v>
                </c:pt>
                <c:pt idx="854">
                  <c:v>743.6</c:v>
                </c:pt>
                <c:pt idx="855">
                  <c:v>743.1</c:v>
                </c:pt>
                <c:pt idx="856">
                  <c:v>743.1</c:v>
                </c:pt>
                <c:pt idx="857">
                  <c:v>742.65</c:v>
                </c:pt>
                <c:pt idx="858">
                  <c:v>743.95</c:v>
                </c:pt>
                <c:pt idx="859">
                  <c:v>744.4</c:v>
                </c:pt>
                <c:pt idx="860">
                  <c:v>743.1</c:v>
                </c:pt>
                <c:pt idx="861">
                  <c:v>742.4</c:v>
                </c:pt>
                <c:pt idx="862">
                  <c:v>743.85</c:v>
                </c:pt>
                <c:pt idx="863">
                  <c:v>743.45</c:v>
                </c:pt>
                <c:pt idx="864">
                  <c:v>743.35</c:v>
                </c:pt>
                <c:pt idx="865">
                  <c:v>743.95</c:v>
                </c:pt>
                <c:pt idx="866">
                  <c:v>743</c:v>
                </c:pt>
                <c:pt idx="867">
                  <c:v>742.45</c:v>
                </c:pt>
                <c:pt idx="868">
                  <c:v>744.1</c:v>
                </c:pt>
                <c:pt idx="869">
                  <c:v>743.6</c:v>
                </c:pt>
                <c:pt idx="870">
                  <c:v>742.65</c:v>
                </c:pt>
                <c:pt idx="871">
                  <c:v>743.45</c:v>
                </c:pt>
                <c:pt idx="872">
                  <c:v>743.4</c:v>
                </c:pt>
                <c:pt idx="873">
                  <c:v>742.4</c:v>
                </c:pt>
                <c:pt idx="874">
                  <c:v>743.3</c:v>
                </c:pt>
                <c:pt idx="875">
                  <c:v>742.9</c:v>
                </c:pt>
                <c:pt idx="876">
                  <c:v>742.55</c:v>
                </c:pt>
                <c:pt idx="877">
                  <c:v>743.95</c:v>
                </c:pt>
                <c:pt idx="878">
                  <c:v>744</c:v>
                </c:pt>
                <c:pt idx="879">
                  <c:v>742.3</c:v>
                </c:pt>
                <c:pt idx="880">
                  <c:v>744.05</c:v>
                </c:pt>
                <c:pt idx="881">
                  <c:v>742.85</c:v>
                </c:pt>
                <c:pt idx="882">
                  <c:v>744.1</c:v>
                </c:pt>
                <c:pt idx="883">
                  <c:v>743.5</c:v>
                </c:pt>
                <c:pt idx="884">
                  <c:v>744.45</c:v>
                </c:pt>
                <c:pt idx="885">
                  <c:v>742.65</c:v>
                </c:pt>
                <c:pt idx="886">
                  <c:v>743.25</c:v>
                </c:pt>
                <c:pt idx="887">
                  <c:v>743.5</c:v>
                </c:pt>
                <c:pt idx="888">
                  <c:v>744.3</c:v>
                </c:pt>
                <c:pt idx="889">
                  <c:v>743.5</c:v>
                </c:pt>
                <c:pt idx="890">
                  <c:v>743.55</c:v>
                </c:pt>
                <c:pt idx="891">
                  <c:v>743.7</c:v>
                </c:pt>
                <c:pt idx="892">
                  <c:v>743.45</c:v>
                </c:pt>
                <c:pt idx="893">
                  <c:v>744.05</c:v>
                </c:pt>
                <c:pt idx="894">
                  <c:v>743.9</c:v>
                </c:pt>
                <c:pt idx="895">
                  <c:v>743.15</c:v>
                </c:pt>
                <c:pt idx="896">
                  <c:v>744.1</c:v>
                </c:pt>
                <c:pt idx="897">
                  <c:v>743.35</c:v>
                </c:pt>
                <c:pt idx="898">
                  <c:v>743.35</c:v>
                </c:pt>
                <c:pt idx="899">
                  <c:v>743.4</c:v>
                </c:pt>
                <c:pt idx="900">
                  <c:v>744.2</c:v>
                </c:pt>
                <c:pt idx="901">
                  <c:v>743.25</c:v>
                </c:pt>
                <c:pt idx="902">
                  <c:v>743.55</c:v>
                </c:pt>
                <c:pt idx="903">
                  <c:v>742.45</c:v>
                </c:pt>
                <c:pt idx="904">
                  <c:v>743.25</c:v>
                </c:pt>
                <c:pt idx="905">
                  <c:v>743.65</c:v>
                </c:pt>
                <c:pt idx="906">
                  <c:v>743.3</c:v>
                </c:pt>
                <c:pt idx="907">
                  <c:v>744.55</c:v>
                </c:pt>
                <c:pt idx="908">
                  <c:v>743.05</c:v>
                </c:pt>
                <c:pt idx="909">
                  <c:v>742.85</c:v>
                </c:pt>
                <c:pt idx="910">
                  <c:v>741.85</c:v>
                </c:pt>
                <c:pt idx="911">
                  <c:v>743</c:v>
                </c:pt>
                <c:pt idx="912">
                  <c:v>741.6</c:v>
                </c:pt>
                <c:pt idx="913">
                  <c:v>742.5</c:v>
                </c:pt>
                <c:pt idx="914">
                  <c:v>744.5</c:v>
                </c:pt>
                <c:pt idx="915">
                  <c:v>743.45</c:v>
                </c:pt>
                <c:pt idx="916">
                  <c:v>744.9</c:v>
                </c:pt>
                <c:pt idx="917">
                  <c:v>744.05</c:v>
                </c:pt>
                <c:pt idx="918">
                  <c:v>745.3</c:v>
                </c:pt>
                <c:pt idx="919">
                  <c:v>743.9</c:v>
                </c:pt>
                <c:pt idx="920">
                  <c:v>744.7</c:v>
                </c:pt>
                <c:pt idx="921">
                  <c:v>743.2</c:v>
                </c:pt>
                <c:pt idx="922">
                  <c:v>743.45</c:v>
                </c:pt>
                <c:pt idx="923">
                  <c:v>744.35</c:v>
                </c:pt>
                <c:pt idx="924">
                  <c:v>744</c:v>
                </c:pt>
                <c:pt idx="925">
                  <c:v>744.6</c:v>
                </c:pt>
                <c:pt idx="926">
                  <c:v>743.2</c:v>
                </c:pt>
                <c:pt idx="927">
                  <c:v>742.9</c:v>
                </c:pt>
                <c:pt idx="928">
                  <c:v>743.55</c:v>
                </c:pt>
                <c:pt idx="929">
                  <c:v>743.05</c:v>
                </c:pt>
                <c:pt idx="930">
                  <c:v>744.2</c:v>
                </c:pt>
                <c:pt idx="931">
                  <c:v>743.85</c:v>
                </c:pt>
                <c:pt idx="932">
                  <c:v>743.6</c:v>
                </c:pt>
                <c:pt idx="933">
                  <c:v>743.25</c:v>
                </c:pt>
                <c:pt idx="934">
                  <c:v>744.8</c:v>
                </c:pt>
                <c:pt idx="935">
                  <c:v>742.65</c:v>
                </c:pt>
                <c:pt idx="936">
                  <c:v>744.95</c:v>
                </c:pt>
                <c:pt idx="937">
                  <c:v>743.75</c:v>
                </c:pt>
                <c:pt idx="938">
                  <c:v>744.2</c:v>
                </c:pt>
                <c:pt idx="939">
                  <c:v>743.95</c:v>
                </c:pt>
                <c:pt idx="940">
                  <c:v>743.6</c:v>
                </c:pt>
                <c:pt idx="941">
                  <c:v>744.65</c:v>
                </c:pt>
                <c:pt idx="942">
                  <c:v>744.25</c:v>
                </c:pt>
                <c:pt idx="943">
                  <c:v>743.55</c:v>
                </c:pt>
                <c:pt idx="944">
                  <c:v>745.6</c:v>
                </c:pt>
                <c:pt idx="945">
                  <c:v>744.65</c:v>
                </c:pt>
                <c:pt idx="946">
                  <c:v>745.05</c:v>
                </c:pt>
                <c:pt idx="947">
                  <c:v>743.5</c:v>
                </c:pt>
                <c:pt idx="948">
                  <c:v>744.5</c:v>
                </c:pt>
                <c:pt idx="949">
                  <c:v>743.9</c:v>
                </c:pt>
                <c:pt idx="950">
                  <c:v>744.95</c:v>
                </c:pt>
                <c:pt idx="951">
                  <c:v>744.4</c:v>
                </c:pt>
                <c:pt idx="952">
                  <c:v>744.6</c:v>
                </c:pt>
                <c:pt idx="953">
                  <c:v>744.15</c:v>
                </c:pt>
                <c:pt idx="954">
                  <c:v>743.4</c:v>
                </c:pt>
                <c:pt idx="955">
                  <c:v>744.1</c:v>
                </c:pt>
                <c:pt idx="956">
                  <c:v>745.45</c:v>
                </c:pt>
                <c:pt idx="957">
                  <c:v>743.1</c:v>
                </c:pt>
                <c:pt idx="958">
                  <c:v>744.8</c:v>
                </c:pt>
                <c:pt idx="959">
                  <c:v>743.55</c:v>
                </c:pt>
                <c:pt idx="960">
                  <c:v>743.5</c:v>
                </c:pt>
                <c:pt idx="961">
                  <c:v>743.7</c:v>
                </c:pt>
                <c:pt idx="962">
                  <c:v>744.8</c:v>
                </c:pt>
                <c:pt idx="963">
                  <c:v>742.85</c:v>
                </c:pt>
                <c:pt idx="964">
                  <c:v>745.4</c:v>
                </c:pt>
                <c:pt idx="965">
                  <c:v>744.6</c:v>
                </c:pt>
                <c:pt idx="966">
                  <c:v>742.75</c:v>
                </c:pt>
                <c:pt idx="967">
                  <c:v>744.1</c:v>
                </c:pt>
                <c:pt idx="968">
                  <c:v>745.85</c:v>
                </c:pt>
                <c:pt idx="969">
                  <c:v>745.1</c:v>
                </c:pt>
                <c:pt idx="970">
                  <c:v>743.95</c:v>
                </c:pt>
                <c:pt idx="971">
                  <c:v>743.95</c:v>
                </c:pt>
                <c:pt idx="972">
                  <c:v>745.95</c:v>
                </c:pt>
                <c:pt idx="973">
                  <c:v>744.35</c:v>
                </c:pt>
                <c:pt idx="974">
                  <c:v>744.65</c:v>
                </c:pt>
                <c:pt idx="975">
                  <c:v>744.7</c:v>
                </c:pt>
                <c:pt idx="976">
                  <c:v>743.8</c:v>
                </c:pt>
                <c:pt idx="977">
                  <c:v>746.25</c:v>
                </c:pt>
                <c:pt idx="978">
                  <c:v>743.85</c:v>
                </c:pt>
                <c:pt idx="979">
                  <c:v>744.45</c:v>
                </c:pt>
                <c:pt idx="980">
                  <c:v>744.8</c:v>
                </c:pt>
                <c:pt idx="981">
                  <c:v>744.15</c:v>
                </c:pt>
                <c:pt idx="982">
                  <c:v>744.45</c:v>
                </c:pt>
                <c:pt idx="983">
                  <c:v>745.6</c:v>
                </c:pt>
                <c:pt idx="984">
                  <c:v>743.9</c:v>
                </c:pt>
                <c:pt idx="985">
                  <c:v>745.3</c:v>
                </c:pt>
                <c:pt idx="986">
                  <c:v>745</c:v>
                </c:pt>
                <c:pt idx="987">
                  <c:v>744.2</c:v>
                </c:pt>
                <c:pt idx="988">
                  <c:v>744.3</c:v>
                </c:pt>
                <c:pt idx="989">
                  <c:v>743.75</c:v>
                </c:pt>
                <c:pt idx="990">
                  <c:v>743.8</c:v>
                </c:pt>
                <c:pt idx="991">
                  <c:v>744.75</c:v>
                </c:pt>
                <c:pt idx="992">
                  <c:v>745.55</c:v>
                </c:pt>
                <c:pt idx="993">
                  <c:v>744.15</c:v>
                </c:pt>
                <c:pt idx="994">
                  <c:v>744.55</c:v>
                </c:pt>
                <c:pt idx="995">
                  <c:v>743.45</c:v>
                </c:pt>
                <c:pt idx="996">
                  <c:v>743.8</c:v>
                </c:pt>
                <c:pt idx="997">
                  <c:v>744.1</c:v>
                </c:pt>
                <c:pt idx="998">
                  <c:v>744.8</c:v>
                </c:pt>
                <c:pt idx="999">
                  <c:v>743.95</c:v>
                </c:pt>
                <c:pt idx="1000">
                  <c:v>745.05</c:v>
                </c:pt>
                <c:pt idx="1001">
                  <c:v>745.65</c:v>
                </c:pt>
                <c:pt idx="1002">
                  <c:v>743.1</c:v>
                </c:pt>
                <c:pt idx="1003">
                  <c:v>744.5</c:v>
                </c:pt>
                <c:pt idx="1004">
                  <c:v>743.8</c:v>
                </c:pt>
                <c:pt idx="1005">
                  <c:v>744.85</c:v>
                </c:pt>
                <c:pt idx="1006">
                  <c:v>745.25</c:v>
                </c:pt>
                <c:pt idx="1007">
                  <c:v>743.35</c:v>
                </c:pt>
                <c:pt idx="1008">
                  <c:v>744.5</c:v>
                </c:pt>
                <c:pt idx="1009">
                  <c:v>744.15</c:v>
                </c:pt>
                <c:pt idx="1010">
                  <c:v>743.8</c:v>
                </c:pt>
                <c:pt idx="1011">
                  <c:v>744.25</c:v>
                </c:pt>
                <c:pt idx="1012">
                  <c:v>742.7</c:v>
                </c:pt>
                <c:pt idx="1013">
                  <c:v>744.45</c:v>
                </c:pt>
                <c:pt idx="1014">
                  <c:v>744.6</c:v>
                </c:pt>
                <c:pt idx="1015">
                  <c:v>743.9</c:v>
                </c:pt>
                <c:pt idx="1016">
                  <c:v>744.1</c:v>
                </c:pt>
                <c:pt idx="1017">
                  <c:v>743.35</c:v>
                </c:pt>
                <c:pt idx="1018">
                  <c:v>744.15</c:v>
                </c:pt>
                <c:pt idx="1019">
                  <c:v>744.5</c:v>
                </c:pt>
                <c:pt idx="1020">
                  <c:v>743.3</c:v>
                </c:pt>
                <c:pt idx="1021">
                  <c:v>744.5</c:v>
                </c:pt>
                <c:pt idx="1022">
                  <c:v>744.5</c:v>
                </c:pt>
                <c:pt idx="1023">
                  <c:v>743</c:v>
                </c:pt>
              </c:numCache>
            </c:numRef>
          </c:yVal>
          <c:smooth val="1"/>
          <c:extLst>
            <c:ext xmlns:c16="http://schemas.microsoft.com/office/drawing/2014/chart" uri="{C3380CC4-5D6E-409C-BE32-E72D297353CC}">
              <c16:uniqueId val="{00000004-235B-4A14-AECB-171502365424}"/>
            </c:ext>
          </c:extLst>
        </c:ser>
        <c:dLbls>
          <c:showLegendKey val="0"/>
          <c:showVal val="0"/>
          <c:showCatName val="0"/>
          <c:showSerName val="0"/>
          <c:showPercent val="0"/>
          <c:showBubbleSize val="0"/>
        </c:dLbls>
        <c:axId val="1133627968"/>
        <c:axId val="1133617888"/>
      </c:scatterChart>
      <c:valAx>
        <c:axId val="1133627968"/>
        <c:scaling>
          <c:orientation val="minMax"/>
          <c:max val="800"/>
          <c:min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de-DE" sz="1600">
                    <a:latin typeface="Times New Roman" panose="02020603050405020304" pitchFamily="18" charset="0"/>
                    <a:cs typeface="Times New Roman" panose="02020603050405020304" pitchFamily="18" charset="0"/>
                  </a:rPr>
                  <a:t> Wavenumber </a:t>
                </a:r>
                <a:r>
                  <a:rPr lang="en-US" sz="1600" b="0" i="0" u="none" strike="noStrike" baseline="0">
                    <a:latin typeface="Times New Roman" panose="02020603050405020304" pitchFamily="18" charset="0"/>
                    <a:cs typeface="Times New Roman" panose="02020603050405020304" pitchFamily="18" charset="0"/>
                  </a:rPr>
                  <a:t>cm-1</a:t>
                </a:r>
                <a:endParaRPr lang="de-DE" sz="160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de-DE"/>
            </a:p>
          </c:tx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133617888"/>
        <c:crosses val="autoZero"/>
        <c:crossBetween val="midCat"/>
      </c:valAx>
      <c:valAx>
        <c:axId val="1133617888"/>
        <c:scaling>
          <c:orientation val="minMax"/>
          <c:min val="7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de-DE" sz="1600">
                    <a:solidFill>
                      <a:schemeClr val="tx1"/>
                    </a:solidFill>
                  </a:rPr>
                  <a:t>Counts (a.u)</a:t>
                </a:r>
              </a:p>
            </c:rich>
          </c:tx>
          <c:layout>
            <c:manualLayout>
              <c:xMode val="edge"/>
              <c:yMode val="edge"/>
              <c:x val="6.0441637342341835E-2"/>
              <c:y val="0.3151338467154903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crossAx val="1133627968"/>
        <c:crossesAt val="-200"/>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07328156658823E-2"/>
          <c:y val="1.9801448912921477E-2"/>
          <c:w val="0.89486966836208359"/>
          <c:h val="0.83381930728650777"/>
        </c:manualLayout>
      </c:layout>
      <c:scatterChart>
        <c:scatterStyle val="smoothMarker"/>
        <c:varyColors val="0"/>
        <c:ser>
          <c:idx val="1"/>
          <c:order val="0"/>
          <c:tx>
            <c:strRef>
              <c:f>'LHS 0 LOAD'!$D$1</c:f>
              <c:strCache>
                <c:ptCount val="1"/>
                <c:pt idx="0">
                  <c:v>52 Mpa</c:v>
                </c:pt>
              </c:strCache>
            </c:strRef>
          </c:tx>
          <c:spPr>
            <a:ln w="38100" cap="rnd">
              <a:solidFill>
                <a:schemeClr val="accent2"/>
              </a:solidFill>
              <a:round/>
            </a:ln>
            <a:effectLst/>
          </c:spPr>
          <c:marker>
            <c:symbol val="picture"/>
            <c:spPr>
              <a:solidFill>
                <a:schemeClr val="accent2"/>
              </a:solidFill>
              <a:ln w="25400">
                <a:noFill/>
              </a:ln>
              <a:effectLst/>
            </c:spPr>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LOAD'!$E$2:$E$1025</c:f>
              <c:numCache>
                <c:formatCode>General</c:formatCode>
                <c:ptCount val="1024"/>
                <c:pt idx="0">
                  <c:v>772.35</c:v>
                </c:pt>
                <c:pt idx="1">
                  <c:v>772.1</c:v>
                </c:pt>
                <c:pt idx="2">
                  <c:v>772.25</c:v>
                </c:pt>
                <c:pt idx="3">
                  <c:v>772.95</c:v>
                </c:pt>
                <c:pt idx="4">
                  <c:v>772.4</c:v>
                </c:pt>
                <c:pt idx="5">
                  <c:v>772.45</c:v>
                </c:pt>
                <c:pt idx="6">
                  <c:v>771.6</c:v>
                </c:pt>
                <c:pt idx="7">
                  <c:v>772.3</c:v>
                </c:pt>
                <c:pt idx="8">
                  <c:v>771.8</c:v>
                </c:pt>
                <c:pt idx="9">
                  <c:v>771.95</c:v>
                </c:pt>
                <c:pt idx="10">
                  <c:v>770.85</c:v>
                </c:pt>
                <c:pt idx="11">
                  <c:v>772.5</c:v>
                </c:pt>
                <c:pt idx="12">
                  <c:v>772.4</c:v>
                </c:pt>
                <c:pt idx="13">
                  <c:v>770.85</c:v>
                </c:pt>
                <c:pt idx="14">
                  <c:v>771.4</c:v>
                </c:pt>
                <c:pt idx="15">
                  <c:v>771.7</c:v>
                </c:pt>
                <c:pt idx="16">
                  <c:v>772.25</c:v>
                </c:pt>
                <c:pt idx="17">
                  <c:v>771.75</c:v>
                </c:pt>
                <c:pt idx="18">
                  <c:v>771.8</c:v>
                </c:pt>
                <c:pt idx="19">
                  <c:v>771.55</c:v>
                </c:pt>
                <c:pt idx="20">
                  <c:v>770.9</c:v>
                </c:pt>
                <c:pt idx="21">
                  <c:v>771</c:v>
                </c:pt>
                <c:pt idx="22">
                  <c:v>771.5</c:v>
                </c:pt>
                <c:pt idx="23">
                  <c:v>771.65</c:v>
                </c:pt>
                <c:pt idx="24">
                  <c:v>771.15</c:v>
                </c:pt>
                <c:pt idx="25">
                  <c:v>772.1</c:v>
                </c:pt>
                <c:pt idx="26">
                  <c:v>771.5</c:v>
                </c:pt>
                <c:pt idx="27">
                  <c:v>771.6</c:v>
                </c:pt>
                <c:pt idx="28">
                  <c:v>771.35</c:v>
                </c:pt>
                <c:pt idx="29">
                  <c:v>772.55</c:v>
                </c:pt>
                <c:pt idx="30">
                  <c:v>772.45</c:v>
                </c:pt>
                <c:pt idx="31">
                  <c:v>771.1</c:v>
                </c:pt>
                <c:pt idx="32">
                  <c:v>771.25</c:v>
                </c:pt>
                <c:pt idx="33">
                  <c:v>772.1</c:v>
                </c:pt>
                <c:pt idx="34">
                  <c:v>770.9</c:v>
                </c:pt>
                <c:pt idx="35">
                  <c:v>772.15</c:v>
                </c:pt>
                <c:pt idx="36">
                  <c:v>772</c:v>
                </c:pt>
                <c:pt idx="37">
                  <c:v>771.55</c:v>
                </c:pt>
                <c:pt idx="38">
                  <c:v>771.2</c:v>
                </c:pt>
                <c:pt idx="39">
                  <c:v>771.9</c:v>
                </c:pt>
                <c:pt idx="40">
                  <c:v>771.9</c:v>
                </c:pt>
                <c:pt idx="41">
                  <c:v>770.7</c:v>
                </c:pt>
                <c:pt idx="42">
                  <c:v>771.4</c:v>
                </c:pt>
                <c:pt idx="43">
                  <c:v>771.5</c:v>
                </c:pt>
                <c:pt idx="44">
                  <c:v>771.05</c:v>
                </c:pt>
                <c:pt idx="45">
                  <c:v>771.8</c:v>
                </c:pt>
                <c:pt idx="46">
                  <c:v>770.5</c:v>
                </c:pt>
                <c:pt idx="47">
                  <c:v>771.25</c:v>
                </c:pt>
                <c:pt idx="48">
                  <c:v>770.85</c:v>
                </c:pt>
                <c:pt idx="49">
                  <c:v>771.5</c:v>
                </c:pt>
                <c:pt idx="50">
                  <c:v>771.95</c:v>
                </c:pt>
                <c:pt idx="51">
                  <c:v>771.95</c:v>
                </c:pt>
                <c:pt idx="52">
                  <c:v>771.6</c:v>
                </c:pt>
                <c:pt idx="53">
                  <c:v>771.25</c:v>
                </c:pt>
                <c:pt idx="54">
                  <c:v>770.7</c:v>
                </c:pt>
                <c:pt idx="55">
                  <c:v>771.3</c:v>
                </c:pt>
                <c:pt idx="56">
                  <c:v>770.65</c:v>
                </c:pt>
                <c:pt idx="57">
                  <c:v>771</c:v>
                </c:pt>
                <c:pt idx="58">
                  <c:v>771.6</c:v>
                </c:pt>
                <c:pt idx="59">
                  <c:v>771.5</c:v>
                </c:pt>
                <c:pt idx="60">
                  <c:v>771.75</c:v>
                </c:pt>
                <c:pt idx="61">
                  <c:v>771.2</c:v>
                </c:pt>
                <c:pt idx="62">
                  <c:v>771.6</c:v>
                </c:pt>
                <c:pt idx="63">
                  <c:v>770.4</c:v>
                </c:pt>
                <c:pt idx="64">
                  <c:v>771.9</c:v>
                </c:pt>
                <c:pt idx="65">
                  <c:v>770.8</c:v>
                </c:pt>
                <c:pt idx="66">
                  <c:v>771.55</c:v>
                </c:pt>
                <c:pt idx="67">
                  <c:v>771.65</c:v>
                </c:pt>
                <c:pt idx="68">
                  <c:v>770.95</c:v>
                </c:pt>
                <c:pt idx="69">
                  <c:v>771.85</c:v>
                </c:pt>
                <c:pt idx="70">
                  <c:v>771.6</c:v>
                </c:pt>
                <c:pt idx="71">
                  <c:v>771.75</c:v>
                </c:pt>
                <c:pt idx="72">
                  <c:v>771.5</c:v>
                </c:pt>
                <c:pt idx="73">
                  <c:v>772.25</c:v>
                </c:pt>
                <c:pt idx="74">
                  <c:v>770.75</c:v>
                </c:pt>
                <c:pt idx="75">
                  <c:v>770.65</c:v>
                </c:pt>
                <c:pt idx="76">
                  <c:v>771.7</c:v>
                </c:pt>
                <c:pt idx="77">
                  <c:v>771.55</c:v>
                </c:pt>
                <c:pt idx="78">
                  <c:v>771.25</c:v>
                </c:pt>
                <c:pt idx="79">
                  <c:v>771.7</c:v>
                </c:pt>
                <c:pt idx="80">
                  <c:v>771.9</c:v>
                </c:pt>
                <c:pt idx="81">
                  <c:v>771.5</c:v>
                </c:pt>
                <c:pt idx="82">
                  <c:v>770.95</c:v>
                </c:pt>
                <c:pt idx="83">
                  <c:v>772.4</c:v>
                </c:pt>
                <c:pt idx="84">
                  <c:v>770.65</c:v>
                </c:pt>
                <c:pt idx="85">
                  <c:v>771.55</c:v>
                </c:pt>
                <c:pt idx="86">
                  <c:v>772.15</c:v>
                </c:pt>
                <c:pt idx="87">
                  <c:v>772.05</c:v>
                </c:pt>
                <c:pt idx="88">
                  <c:v>769.75</c:v>
                </c:pt>
                <c:pt idx="89">
                  <c:v>771.4</c:v>
                </c:pt>
                <c:pt idx="90">
                  <c:v>771.7</c:v>
                </c:pt>
                <c:pt idx="91">
                  <c:v>771.4</c:v>
                </c:pt>
                <c:pt idx="92">
                  <c:v>771.05</c:v>
                </c:pt>
                <c:pt idx="93">
                  <c:v>770.95</c:v>
                </c:pt>
                <c:pt idx="94">
                  <c:v>773</c:v>
                </c:pt>
                <c:pt idx="95">
                  <c:v>771.7</c:v>
                </c:pt>
                <c:pt idx="96">
                  <c:v>771.4</c:v>
                </c:pt>
                <c:pt idx="97">
                  <c:v>771.5</c:v>
                </c:pt>
                <c:pt idx="98">
                  <c:v>772.25</c:v>
                </c:pt>
                <c:pt idx="99">
                  <c:v>771.65</c:v>
                </c:pt>
                <c:pt idx="100">
                  <c:v>771.6</c:v>
                </c:pt>
                <c:pt idx="101">
                  <c:v>771.4</c:v>
                </c:pt>
                <c:pt idx="102">
                  <c:v>772.1</c:v>
                </c:pt>
                <c:pt idx="103">
                  <c:v>771.25</c:v>
                </c:pt>
                <c:pt idx="104">
                  <c:v>771.35</c:v>
                </c:pt>
                <c:pt idx="105">
                  <c:v>772.15</c:v>
                </c:pt>
                <c:pt idx="106">
                  <c:v>771.95</c:v>
                </c:pt>
                <c:pt idx="107">
                  <c:v>771.65</c:v>
                </c:pt>
                <c:pt idx="108">
                  <c:v>771.8</c:v>
                </c:pt>
                <c:pt idx="109">
                  <c:v>770.75</c:v>
                </c:pt>
                <c:pt idx="110">
                  <c:v>770.4</c:v>
                </c:pt>
                <c:pt idx="111">
                  <c:v>771.2</c:v>
                </c:pt>
                <c:pt idx="112">
                  <c:v>771.65</c:v>
                </c:pt>
                <c:pt idx="113">
                  <c:v>772.65</c:v>
                </c:pt>
                <c:pt idx="114">
                  <c:v>771.35</c:v>
                </c:pt>
                <c:pt idx="115">
                  <c:v>771.6</c:v>
                </c:pt>
                <c:pt idx="116">
                  <c:v>772</c:v>
                </c:pt>
                <c:pt idx="117">
                  <c:v>771.3</c:v>
                </c:pt>
                <c:pt idx="118">
                  <c:v>771.05</c:v>
                </c:pt>
                <c:pt idx="119">
                  <c:v>770.6</c:v>
                </c:pt>
                <c:pt idx="120">
                  <c:v>770.8</c:v>
                </c:pt>
                <c:pt idx="121">
                  <c:v>770.85</c:v>
                </c:pt>
                <c:pt idx="122">
                  <c:v>772.25</c:v>
                </c:pt>
                <c:pt idx="123">
                  <c:v>769.95</c:v>
                </c:pt>
                <c:pt idx="124">
                  <c:v>772.2</c:v>
                </c:pt>
                <c:pt idx="125">
                  <c:v>771.3</c:v>
                </c:pt>
                <c:pt idx="126">
                  <c:v>770.35</c:v>
                </c:pt>
                <c:pt idx="127">
                  <c:v>771.3</c:v>
                </c:pt>
                <c:pt idx="128">
                  <c:v>771.85</c:v>
                </c:pt>
                <c:pt idx="129">
                  <c:v>771.05</c:v>
                </c:pt>
                <c:pt idx="130">
                  <c:v>771.8</c:v>
                </c:pt>
                <c:pt idx="131">
                  <c:v>772.55</c:v>
                </c:pt>
                <c:pt idx="132">
                  <c:v>771.45</c:v>
                </c:pt>
                <c:pt idx="133">
                  <c:v>771.75</c:v>
                </c:pt>
                <c:pt idx="134">
                  <c:v>771.75</c:v>
                </c:pt>
                <c:pt idx="135">
                  <c:v>771.5</c:v>
                </c:pt>
                <c:pt idx="136">
                  <c:v>771.7</c:v>
                </c:pt>
                <c:pt idx="137">
                  <c:v>770.85</c:v>
                </c:pt>
                <c:pt idx="138">
                  <c:v>771.45</c:v>
                </c:pt>
                <c:pt idx="139">
                  <c:v>771</c:v>
                </c:pt>
                <c:pt idx="140">
                  <c:v>770.6</c:v>
                </c:pt>
                <c:pt idx="141">
                  <c:v>771.45</c:v>
                </c:pt>
                <c:pt idx="142">
                  <c:v>771.2</c:v>
                </c:pt>
                <c:pt idx="143">
                  <c:v>771.05</c:v>
                </c:pt>
                <c:pt idx="144">
                  <c:v>772.25</c:v>
                </c:pt>
                <c:pt idx="145">
                  <c:v>772.05</c:v>
                </c:pt>
                <c:pt idx="146">
                  <c:v>771.15</c:v>
                </c:pt>
                <c:pt idx="147">
                  <c:v>772.25</c:v>
                </c:pt>
                <c:pt idx="148">
                  <c:v>771.7</c:v>
                </c:pt>
                <c:pt idx="149">
                  <c:v>771.25</c:v>
                </c:pt>
                <c:pt idx="150">
                  <c:v>771.2</c:v>
                </c:pt>
                <c:pt idx="151">
                  <c:v>771.85</c:v>
                </c:pt>
                <c:pt idx="152">
                  <c:v>771.95</c:v>
                </c:pt>
                <c:pt idx="153">
                  <c:v>771.45</c:v>
                </c:pt>
                <c:pt idx="154">
                  <c:v>771.9</c:v>
                </c:pt>
                <c:pt idx="155">
                  <c:v>772.1</c:v>
                </c:pt>
                <c:pt idx="156">
                  <c:v>771.45</c:v>
                </c:pt>
                <c:pt idx="157">
                  <c:v>772</c:v>
                </c:pt>
                <c:pt idx="158">
                  <c:v>770.65</c:v>
                </c:pt>
                <c:pt idx="159">
                  <c:v>771.05</c:v>
                </c:pt>
                <c:pt idx="160">
                  <c:v>771.85</c:v>
                </c:pt>
                <c:pt idx="161">
                  <c:v>770.6</c:v>
                </c:pt>
                <c:pt idx="162">
                  <c:v>771.05</c:v>
                </c:pt>
                <c:pt idx="163">
                  <c:v>771.05</c:v>
                </c:pt>
                <c:pt idx="164">
                  <c:v>772.5</c:v>
                </c:pt>
                <c:pt idx="165">
                  <c:v>770.95</c:v>
                </c:pt>
                <c:pt idx="166">
                  <c:v>771.55</c:v>
                </c:pt>
                <c:pt idx="167">
                  <c:v>771.85</c:v>
                </c:pt>
                <c:pt idx="168">
                  <c:v>770.95</c:v>
                </c:pt>
                <c:pt idx="169">
                  <c:v>771.1</c:v>
                </c:pt>
                <c:pt idx="170">
                  <c:v>771.7</c:v>
                </c:pt>
                <c:pt idx="171">
                  <c:v>771.5</c:v>
                </c:pt>
                <c:pt idx="172">
                  <c:v>771.6</c:v>
                </c:pt>
                <c:pt idx="173">
                  <c:v>770.25</c:v>
                </c:pt>
                <c:pt idx="174">
                  <c:v>771.25</c:v>
                </c:pt>
                <c:pt idx="175">
                  <c:v>771.6</c:v>
                </c:pt>
                <c:pt idx="176">
                  <c:v>771.6</c:v>
                </c:pt>
                <c:pt idx="177">
                  <c:v>771.35</c:v>
                </c:pt>
                <c:pt idx="178">
                  <c:v>772.3</c:v>
                </c:pt>
                <c:pt idx="179">
                  <c:v>771.5</c:v>
                </c:pt>
                <c:pt idx="180">
                  <c:v>771.15</c:v>
                </c:pt>
                <c:pt idx="181">
                  <c:v>771.3</c:v>
                </c:pt>
                <c:pt idx="182">
                  <c:v>772.15</c:v>
                </c:pt>
                <c:pt idx="183">
                  <c:v>771.4</c:v>
                </c:pt>
                <c:pt idx="184">
                  <c:v>770.7</c:v>
                </c:pt>
                <c:pt idx="185">
                  <c:v>771.2</c:v>
                </c:pt>
                <c:pt idx="186">
                  <c:v>772.05</c:v>
                </c:pt>
                <c:pt idx="187">
                  <c:v>772.15</c:v>
                </c:pt>
                <c:pt idx="188">
                  <c:v>771.9</c:v>
                </c:pt>
                <c:pt idx="189">
                  <c:v>771.3</c:v>
                </c:pt>
                <c:pt idx="190">
                  <c:v>771</c:v>
                </c:pt>
                <c:pt idx="191">
                  <c:v>771.05</c:v>
                </c:pt>
                <c:pt idx="192">
                  <c:v>771.75</c:v>
                </c:pt>
                <c:pt idx="193">
                  <c:v>771.15</c:v>
                </c:pt>
                <c:pt idx="194">
                  <c:v>772.45</c:v>
                </c:pt>
                <c:pt idx="195">
                  <c:v>770.45</c:v>
                </c:pt>
                <c:pt idx="196">
                  <c:v>771.75</c:v>
                </c:pt>
                <c:pt idx="197">
                  <c:v>772.2</c:v>
                </c:pt>
                <c:pt idx="198">
                  <c:v>772.7</c:v>
                </c:pt>
                <c:pt idx="199">
                  <c:v>771.55</c:v>
                </c:pt>
                <c:pt idx="200">
                  <c:v>772.05</c:v>
                </c:pt>
                <c:pt idx="201">
                  <c:v>772.15</c:v>
                </c:pt>
                <c:pt idx="202">
                  <c:v>771.3</c:v>
                </c:pt>
                <c:pt idx="203">
                  <c:v>772.15</c:v>
                </c:pt>
                <c:pt idx="204">
                  <c:v>772.2</c:v>
                </c:pt>
                <c:pt idx="205">
                  <c:v>772.5</c:v>
                </c:pt>
                <c:pt idx="206">
                  <c:v>772.65</c:v>
                </c:pt>
                <c:pt idx="207">
                  <c:v>772.9</c:v>
                </c:pt>
                <c:pt idx="208">
                  <c:v>775.2</c:v>
                </c:pt>
                <c:pt idx="209">
                  <c:v>776.15</c:v>
                </c:pt>
                <c:pt idx="210">
                  <c:v>778.95</c:v>
                </c:pt>
                <c:pt idx="211">
                  <c:v>782.75</c:v>
                </c:pt>
                <c:pt idx="212">
                  <c:v>782.75</c:v>
                </c:pt>
                <c:pt idx="213">
                  <c:v>781.9</c:v>
                </c:pt>
                <c:pt idx="214">
                  <c:v>783.2</c:v>
                </c:pt>
                <c:pt idx="215">
                  <c:v>783.25</c:v>
                </c:pt>
                <c:pt idx="216">
                  <c:v>783.3</c:v>
                </c:pt>
                <c:pt idx="217">
                  <c:v>783.4</c:v>
                </c:pt>
                <c:pt idx="218">
                  <c:v>782.65</c:v>
                </c:pt>
                <c:pt idx="219">
                  <c:v>783</c:v>
                </c:pt>
                <c:pt idx="220">
                  <c:v>785</c:v>
                </c:pt>
                <c:pt idx="221">
                  <c:v>784.9</c:v>
                </c:pt>
                <c:pt idx="222">
                  <c:v>785.6</c:v>
                </c:pt>
                <c:pt idx="223">
                  <c:v>784.35</c:v>
                </c:pt>
                <c:pt idx="224">
                  <c:v>784.85</c:v>
                </c:pt>
                <c:pt idx="225">
                  <c:v>784.5</c:v>
                </c:pt>
                <c:pt idx="226">
                  <c:v>785.45</c:v>
                </c:pt>
                <c:pt idx="227">
                  <c:v>784.5</c:v>
                </c:pt>
                <c:pt idx="228">
                  <c:v>784.3</c:v>
                </c:pt>
                <c:pt idx="229">
                  <c:v>784.9</c:v>
                </c:pt>
                <c:pt idx="230">
                  <c:v>784</c:v>
                </c:pt>
                <c:pt idx="231">
                  <c:v>785.1</c:v>
                </c:pt>
                <c:pt idx="232">
                  <c:v>784.4</c:v>
                </c:pt>
                <c:pt idx="233">
                  <c:v>784.15</c:v>
                </c:pt>
                <c:pt idx="234">
                  <c:v>785.05</c:v>
                </c:pt>
                <c:pt idx="235">
                  <c:v>784.55</c:v>
                </c:pt>
                <c:pt idx="236">
                  <c:v>782.7</c:v>
                </c:pt>
                <c:pt idx="237">
                  <c:v>783.45</c:v>
                </c:pt>
                <c:pt idx="238">
                  <c:v>783.45</c:v>
                </c:pt>
                <c:pt idx="239">
                  <c:v>781.7</c:v>
                </c:pt>
                <c:pt idx="240">
                  <c:v>783.35</c:v>
                </c:pt>
                <c:pt idx="241">
                  <c:v>784.25</c:v>
                </c:pt>
                <c:pt idx="242">
                  <c:v>783.9</c:v>
                </c:pt>
                <c:pt idx="243">
                  <c:v>783.75</c:v>
                </c:pt>
                <c:pt idx="244">
                  <c:v>783.4</c:v>
                </c:pt>
                <c:pt idx="245">
                  <c:v>782.7</c:v>
                </c:pt>
                <c:pt idx="246">
                  <c:v>783.95</c:v>
                </c:pt>
                <c:pt idx="247">
                  <c:v>783.2</c:v>
                </c:pt>
                <c:pt idx="248">
                  <c:v>781.8</c:v>
                </c:pt>
                <c:pt idx="249">
                  <c:v>782</c:v>
                </c:pt>
                <c:pt idx="250">
                  <c:v>782.45</c:v>
                </c:pt>
                <c:pt idx="251">
                  <c:v>783.55</c:v>
                </c:pt>
                <c:pt idx="252">
                  <c:v>782.55</c:v>
                </c:pt>
                <c:pt idx="253">
                  <c:v>783.05</c:v>
                </c:pt>
                <c:pt idx="254">
                  <c:v>783.95</c:v>
                </c:pt>
                <c:pt idx="255">
                  <c:v>783.25</c:v>
                </c:pt>
                <c:pt idx="256">
                  <c:v>784.25</c:v>
                </c:pt>
                <c:pt idx="257">
                  <c:v>781.5</c:v>
                </c:pt>
                <c:pt idx="258">
                  <c:v>782.45</c:v>
                </c:pt>
                <c:pt idx="259">
                  <c:v>780.65</c:v>
                </c:pt>
                <c:pt idx="260">
                  <c:v>781.95</c:v>
                </c:pt>
                <c:pt idx="261">
                  <c:v>782.8</c:v>
                </c:pt>
                <c:pt idx="262">
                  <c:v>782.1</c:v>
                </c:pt>
                <c:pt idx="263">
                  <c:v>782</c:v>
                </c:pt>
                <c:pt idx="264">
                  <c:v>782.75</c:v>
                </c:pt>
                <c:pt idx="265">
                  <c:v>783.4</c:v>
                </c:pt>
                <c:pt idx="266">
                  <c:v>782.65</c:v>
                </c:pt>
                <c:pt idx="267">
                  <c:v>781.95</c:v>
                </c:pt>
                <c:pt idx="268">
                  <c:v>783.75</c:v>
                </c:pt>
                <c:pt idx="269">
                  <c:v>781.75</c:v>
                </c:pt>
                <c:pt idx="270">
                  <c:v>784.35</c:v>
                </c:pt>
                <c:pt idx="271">
                  <c:v>783.4</c:v>
                </c:pt>
                <c:pt idx="272">
                  <c:v>783.4</c:v>
                </c:pt>
                <c:pt idx="273">
                  <c:v>782.8</c:v>
                </c:pt>
                <c:pt idx="274">
                  <c:v>784.55</c:v>
                </c:pt>
                <c:pt idx="275">
                  <c:v>782.5</c:v>
                </c:pt>
                <c:pt idx="276">
                  <c:v>782.9</c:v>
                </c:pt>
                <c:pt idx="277">
                  <c:v>783.25</c:v>
                </c:pt>
                <c:pt idx="278">
                  <c:v>781.7</c:v>
                </c:pt>
                <c:pt idx="279">
                  <c:v>782.55</c:v>
                </c:pt>
                <c:pt idx="280">
                  <c:v>783.35</c:v>
                </c:pt>
                <c:pt idx="281">
                  <c:v>783.25</c:v>
                </c:pt>
                <c:pt idx="282">
                  <c:v>782.15</c:v>
                </c:pt>
                <c:pt idx="283">
                  <c:v>783.75</c:v>
                </c:pt>
                <c:pt idx="284">
                  <c:v>784.4</c:v>
                </c:pt>
                <c:pt idx="285">
                  <c:v>782.4</c:v>
                </c:pt>
                <c:pt idx="286">
                  <c:v>782.2</c:v>
                </c:pt>
                <c:pt idx="287">
                  <c:v>783.1</c:v>
                </c:pt>
                <c:pt idx="288">
                  <c:v>782.8</c:v>
                </c:pt>
                <c:pt idx="289">
                  <c:v>783.35</c:v>
                </c:pt>
                <c:pt idx="290">
                  <c:v>783.55</c:v>
                </c:pt>
                <c:pt idx="291">
                  <c:v>785.3</c:v>
                </c:pt>
                <c:pt idx="292">
                  <c:v>783.15</c:v>
                </c:pt>
                <c:pt idx="293">
                  <c:v>784.1</c:v>
                </c:pt>
                <c:pt idx="294">
                  <c:v>785.3</c:v>
                </c:pt>
                <c:pt idx="295">
                  <c:v>784.2</c:v>
                </c:pt>
                <c:pt idx="296">
                  <c:v>785.25</c:v>
                </c:pt>
                <c:pt idx="297">
                  <c:v>785.6</c:v>
                </c:pt>
                <c:pt idx="298">
                  <c:v>784.6</c:v>
                </c:pt>
                <c:pt idx="299">
                  <c:v>783.3</c:v>
                </c:pt>
                <c:pt idx="300">
                  <c:v>784.05</c:v>
                </c:pt>
                <c:pt idx="301">
                  <c:v>783.95</c:v>
                </c:pt>
                <c:pt idx="302">
                  <c:v>785.25</c:v>
                </c:pt>
                <c:pt idx="303">
                  <c:v>785.55</c:v>
                </c:pt>
                <c:pt idx="304">
                  <c:v>783.25</c:v>
                </c:pt>
                <c:pt idx="305">
                  <c:v>784.75</c:v>
                </c:pt>
                <c:pt idx="306">
                  <c:v>785.75</c:v>
                </c:pt>
                <c:pt idx="307">
                  <c:v>783.4</c:v>
                </c:pt>
                <c:pt idx="308">
                  <c:v>783.7</c:v>
                </c:pt>
                <c:pt idx="309">
                  <c:v>784.5</c:v>
                </c:pt>
                <c:pt idx="310">
                  <c:v>785.7</c:v>
                </c:pt>
                <c:pt idx="311">
                  <c:v>784.35</c:v>
                </c:pt>
                <c:pt idx="312">
                  <c:v>783.6</c:v>
                </c:pt>
                <c:pt idx="313">
                  <c:v>784.35</c:v>
                </c:pt>
                <c:pt idx="314">
                  <c:v>782.8</c:v>
                </c:pt>
                <c:pt idx="315">
                  <c:v>783.55</c:v>
                </c:pt>
                <c:pt idx="316">
                  <c:v>783.2</c:v>
                </c:pt>
                <c:pt idx="317">
                  <c:v>784</c:v>
                </c:pt>
                <c:pt idx="318">
                  <c:v>783.55</c:v>
                </c:pt>
                <c:pt idx="319">
                  <c:v>782.45</c:v>
                </c:pt>
                <c:pt idx="320">
                  <c:v>782.75</c:v>
                </c:pt>
                <c:pt idx="321">
                  <c:v>781.7</c:v>
                </c:pt>
                <c:pt idx="322">
                  <c:v>782.95</c:v>
                </c:pt>
                <c:pt idx="323">
                  <c:v>782.25</c:v>
                </c:pt>
                <c:pt idx="324">
                  <c:v>781.6</c:v>
                </c:pt>
                <c:pt idx="325">
                  <c:v>780.65</c:v>
                </c:pt>
                <c:pt idx="326">
                  <c:v>781.5</c:v>
                </c:pt>
                <c:pt idx="327">
                  <c:v>781.35</c:v>
                </c:pt>
                <c:pt idx="328">
                  <c:v>781.4</c:v>
                </c:pt>
                <c:pt idx="329">
                  <c:v>780.85</c:v>
                </c:pt>
                <c:pt idx="330">
                  <c:v>780.85</c:v>
                </c:pt>
                <c:pt idx="331">
                  <c:v>781.55</c:v>
                </c:pt>
                <c:pt idx="332">
                  <c:v>781.45</c:v>
                </c:pt>
                <c:pt idx="333">
                  <c:v>780.8</c:v>
                </c:pt>
                <c:pt idx="334">
                  <c:v>779.8</c:v>
                </c:pt>
                <c:pt idx="335">
                  <c:v>780.85</c:v>
                </c:pt>
                <c:pt idx="336">
                  <c:v>781.4</c:v>
                </c:pt>
                <c:pt idx="337">
                  <c:v>780.7</c:v>
                </c:pt>
                <c:pt idx="338">
                  <c:v>781.75</c:v>
                </c:pt>
                <c:pt idx="339">
                  <c:v>780.35</c:v>
                </c:pt>
                <c:pt idx="340">
                  <c:v>781.2</c:v>
                </c:pt>
                <c:pt idx="341">
                  <c:v>781.4</c:v>
                </c:pt>
                <c:pt idx="342">
                  <c:v>780.85</c:v>
                </c:pt>
                <c:pt idx="343">
                  <c:v>781.35</c:v>
                </c:pt>
                <c:pt idx="344">
                  <c:v>780.05</c:v>
                </c:pt>
                <c:pt idx="345">
                  <c:v>781.65</c:v>
                </c:pt>
                <c:pt idx="346">
                  <c:v>781.4</c:v>
                </c:pt>
                <c:pt idx="347">
                  <c:v>781.8</c:v>
                </c:pt>
                <c:pt idx="348">
                  <c:v>781.85</c:v>
                </c:pt>
                <c:pt idx="349">
                  <c:v>781.5</c:v>
                </c:pt>
                <c:pt idx="350">
                  <c:v>781.5</c:v>
                </c:pt>
                <c:pt idx="351">
                  <c:v>779.85</c:v>
                </c:pt>
                <c:pt idx="352">
                  <c:v>782.25</c:v>
                </c:pt>
                <c:pt idx="353">
                  <c:v>781.6</c:v>
                </c:pt>
                <c:pt idx="354">
                  <c:v>782.55</c:v>
                </c:pt>
                <c:pt idx="355">
                  <c:v>782</c:v>
                </c:pt>
                <c:pt idx="356">
                  <c:v>782.15</c:v>
                </c:pt>
                <c:pt idx="357">
                  <c:v>782.2</c:v>
                </c:pt>
                <c:pt idx="358">
                  <c:v>781.6</c:v>
                </c:pt>
                <c:pt idx="359">
                  <c:v>782.7</c:v>
                </c:pt>
                <c:pt idx="360">
                  <c:v>782.6</c:v>
                </c:pt>
                <c:pt idx="361">
                  <c:v>782.6</c:v>
                </c:pt>
                <c:pt idx="362">
                  <c:v>782.85</c:v>
                </c:pt>
                <c:pt idx="363">
                  <c:v>781.55</c:v>
                </c:pt>
                <c:pt idx="364">
                  <c:v>783.8</c:v>
                </c:pt>
                <c:pt idx="365">
                  <c:v>782.35</c:v>
                </c:pt>
                <c:pt idx="366">
                  <c:v>783.45</c:v>
                </c:pt>
                <c:pt idx="367">
                  <c:v>783.85</c:v>
                </c:pt>
                <c:pt idx="368">
                  <c:v>782.15</c:v>
                </c:pt>
                <c:pt idx="369">
                  <c:v>783.9</c:v>
                </c:pt>
                <c:pt idx="370">
                  <c:v>783.25</c:v>
                </c:pt>
                <c:pt idx="371">
                  <c:v>784.05</c:v>
                </c:pt>
                <c:pt idx="372">
                  <c:v>782.15</c:v>
                </c:pt>
                <c:pt idx="373">
                  <c:v>783.15</c:v>
                </c:pt>
                <c:pt idx="374">
                  <c:v>783.1</c:v>
                </c:pt>
                <c:pt idx="375">
                  <c:v>783.15</c:v>
                </c:pt>
                <c:pt idx="376">
                  <c:v>783.55</c:v>
                </c:pt>
                <c:pt idx="377">
                  <c:v>783.3</c:v>
                </c:pt>
                <c:pt idx="378">
                  <c:v>783.8</c:v>
                </c:pt>
                <c:pt idx="379">
                  <c:v>782.7</c:v>
                </c:pt>
                <c:pt idx="380">
                  <c:v>783</c:v>
                </c:pt>
                <c:pt idx="381">
                  <c:v>783.6</c:v>
                </c:pt>
                <c:pt idx="382">
                  <c:v>783.6</c:v>
                </c:pt>
                <c:pt idx="383">
                  <c:v>783.45</c:v>
                </c:pt>
                <c:pt idx="384">
                  <c:v>782.95</c:v>
                </c:pt>
                <c:pt idx="385">
                  <c:v>782.05</c:v>
                </c:pt>
                <c:pt idx="386">
                  <c:v>783.05</c:v>
                </c:pt>
                <c:pt idx="387">
                  <c:v>782.4</c:v>
                </c:pt>
                <c:pt idx="388">
                  <c:v>782.05</c:v>
                </c:pt>
                <c:pt idx="389">
                  <c:v>781.1</c:v>
                </c:pt>
                <c:pt idx="390">
                  <c:v>782.05</c:v>
                </c:pt>
                <c:pt idx="391">
                  <c:v>781.05</c:v>
                </c:pt>
                <c:pt idx="392">
                  <c:v>781.65</c:v>
                </c:pt>
                <c:pt idx="393">
                  <c:v>781.5</c:v>
                </c:pt>
                <c:pt idx="394">
                  <c:v>781.95</c:v>
                </c:pt>
                <c:pt idx="395">
                  <c:v>780.7</c:v>
                </c:pt>
                <c:pt idx="396">
                  <c:v>780.65</c:v>
                </c:pt>
                <c:pt idx="397">
                  <c:v>780.05</c:v>
                </c:pt>
                <c:pt idx="398">
                  <c:v>780.7</c:v>
                </c:pt>
                <c:pt idx="399">
                  <c:v>780.65</c:v>
                </c:pt>
                <c:pt idx="400">
                  <c:v>781.5</c:v>
                </c:pt>
                <c:pt idx="401">
                  <c:v>782.7</c:v>
                </c:pt>
                <c:pt idx="402">
                  <c:v>780.45</c:v>
                </c:pt>
                <c:pt idx="403">
                  <c:v>781</c:v>
                </c:pt>
                <c:pt idx="404">
                  <c:v>780.7</c:v>
                </c:pt>
                <c:pt idx="405">
                  <c:v>780.5</c:v>
                </c:pt>
                <c:pt idx="406">
                  <c:v>781.15</c:v>
                </c:pt>
                <c:pt idx="407">
                  <c:v>780</c:v>
                </c:pt>
                <c:pt idx="408">
                  <c:v>780.85</c:v>
                </c:pt>
                <c:pt idx="409">
                  <c:v>780.75</c:v>
                </c:pt>
                <c:pt idx="410">
                  <c:v>780.05</c:v>
                </c:pt>
                <c:pt idx="411">
                  <c:v>780.3</c:v>
                </c:pt>
                <c:pt idx="412">
                  <c:v>781.65</c:v>
                </c:pt>
                <c:pt idx="413">
                  <c:v>779.75</c:v>
                </c:pt>
                <c:pt idx="414">
                  <c:v>779.8</c:v>
                </c:pt>
                <c:pt idx="415">
                  <c:v>780.55</c:v>
                </c:pt>
                <c:pt idx="416">
                  <c:v>779.9</c:v>
                </c:pt>
                <c:pt idx="417">
                  <c:v>779.95</c:v>
                </c:pt>
                <c:pt idx="418">
                  <c:v>780.9</c:v>
                </c:pt>
                <c:pt idx="419">
                  <c:v>779.85</c:v>
                </c:pt>
                <c:pt idx="420">
                  <c:v>781</c:v>
                </c:pt>
                <c:pt idx="421">
                  <c:v>781.1</c:v>
                </c:pt>
                <c:pt idx="422">
                  <c:v>780.4</c:v>
                </c:pt>
                <c:pt idx="423">
                  <c:v>780.8</c:v>
                </c:pt>
                <c:pt idx="424">
                  <c:v>781.9</c:v>
                </c:pt>
                <c:pt idx="425">
                  <c:v>780.55</c:v>
                </c:pt>
                <c:pt idx="426">
                  <c:v>780.1</c:v>
                </c:pt>
                <c:pt idx="427">
                  <c:v>780.3</c:v>
                </c:pt>
                <c:pt idx="428">
                  <c:v>779.35</c:v>
                </c:pt>
                <c:pt idx="429">
                  <c:v>781.05</c:v>
                </c:pt>
                <c:pt idx="430">
                  <c:v>779.35</c:v>
                </c:pt>
                <c:pt idx="431">
                  <c:v>780.1</c:v>
                </c:pt>
                <c:pt idx="432">
                  <c:v>778.6</c:v>
                </c:pt>
                <c:pt idx="433">
                  <c:v>781</c:v>
                </c:pt>
                <c:pt idx="434">
                  <c:v>780.7</c:v>
                </c:pt>
                <c:pt idx="435">
                  <c:v>780.9</c:v>
                </c:pt>
                <c:pt idx="436">
                  <c:v>780.4</c:v>
                </c:pt>
                <c:pt idx="437">
                  <c:v>780.3</c:v>
                </c:pt>
                <c:pt idx="438">
                  <c:v>780.75</c:v>
                </c:pt>
                <c:pt idx="439">
                  <c:v>781.6</c:v>
                </c:pt>
                <c:pt idx="440">
                  <c:v>780.55</c:v>
                </c:pt>
                <c:pt idx="441">
                  <c:v>780.25</c:v>
                </c:pt>
                <c:pt idx="442">
                  <c:v>779.45</c:v>
                </c:pt>
                <c:pt idx="443">
                  <c:v>779.5</c:v>
                </c:pt>
                <c:pt idx="444">
                  <c:v>779.95</c:v>
                </c:pt>
                <c:pt idx="445">
                  <c:v>779.8</c:v>
                </c:pt>
                <c:pt idx="446">
                  <c:v>781.6</c:v>
                </c:pt>
                <c:pt idx="447">
                  <c:v>778.95</c:v>
                </c:pt>
                <c:pt idx="448">
                  <c:v>781.45</c:v>
                </c:pt>
                <c:pt idx="449">
                  <c:v>780.8</c:v>
                </c:pt>
                <c:pt idx="450">
                  <c:v>780.25</c:v>
                </c:pt>
                <c:pt idx="451">
                  <c:v>780.1</c:v>
                </c:pt>
                <c:pt idx="452">
                  <c:v>779.7</c:v>
                </c:pt>
                <c:pt idx="453">
                  <c:v>780.95</c:v>
                </c:pt>
                <c:pt idx="454">
                  <c:v>781.35</c:v>
                </c:pt>
                <c:pt idx="455">
                  <c:v>781.2</c:v>
                </c:pt>
                <c:pt idx="456">
                  <c:v>780.85</c:v>
                </c:pt>
                <c:pt idx="457">
                  <c:v>780.15</c:v>
                </c:pt>
                <c:pt idx="458">
                  <c:v>780.65</c:v>
                </c:pt>
                <c:pt idx="459">
                  <c:v>781.25</c:v>
                </c:pt>
                <c:pt idx="460">
                  <c:v>780.4</c:v>
                </c:pt>
                <c:pt idx="461">
                  <c:v>779.75</c:v>
                </c:pt>
                <c:pt idx="462">
                  <c:v>781.5</c:v>
                </c:pt>
                <c:pt idx="463">
                  <c:v>780.15</c:v>
                </c:pt>
                <c:pt idx="464">
                  <c:v>780.55</c:v>
                </c:pt>
                <c:pt idx="465">
                  <c:v>780.4</c:v>
                </c:pt>
                <c:pt idx="466">
                  <c:v>780.6</c:v>
                </c:pt>
                <c:pt idx="467">
                  <c:v>779.95</c:v>
                </c:pt>
                <c:pt idx="468">
                  <c:v>780.15</c:v>
                </c:pt>
                <c:pt idx="469">
                  <c:v>780.9</c:v>
                </c:pt>
                <c:pt idx="470">
                  <c:v>780.85</c:v>
                </c:pt>
                <c:pt idx="471">
                  <c:v>781.05</c:v>
                </c:pt>
                <c:pt idx="472">
                  <c:v>780.2</c:v>
                </c:pt>
                <c:pt idx="473">
                  <c:v>781.3</c:v>
                </c:pt>
                <c:pt idx="474">
                  <c:v>781.7</c:v>
                </c:pt>
                <c:pt idx="475">
                  <c:v>780.2</c:v>
                </c:pt>
                <c:pt idx="476">
                  <c:v>781.3</c:v>
                </c:pt>
                <c:pt idx="477">
                  <c:v>781.85</c:v>
                </c:pt>
                <c:pt idx="478">
                  <c:v>781.65</c:v>
                </c:pt>
                <c:pt idx="479">
                  <c:v>782.4</c:v>
                </c:pt>
                <c:pt idx="480">
                  <c:v>781.5</c:v>
                </c:pt>
                <c:pt idx="481">
                  <c:v>782.05</c:v>
                </c:pt>
                <c:pt idx="482">
                  <c:v>780.5</c:v>
                </c:pt>
                <c:pt idx="483">
                  <c:v>781.5</c:v>
                </c:pt>
                <c:pt idx="484">
                  <c:v>781.35</c:v>
                </c:pt>
                <c:pt idx="485">
                  <c:v>779.6</c:v>
                </c:pt>
                <c:pt idx="486">
                  <c:v>781</c:v>
                </c:pt>
                <c:pt idx="487">
                  <c:v>780.65</c:v>
                </c:pt>
                <c:pt idx="488">
                  <c:v>781.8</c:v>
                </c:pt>
                <c:pt idx="489">
                  <c:v>781.3</c:v>
                </c:pt>
                <c:pt idx="490">
                  <c:v>781.3</c:v>
                </c:pt>
                <c:pt idx="491">
                  <c:v>779.85</c:v>
                </c:pt>
                <c:pt idx="492">
                  <c:v>781.3</c:v>
                </c:pt>
                <c:pt idx="493">
                  <c:v>780.9</c:v>
                </c:pt>
                <c:pt idx="494">
                  <c:v>781.4</c:v>
                </c:pt>
                <c:pt idx="495">
                  <c:v>780.65</c:v>
                </c:pt>
                <c:pt idx="496">
                  <c:v>781.75</c:v>
                </c:pt>
                <c:pt idx="497">
                  <c:v>781.6</c:v>
                </c:pt>
                <c:pt idx="498">
                  <c:v>781.25</c:v>
                </c:pt>
                <c:pt idx="499">
                  <c:v>780.6</c:v>
                </c:pt>
                <c:pt idx="500">
                  <c:v>780.85</c:v>
                </c:pt>
                <c:pt idx="501">
                  <c:v>780.05</c:v>
                </c:pt>
                <c:pt idx="502">
                  <c:v>780.3</c:v>
                </c:pt>
                <c:pt idx="503">
                  <c:v>780.2</c:v>
                </c:pt>
                <c:pt idx="504">
                  <c:v>781.55</c:v>
                </c:pt>
                <c:pt idx="505">
                  <c:v>780.75</c:v>
                </c:pt>
                <c:pt idx="506">
                  <c:v>780.25</c:v>
                </c:pt>
                <c:pt idx="507">
                  <c:v>780.35</c:v>
                </c:pt>
                <c:pt idx="508">
                  <c:v>779.65</c:v>
                </c:pt>
                <c:pt idx="509">
                  <c:v>781.65</c:v>
                </c:pt>
                <c:pt idx="510">
                  <c:v>780.75</c:v>
                </c:pt>
                <c:pt idx="511">
                  <c:v>781.3</c:v>
                </c:pt>
                <c:pt idx="512">
                  <c:v>780.65</c:v>
                </c:pt>
                <c:pt idx="513">
                  <c:v>780.3</c:v>
                </c:pt>
                <c:pt idx="514">
                  <c:v>780.4</c:v>
                </c:pt>
                <c:pt idx="515">
                  <c:v>781.05</c:v>
                </c:pt>
                <c:pt idx="516">
                  <c:v>780.8</c:v>
                </c:pt>
                <c:pt idx="517">
                  <c:v>780.8</c:v>
                </c:pt>
                <c:pt idx="518">
                  <c:v>781.35</c:v>
                </c:pt>
                <c:pt idx="519">
                  <c:v>781.7</c:v>
                </c:pt>
                <c:pt idx="520">
                  <c:v>781.55</c:v>
                </c:pt>
                <c:pt idx="521">
                  <c:v>780.8</c:v>
                </c:pt>
                <c:pt idx="522">
                  <c:v>780.25</c:v>
                </c:pt>
                <c:pt idx="523">
                  <c:v>781.9</c:v>
                </c:pt>
                <c:pt idx="524">
                  <c:v>780.05</c:v>
                </c:pt>
                <c:pt idx="525">
                  <c:v>781.85</c:v>
                </c:pt>
                <c:pt idx="526">
                  <c:v>780.5</c:v>
                </c:pt>
                <c:pt idx="527">
                  <c:v>782.45</c:v>
                </c:pt>
                <c:pt idx="528">
                  <c:v>781.55</c:v>
                </c:pt>
                <c:pt idx="529">
                  <c:v>782.6</c:v>
                </c:pt>
                <c:pt idx="530">
                  <c:v>782.95</c:v>
                </c:pt>
                <c:pt idx="531">
                  <c:v>783.25</c:v>
                </c:pt>
                <c:pt idx="532">
                  <c:v>783.5</c:v>
                </c:pt>
                <c:pt idx="533">
                  <c:v>781.85</c:v>
                </c:pt>
                <c:pt idx="534">
                  <c:v>784.2</c:v>
                </c:pt>
                <c:pt idx="535">
                  <c:v>783.75</c:v>
                </c:pt>
                <c:pt idx="536">
                  <c:v>783.8</c:v>
                </c:pt>
                <c:pt idx="537">
                  <c:v>784.9</c:v>
                </c:pt>
                <c:pt idx="538">
                  <c:v>784.8</c:v>
                </c:pt>
                <c:pt idx="539">
                  <c:v>784.7</c:v>
                </c:pt>
                <c:pt idx="540">
                  <c:v>784.95</c:v>
                </c:pt>
                <c:pt idx="541">
                  <c:v>784.95</c:v>
                </c:pt>
                <c:pt idx="542">
                  <c:v>784.4</c:v>
                </c:pt>
                <c:pt idx="543">
                  <c:v>785.9</c:v>
                </c:pt>
                <c:pt idx="544">
                  <c:v>786.3</c:v>
                </c:pt>
                <c:pt idx="545">
                  <c:v>785.55</c:v>
                </c:pt>
                <c:pt idx="546">
                  <c:v>785.5</c:v>
                </c:pt>
                <c:pt idx="547">
                  <c:v>785.8</c:v>
                </c:pt>
                <c:pt idx="548">
                  <c:v>784</c:v>
                </c:pt>
                <c:pt idx="549">
                  <c:v>786.15</c:v>
                </c:pt>
                <c:pt idx="550">
                  <c:v>785</c:v>
                </c:pt>
                <c:pt idx="551">
                  <c:v>785.4</c:v>
                </c:pt>
                <c:pt idx="552">
                  <c:v>785.35</c:v>
                </c:pt>
                <c:pt idx="553">
                  <c:v>786.2</c:v>
                </c:pt>
                <c:pt idx="554">
                  <c:v>787.3</c:v>
                </c:pt>
                <c:pt idx="555">
                  <c:v>786.6</c:v>
                </c:pt>
                <c:pt idx="556">
                  <c:v>786.65</c:v>
                </c:pt>
                <c:pt idx="557">
                  <c:v>786.6</c:v>
                </c:pt>
                <c:pt idx="558">
                  <c:v>787.3</c:v>
                </c:pt>
                <c:pt idx="559">
                  <c:v>787.2</c:v>
                </c:pt>
                <c:pt idx="560">
                  <c:v>788.4</c:v>
                </c:pt>
                <c:pt idx="561">
                  <c:v>789.8</c:v>
                </c:pt>
                <c:pt idx="562">
                  <c:v>789.7</c:v>
                </c:pt>
                <c:pt idx="563">
                  <c:v>789.7</c:v>
                </c:pt>
                <c:pt idx="564">
                  <c:v>790.8</c:v>
                </c:pt>
                <c:pt idx="565">
                  <c:v>791.95</c:v>
                </c:pt>
                <c:pt idx="566">
                  <c:v>791.15</c:v>
                </c:pt>
                <c:pt idx="567">
                  <c:v>791.1</c:v>
                </c:pt>
                <c:pt idx="568">
                  <c:v>790.95</c:v>
                </c:pt>
                <c:pt idx="569">
                  <c:v>790.95</c:v>
                </c:pt>
                <c:pt idx="570">
                  <c:v>789.85</c:v>
                </c:pt>
                <c:pt idx="571">
                  <c:v>789</c:v>
                </c:pt>
                <c:pt idx="572">
                  <c:v>787</c:v>
                </c:pt>
                <c:pt idx="573">
                  <c:v>788.2</c:v>
                </c:pt>
                <c:pt idx="574">
                  <c:v>786.35</c:v>
                </c:pt>
                <c:pt idx="575">
                  <c:v>786</c:v>
                </c:pt>
                <c:pt idx="576">
                  <c:v>783.85</c:v>
                </c:pt>
                <c:pt idx="577">
                  <c:v>785.45</c:v>
                </c:pt>
                <c:pt idx="578">
                  <c:v>783.8</c:v>
                </c:pt>
                <c:pt idx="579">
                  <c:v>784.6</c:v>
                </c:pt>
                <c:pt idx="580">
                  <c:v>783.15</c:v>
                </c:pt>
                <c:pt idx="581">
                  <c:v>783.15</c:v>
                </c:pt>
                <c:pt idx="582">
                  <c:v>783.55</c:v>
                </c:pt>
                <c:pt idx="583">
                  <c:v>783.15</c:v>
                </c:pt>
                <c:pt idx="584">
                  <c:v>783.75</c:v>
                </c:pt>
                <c:pt idx="585">
                  <c:v>780.75</c:v>
                </c:pt>
                <c:pt idx="586">
                  <c:v>784.2</c:v>
                </c:pt>
                <c:pt idx="587">
                  <c:v>781.65</c:v>
                </c:pt>
                <c:pt idx="588">
                  <c:v>782.15</c:v>
                </c:pt>
                <c:pt idx="589">
                  <c:v>782.6</c:v>
                </c:pt>
                <c:pt idx="590">
                  <c:v>781.45</c:v>
                </c:pt>
                <c:pt idx="591">
                  <c:v>782.2</c:v>
                </c:pt>
                <c:pt idx="592">
                  <c:v>780.95</c:v>
                </c:pt>
                <c:pt idx="593">
                  <c:v>781.5</c:v>
                </c:pt>
                <c:pt idx="594">
                  <c:v>782.3</c:v>
                </c:pt>
                <c:pt idx="595">
                  <c:v>781.55</c:v>
                </c:pt>
                <c:pt idx="596">
                  <c:v>782.6</c:v>
                </c:pt>
                <c:pt idx="597">
                  <c:v>781.4</c:v>
                </c:pt>
                <c:pt idx="598">
                  <c:v>781.9</c:v>
                </c:pt>
                <c:pt idx="599">
                  <c:v>782.2</c:v>
                </c:pt>
                <c:pt idx="600">
                  <c:v>782.55</c:v>
                </c:pt>
                <c:pt idx="601">
                  <c:v>781.3</c:v>
                </c:pt>
                <c:pt idx="602">
                  <c:v>780.95</c:v>
                </c:pt>
                <c:pt idx="603">
                  <c:v>781.85</c:v>
                </c:pt>
                <c:pt idx="604">
                  <c:v>782.2</c:v>
                </c:pt>
                <c:pt idx="605">
                  <c:v>781.7</c:v>
                </c:pt>
                <c:pt idx="606">
                  <c:v>780.5</c:v>
                </c:pt>
                <c:pt idx="607">
                  <c:v>781.25</c:v>
                </c:pt>
                <c:pt idx="608">
                  <c:v>781.6</c:v>
                </c:pt>
                <c:pt idx="609">
                  <c:v>781.75</c:v>
                </c:pt>
                <c:pt idx="610">
                  <c:v>781.35</c:v>
                </c:pt>
                <c:pt idx="611">
                  <c:v>781.75</c:v>
                </c:pt>
                <c:pt idx="612">
                  <c:v>781.9</c:v>
                </c:pt>
                <c:pt idx="613">
                  <c:v>783.05</c:v>
                </c:pt>
                <c:pt idx="614">
                  <c:v>783.5</c:v>
                </c:pt>
                <c:pt idx="615">
                  <c:v>783</c:v>
                </c:pt>
                <c:pt idx="616">
                  <c:v>782.35</c:v>
                </c:pt>
                <c:pt idx="617">
                  <c:v>782.3</c:v>
                </c:pt>
                <c:pt idx="618">
                  <c:v>782.25</c:v>
                </c:pt>
                <c:pt idx="619">
                  <c:v>781.9</c:v>
                </c:pt>
                <c:pt idx="620">
                  <c:v>783</c:v>
                </c:pt>
                <c:pt idx="621">
                  <c:v>782.6</c:v>
                </c:pt>
                <c:pt idx="622">
                  <c:v>780.85</c:v>
                </c:pt>
                <c:pt idx="623">
                  <c:v>780.65</c:v>
                </c:pt>
                <c:pt idx="624">
                  <c:v>782.45</c:v>
                </c:pt>
                <c:pt idx="625">
                  <c:v>781.3</c:v>
                </c:pt>
                <c:pt idx="626">
                  <c:v>781.1</c:v>
                </c:pt>
                <c:pt idx="627">
                  <c:v>781.6</c:v>
                </c:pt>
                <c:pt idx="628">
                  <c:v>781.45</c:v>
                </c:pt>
                <c:pt idx="629">
                  <c:v>783</c:v>
                </c:pt>
                <c:pt idx="630">
                  <c:v>781.5</c:v>
                </c:pt>
                <c:pt idx="631">
                  <c:v>781.5</c:v>
                </c:pt>
                <c:pt idx="632">
                  <c:v>779.9</c:v>
                </c:pt>
                <c:pt idx="633">
                  <c:v>781.6</c:v>
                </c:pt>
                <c:pt idx="634">
                  <c:v>781.05</c:v>
                </c:pt>
                <c:pt idx="635">
                  <c:v>781.75</c:v>
                </c:pt>
                <c:pt idx="636">
                  <c:v>780.45</c:v>
                </c:pt>
                <c:pt idx="637">
                  <c:v>782.2</c:v>
                </c:pt>
                <c:pt idx="638">
                  <c:v>782</c:v>
                </c:pt>
                <c:pt idx="639">
                  <c:v>780.9</c:v>
                </c:pt>
                <c:pt idx="640">
                  <c:v>781.4</c:v>
                </c:pt>
                <c:pt idx="641">
                  <c:v>780.6</c:v>
                </c:pt>
                <c:pt idx="642">
                  <c:v>782.5</c:v>
                </c:pt>
                <c:pt idx="643">
                  <c:v>780.4</c:v>
                </c:pt>
                <c:pt idx="644">
                  <c:v>781.1</c:v>
                </c:pt>
                <c:pt idx="645">
                  <c:v>782.45</c:v>
                </c:pt>
                <c:pt idx="646">
                  <c:v>781.4</c:v>
                </c:pt>
                <c:pt idx="647">
                  <c:v>781.6</c:v>
                </c:pt>
                <c:pt idx="648">
                  <c:v>779.95</c:v>
                </c:pt>
                <c:pt idx="649">
                  <c:v>780.2</c:v>
                </c:pt>
                <c:pt idx="650">
                  <c:v>780.95</c:v>
                </c:pt>
                <c:pt idx="651">
                  <c:v>780</c:v>
                </c:pt>
                <c:pt idx="652">
                  <c:v>780.5</c:v>
                </c:pt>
                <c:pt idx="653">
                  <c:v>781.5</c:v>
                </c:pt>
                <c:pt idx="654">
                  <c:v>782.5</c:v>
                </c:pt>
                <c:pt idx="655">
                  <c:v>780.9</c:v>
                </c:pt>
                <c:pt idx="656">
                  <c:v>780.6</c:v>
                </c:pt>
                <c:pt idx="657">
                  <c:v>780.15</c:v>
                </c:pt>
                <c:pt idx="658">
                  <c:v>781.75</c:v>
                </c:pt>
                <c:pt idx="659">
                  <c:v>781</c:v>
                </c:pt>
                <c:pt idx="660">
                  <c:v>781.15</c:v>
                </c:pt>
                <c:pt idx="661">
                  <c:v>779.75</c:v>
                </c:pt>
                <c:pt idx="662">
                  <c:v>781.75</c:v>
                </c:pt>
                <c:pt idx="663">
                  <c:v>780.75</c:v>
                </c:pt>
                <c:pt idx="664">
                  <c:v>781.4</c:v>
                </c:pt>
                <c:pt idx="665">
                  <c:v>781.15</c:v>
                </c:pt>
                <c:pt idx="666">
                  <c:v>780.9</c:v>
                </c:pt>
                <c:pt idx="667">
                  <c:v>782.25</c:v>
                </c:pt>
                <c:pt idx="668">
                  <c:v>780.95</c:v>
                </c:pt>
                <c:pt idx="669">
                  <c:v>781.1</c:v>
                </c:pt>
                <c:pt idx="670">
                  <c:v>781.1</c:v>
                </c:pt>
                <c:pt idx="671">
                  <c:v>780.6</c:v>
                </c:pt>
                <c:pt idx="672">
                  <c:v>782.35</c:v>
                </c:pt>
                <c:pt idx="673">
                  <c:v>781.6</c:v>
                </c:pt>
                <c:pt idx="674">
                  <c:v>781.55</c:v>
                </c:pt>
                <c:pt idx="675">
                  <c:v>780.4</c:v>
                </c:pt>
                <c:pt idx="676">
                  <c:v>781.25</c:v>
                </c:pt>
                <c:pt idx="677">
                  <c:v>781.3</c:v>
                </c:pt>
                <c:pt idx="678">
                  <c:v>780.75</c:v>
                </c:pt>
                <c:pt idx="679">
                  <c:v>781</c:v>
                </c:pt>
                <c:pt idx="680">
                  <c:v>782.65</c:v>
                </c:pt>
                <c:pt idx="681">
                  <c:v>779.75</c:v>
                </c:pt>
                <c:pt idx="682">
                  <c:v>780.5</c:v>
                </c:pt>
                <c:pt idx="683">
                  <c:v>781.6</c:v>
                </c:pt>
                <c:pt idx="684">
                  <c:v>781.6</c:v>
                </c:pt>
                <c:pt idx="685">
                  <c:v>780.6</c:v>
                </c:pt>
                <c:pt idx="686">
                  <c:v>780.15</c:v>
                </c:pt>
                <c:pt idx="687">
                  <c:v>780.15</c:v>
                </c:pt>
                <c:pt idx="688">
                  <c:v>780</c:v>
                </c:pt>
                <c:pt idx="689">
                  <c:v>783.35</c:v>
                </c:pt>
                <c:pt idx="690">
                  <c:v>781.2</c:v>
                </c:pt>
                <c:pt idx="691">
                  <c:v>782</c:v>
                </c:pt>
                <c:pt idx="692">
                  <c:v>780.8</c:v>
                </c:pt>
                <c:pt idx="693">
                  <c:v>780.45</c:v>
                </c:pt>
                <c:pt idx="694">
                  <c:v>781.05</c:v>
                </c:pt>
                <c:pt idx="695">
                  <c:v>781.1</c:v>
                </c:pt>
                <c:pt idx="696">
                  <c:v>780.95</c:v>
                </c:pt>
                <c:pt idx="697">
                  <c:v>781.85</c:v>
                </c:pt>
                <c:pt idx="698">
                  <c:v>782.25</c:v>
                </c:pt>
                <c:pt idx="699">
                  <c:v>781.8</c:v>
                </c:pt>
                <c:pt idx="700">
                  <c:v>782</c:v>
                </c:pt>
                <c:pt idx="701">
                  <c:v>780.85</c:v>
                </c:pt>
                <c:pt idx="702">
                  <c:v>781.2</c:v>
                </c:pt>
                <c:pt idx="703">
                  <c:v>781</c:v>
                </c:pt>
                <c:pt idx="704">
                  <c:v>782.1</c:v>
                </c:pt>
                <c:pt idx="705">
                  <c:v>780.45</c:v>
                </c:pt>
                <c:pt idx="706">
                  <c:v>781.05</c:v>
                </c:pt>
                <c:pt idx="707">
                  <c:v>781.35</c:v>
                </c:pt>
                <c:pt idx="708">
                  <c:v>780.45</c:v>
                </c:pt>
                <c:pt idx="709">
                  <c:v>781</c:v>
                </c:pt>
                <c:pt idx="710">
                  <c:v>781.45</c:v>
                </c:pt>
                <c:pt idx="711">
                  <c:v>781.8</c:v>
                </c:pt>
                <c:pt idx="712">
                  <c:v>781.15</c:v>
                </c:pt>
                <c:pt idx="713">
                  <c:v>780.55</c:v>
                </c:pt>
                <c:pt idx="714">
                  <c:v>781.3</c:v>
                </c:pt>
                <c:pt idx="715">
                  <c:v>781.75</c:v>
                </c:pt>
                <c:pt idx="716">
                  <c:v>780.05</c:v>
                </c:pt>
                <c:pt idx="717">
                  <c:v>779.95</c:v>
                </c:pt>
                <c:pt idx="718">
                  <c:v>780.8</c:v>
                </c:pt>
                <c:pt idx="719">
                  <c:v>780.5</c:v>
                </c:pt>
                <c:pt idx="720">
                  <c:v>780.85</c:v>
                </c:pt>
                <c:pt idx="721">
                  <c:v>781.2</c:v>
                </c:pt>
                <c:pt idx="722">
                  <c:v>780.7</c:v>
                </c:pt>
                <c:pt idx="723">
                  <c:v>780.55</c:v>
                </c:pt>
                <c:pt idx="724">
                  <c:v>779.75</c:v>
                </c:pt>
                <c:pt idx="725">
                  <c:v>781.2</c:v>
                </c:pt>
                <c:pt idx="726">
                  <c:v>782.45</c:v>
                </c:pt>
                <c:pt idx="727">
                  <c:v>780.7</c:v>
                </c:pt>
                <c:pt idx="728">
                  <c:v>781.7</c:v>
                </c:pt>
                <c:pt idx="729">
                  <c:v>781.15</c:v>
                </c:pt>
                <c:pt idx="730">
                  <c:v>781.3</c:v>
                </c:pt>
                <c:pt idx="731">
                  <c:v>781.7</c:v>
                </c:pt>
                <c:pt idx="732">
                  <c:v>781.3</c:v>
                </c:pt>
                <c:pt idx="733">
                  <c:v>780.2</c:v>
                </c:pt>
                <c:pt idx="734">
                  <c:v>781.55</c:v>
                </c:pt>
                <c:pt idx="735">
                  <c:v>781.6</c:v>
                </c:pt>
                <c:pt idx="736">
                  <c:v>780.25</c:v>
                </c:pt>
                <c:pt idx="737">
                  <c:v>781.35</c:v>
                </c:pt>
                <c:pt idx="738">
                  <c:v>781.2</c:v>
                </c:pt>
                <c:pt idx="739">
                  <c:v>781</c:v>
                </c:pt>
                <c:pt idx="740">
                  <c:v>782.75</c:v>
                </c:pt>
                <c:pt idx="741">
                  <c:v>782.3</c:v>
                </c:pt>
                <c:pt idx="742">
                  <c:v>782.55</c:v>
                </c:pt>
                <c:pt idx="743">
                  <c:v>782.25</c:v>
                </c:pt>
                <c:pt idx="744">
                  <c:v>780.35</c:v>
                </c:pt>
                <c:pt idx="745">
                  <c:v>782.75</c:v>
                </c:pt>
                <c:pt idx="746">
                  <c:v>780.85</c:v>
                </c:pt>
                <c:pt idx="747">
                  <c:v>781.6</c:v>
                </c:pt>
                <c:pt idx="748">
                  <c:v>782.75</c:v>
                </c:pt>
                <c:pt idx="749">
                  <c:v>781.15</c:v>
                </c:pt>
                <c:pt idx="750">
                  <c:v>782.35</c:v>
                </c:pt>
                <c:pt idx="751">
                  <c:v>782.35</c:v>
                </c:pt>
                <c:pt idx="752">
                  <c:v>781</c:v>
                </c:pt>
                <c:pt idx="753">
                  <c:v>781.9</c:v>
                </c:pt>
                <c:pt idx="754">
                  <c:v>780.85</c:v>
                </c:pt>
                <c:pt idx="755">
                  <c:v>781.65</c:v>
                </c:pt>
                <c:pt idx="756">
                  <c:v>781.25</c:v>
                </c:pt>
                <c:pt idx="757">
                  <c:v>780.7</c:v>
                </c:pt>
                <c:pt idx="758">
                  <c:v>781.2</c:v>
                </c:pt>
                <c:pt idx="759">
                  <c:v>781.3</c:v>
                </c:pt>
                <c:pt idx="760">
                  <c:v>781.4</c:v>
                </c:pt>
                <c:pt idx="761">
                  <c:v>781.4</c:v>
                </c:pt>
                <c:pt idx="762">
                  <c:v>781.55</c:v>
                </c:pt>
                <c:pt idx="763">
                  <c:v>781.65</c:v>
                </c:pt>
                <c:pt idx="764">
                  <c:v>781.2</c:v>
                </c:pt>
                <c:pt idx="765">
                  <c:v>781.7</c:v>
                </c:pt>
                <c:pt idx="766">
                  <c:v>780.7</c:v>
                </c:pt>
                <c:pt idx="767">
                  <c:v>780.05</c:v>
                </c:pt>
                <c:pt idx="768">
                  <c:v>781.95</c:v>
                </c:pt>
                <c:pt idx="769">
                  <c:v>780.85</c:v>
                </c:pt>
                <c:pt idx="770">
                  <c:v>781.7</c:v>
                </c:pt>
                <c:pt idx="771">
                  <c:v>781.7</c:v>
                </c:pt>
                <c:pt idx="772">
                  <c:v>780.85</c:v>
                </c:pt>
                <c:pt idx="773">
                  <c:v>780.95</c:v>
                </c:pt>
                <c:pt idx="774">
                  <c:v>782.55</c:v>
                </c:pt>
                <c:pt idx="775">
                  <c:v>781.9</c:v>
                </c:pt>
                <c:pt idx="776">
                  <c:v>781.5</c:v>
                </c:pt>
                <c:pt idx="777">
                  <c:v>781.35</c:v>
                </c:pt>
                <c:pt idx="778">
                  <c:v>780.7</c:v>
                </c:pt>
                <c:pt idx="779">
                  <c:v>782.25</c:v>
                </c:pt>
                <c:pt idx="780">
                  <c:v>782.1</c:v>
                </c:pt>
                <c:pt idx="781">
                  <c:v>781.3</c:v>
                </c:pt>
                <c:pt idx="782">
                  <c:v>781.9</c:v>
                </c:pt>
                <c:pt idx="783">
                  <c:v>781.1</c:v>
                </c:pt>
                <c:pt idx="784">
                  <c:v>781.45</c:v>
                </c:pt>
                <c:pt idx="785">
                  <c:v>781.95</c:v>
                </c:pt>
                <c:pt idx="786">
                  <c:v>781.7</c:v>
                </c:pt>
                <c:pt idx="787">
                  <c:v>781.95</c:v>
                </c:pt>
                <c:pt idx="788">
                  <c:v>782.55</c:v>
                </c:pt>
                <c:pt idx="789">
                  <c:v>781.45</c:v>
                </c:pt>
                <c:pt idx="790">
                  <c:v>782.55</c:v>
                </c:pt>
                <c:pt idx="791">
                  <c:v>781.9</c:v>
                </c:pt>
                <c:pt idx="792">
                  <c:v>782.1</c:v>
                </c:pt>
                <c:pt idx="793">
                  <c:v>781.55</c:v>
                </c:pt>
                <c:pt idx="794">
                  <c:v>781.25</c:v>
                </c:pt>
                <c:pt idx="795">
                  <c:v>782.2</c:v>
                </c:pt>
                <c:pt idx="796">
                  <c:v>781.45</c:v>
                </c:pt>
                <c:pt idx="797">
                  <c:v>782.75</c:v>
                </c:pt>
                <c:pt idx="798">
                  <c:v>783.7</c:v>
                </c:pt>
                <c:pt idx="799">
                  <c:v>782.3</c:v>
                </c:pt>
                <c:pt idx="800">
                  <c:v>782.5</c:v>
                </c:pt>
                <c:pt idx="801">
                  <c:v>782.45</c:v>
                </c:pt>
                <c:pt idx="802">
                  <c:v>781.85</c:v>
                </c:pt>
                <c:pt idx="803">
                  <c:v>781.8</c:v>
                </c:pt>
                <c:pt idx="804">
                  <c:v>782.6</c:v>
                </c:pt>
                <c:pt idx="805">
                  <c:v>782.3</c:v>
                </c:pt>
                <c:pt idx="806">
                  <c:v>782.25</c:v>
                </c:pt>
                <c:pt idx="807">
                  <c:v>780.55</c:v>
                </c:pt>
                <c:pt idx="808">
                  <c:v>783.1</c:v>
                </c:pt>
                <c:pt idx="809">
                  <c:v>783.15</c:v>
                </c:pt>
                <c:pt idx="810">
                  <c:v>782.75</c:v>
                </c:pt>
                <c:pt idx="811">
                  <c:v>781.8</c:v>
                </c:pt>
                <c:pt idx="812">
                  <c:v>782.4</c:v>
                </c:pt>
                <c:pt idx="813">
                  <c:v>783.25</c:v>
                </c:pt>
                <c:pt idx="814">
                  <c:v>783</c:v>
                </c:pt>
                <c:pt idx="815">
                  <c:v>782.75</c:v>
                </c:pt>
                <c:pt idx="816">
                  <c:v>781.85</c:v>
                </c:pt>
                <c:pt idx="817">
                  <c:v>782.5</c:v>
                </c:pt>
                <c:pt idx="818">
                  <c:v>782.55</c:v>
                </c:pt>
                <c:pt idx="819">
                  <c:v>782.55</c:v>
                </c:pt>
                <c:pt idx="820">
                  <c:v>783.25</c:v>
                </c:pt>
                <c:pt idx="821">
                  <c:v>781.95</c:v>
                </c:pt>
                <c:pt idx="822">
                  <c:v>782.25</c:v>
                </c:pt>
                <c:pt idx="823">
                  <c:v>781.5</c:v>
                </c:pt>
                <c:pt idx="824">
                  <c:v>781.75</c:v>
                </c:pt>
                <c:pt idx="825">
                  <c:v>783</c:v>
                </c:pt>
                <c:pt idx="826">
                  <c:v>781.3</c:v>
                </c:pt>
                <c:pt idx="827">
                  <c:v>781.75</c:v>
                </c:pt>
                <c:pt idx="828">
                  <c:v>781.5</c:v>
                </c:pt>
                <c:pt idx="829">
                  <c:v>782</c:v>
                </c:pt>
                <c:pt idx="830">
                  <c:v>782.8</c:v>
                </c:pt>
                <c:pt idx="831">
                  <c:v>782.15</c:v>
                </c:pt>
                <c:pt idx="832">
                  <c:v>781.35</c:v>
                </c:pt>
                <c:pt idx="833">
                  <c:v>782.2</c:v>
                </c:pt>
                <c:pt idx="834">
                  <c:v>782.55</c:v>
                </c:pt>
                <c:pt idx="835">
                  <c:v>782.1</c:v>
                </c:pt>
                <c:pt idx="836">
                  <c:v>781.8</c:v>
                </c:pt>
                <c:pt idx="837">
                  <c:v>780.7</c:v>
                </c:pt>
                <c:pt idx="838">
                  <c:v>780.6</c:v>
                </c:pt>
                <c:pt idx="839">
                  <c:v>782.55</c:v>
                </c:pt>
                <c:pt idx="840">
                  <c:v>781.75</c:v>
                </c:pt>
                <c:pt idx="841">
                  <c:v>781.85</c:v>
                </c:pt>
                <c:pt idx="842">
                  <c:v>781.1</c:v>
                </c:pt>
                <c:pt idx="843">
                  <c:v>781</c:v>
                </c:pt>
                <c:pt idx="844">
                  <c:v>781.05</c:v>
                </c:pt>
                <c:pt idx="845">
                  <c:v>781.15</c:v>
                </c:pt>
                <c:pt idx="846">
                  <c:v>781.15</c:v>
                </c:pt>
                <c:pt idx="847">
                  <c:v>782.2</c:v>
                </c:pt>
                <c:pt idx="848">
                  <c:v>780.6</c:v>
                </c:pt>
                <c:pt idx="849">
                  <c:v>781.65</c:v>
                </c:pt>
                <c:pt idx="850">
                  <c:v>781.35</c:v>
                </c:pt>
                <c:pt idx="851">
                  <c:v>781.3</c:v>
                </c:pt>
                <c:pt idx="852">
                  <c:v>781.35</c:v>
                </c:pt>
                <c:pt idx="853">
                  <c:v>781.05</c:v>
                </c:pt>
                <c:pt idx="854">
                  <c:v>781.95</c:v>
                </c:pt>
                <c:pt idx="855">
                  <c:v>780.05</c:v>
                </c:pt>
                <c:pt idx="856">
                  <c:v>780.5</c:v>
                </c:pt>
                <c:pt idx="857">
                  <c:v>781.1</c:v>
                </c:pt>
                <c:pt idx="858">
                  <c:v>781.75</c:v>
                </c:pt>
                <c:pt idx="859">
                  <c:v>780.95</c:v>
                </c:pt>
                <c:pt idx="860">
                  <c:v>781.05</c:v>
                </c:pt>
                <c:pt idx="861">
                  <c:v>781.25</c:v>
                </c:pt>
                <c:pt idx="862">
                  <c:v>780.8</c:v>
                </c:pt>
                <c:pt idx="863">
                  <c:v>781.8</c:v>
                </c:pt>
                <c:pt idx="864">
                  <c:v>780.85</c:v>
                </c:pt>
                <c:pt idx="865">
                  <c:v>781.95</c:v>
                </c:pt>
                <c:pt idx="866">
                  <c:v>780.9</c:v>
                </c:pt>
                <c:pt idx="867">
                  <c:v>781</c:v>
                </c:pt>
                <c:pt idx="868">
                  <c:v>781.65</c:v>
                </c:pt>
                <c:pt idx="869">
                  <c:v>782.1</c:v>
                </c:pt>
                <c:pt idx="870">
                  <c:v>780.9</c:v>
                </c:pt>
                <c:pt idx="871">
                  <c:v>781.3</c:v>
                </c:pt>
                <c:pt idx="872">
                  <c:v>781.2</c:v>
                </c:pt>
                <c:pt idx="873">
                  <c:v>780.9</c:v>
                </c:pt>
                <c:pt idx="874">
                  <c:v>781.8</c:v>
                </c:pt>
                <c:pt idx="875">
                  <c:v>781.05</c:v>
                </c:pt>
                <c:pt idx="876">
                  <c:v>780.45</c:v>
                </c:pt>
                <c:pt idx="877">
                  <c:v>782.75</c:v>
                </c:pt>
                <c:pt idx="878">
                  <c:v>782.2</c:v>
                </c:pt>
                <c:pt idx="879">
                  <c:v>780.7</c:v>
                </c:pt>
                <c:pt idx="880">
                  <c:v>781.3</c:v>
                </c:pt>
                <c:pt idx="881">
                  <c:v>780.6</c:v>
                </c:pt>
                <c:pt idx="882">
                  <c:v>780.95</c:v>
                </c:pt>
                <c:pt idx="883">
                  <c:v>780.7</c:v>
                </c:pt>
                <c:pt idx="884">
                  <c:v>781</c:v>
                </c:pt>
                <c:pt idx="885">
                  <c:v>780.45</c:v>
                </c:pt>
                <c:pt idx="886">
                  <c:v>782</c:v>
                </c:pt>
                <c:pt idx="887">
                  <c:v>780.9</c:v>
                </c:pt>
                <c:pt idx="888">
                  <c:v>781.15</c:v>
                </c:pt>
                <c:pt idx="889">
                  <c:v>781.35</c:v>
                </c:pt>
                <c:pt idx="890">
                  <c:v>781.95</c:v>
                </c:pt>
                <c:pt idx="891">
                  <c:v>780.15</c:v>
                </c:pt>
                <c:pt idx="892">
                  <c:v>781.35</c:v>
                </c:pt>
                <c:pt idx="893">
                  <c:v>781.45</c:v>
                </c:pt>
                <c:pt idx="894">
                  <c:v>782.1</c:v>
                </c:pt>
                <c:pt idx="895">
                  <c:v>780.9</c:v>
                </c:pt>
                <c:pt idx="896">
                  <c:v>781.5</c:v>
                </c:pt>
                <c:pt idx="897">
                  <c:v>781.55</c:v>
                </c:pt>
                <c:pt idx="898">
                  <c:v>782</c:v>
                </c:pt>
                <c:pt idx="899">
                  <c:v>781.5</c:v>
                </c:pt>
                <c:pt idx="900">
                  <c:v>782.1</c:v>
                </c:pt>
                <c:pt idx="901">
                  <c:v>781.95</c:v>
                </c:pt>
                <c:pt idx="902">
                  <c:v>782.3</c:v>
                </c:pt>
                <c:pt idx="903">
                  <c:v>780.9</c:v>
                </c:pt>
                <c:pt idx="904">
                  <c:v>781.85</c:v>
                </c:pt>
                <c:pt idx="905">
                  <c:v>782.2</c:v>
                </c:pt>
                <c:pt idx="906">
                  <c:v>781.85</c:v>
                </c:pt>
                <c:pt idx="907">
                  <c:v>781.05</c:v>
                </c:pt>
                <c:pt idx="908">
                  <c:v>780.7</c:v>
                </c:pt>
                <c:pt idx="909">
                  <c:v>781.7</c:v>
                </c:pt>
                <c:pt idx="910">
                  <c:v>781.4</c:v>
                </c:pt>
                <c:pt idx="911">
                  <c:v>781.8</c:v>
                </c:pt>
                <c:pt idx="912">
                  <c:v>782.9</c:v>
                </c:pt>
                <c:pt idx="913">
                  <c:v>782.3</c:v>
                </c:pt>
                <c:pt idx="914">
                  <c:v>782.05</c:v>
                </c:pt>
                <c:pt idx="915">
                  <c:v>782.1</c:v>
                </c:pt>
                <c:pt idx="916">
                  <c:v>781.9</c:v>
                </c:pt>
                <c:pt idx="917">
                  <c:v>781.3</c:v>
                </c:pt>
                <c:pt idx="918">
                  <c:v>780.8</c:v>
                </c:pt>
                <c:pt idx="919">
                  <c:v>780.3</c:v>
                </c:pt>
                <c:pt idx="920">
                  <c:v>781.55</c:v>
                </c:pt>
                <c:pt idx="921">
                  <c:v>781.8</c:v>
                </c:pt>
                <c:pt idx="922">
                  <c:v>781.55</c:v>
                </c:pt>
                <c:pt idx="923">
                  <c:v>781.3</c:v>
                </c:pt>
                <c:pt idx="924">
                  <c:v>780.5</c:v>
                </c:pt>
                <c:pt idx="925">
                  <c:v>781.75</c:v>
                </c:pt>
                <c:pt idx="926">
                  <c:v>781.6</c:v>
                </c:pt>
                <c:pt idx="927">
                  <c:v>781.85</c:v>
                </c:pt>
                <c:pt idx="928">
                  <c:v>782.7</c:v>
                </c:pt>
                <c:pt idx="929">
                  <c:v>782.15</c:v>
                </c:pt>
                <c:pt idx="930">
                  <c:v>781.3</c:v>
                </c:pt>
                <c:pt idx="931">
                  <c:v>782.3</c:v>
                </c:pt>
                <c:pt idx="932">
                  <c:v>781.7</c:v>
                </c:pt>
                <c:pt idx="933">
                  <c:v>782.55</c:v>
                </c:pt>
                <c:pt idx="934">
                  <c:v>781.7</c:v>
                </c:pt>
                <c:pt idx="935">
                  <c:v>781.85</c:v>
                </c:pt>
                <c:pt idx="936">
                  <c:v>781.4</c:v>
                </c:pt>
                <c:pt idx="937">
                  <c:v>781.95</c:v>
                </c:pt>
                <c:pt idx="938">
                  <c:v>781.45</c:v>
                </c:pt>
                <c:pt idx="939">
                  <c:v>780.9</c:v>
                </c:pt>
                <c:pt idx="940">
                  <c:v>781.6</c:v>
                </c:pt>
                <c:pt idx="941">
                  <c:v>782.2</c:v>
                </c:pt>
                <c:pt idx="942">
                  <c:v>782.15</c:v>
                </c:pt>
                <c:pt idx="943">
                  <c:v>782</c:v>
                </c:pt>
                <c:pt idx="944">
                  <c:v>781.5</c:v>
                </c:pt>
                <c:pt idx="945">
                  <c:v>782.25</c:v>
                </c:pt>
                <c:pt idx="946">
                  <c:v>783.15</c:v>
                </c:pt>
                <c:pt idx="947">
                  <c:v>781.65</c:v>
                </c:pt>
                <c:pt idx="948">
                  <c:v>781.55</c:v>
                </c:pt>
                <c:pt idx="949">
                  <c:v>782.7</c:v>
                </c:pt>
                <c:pt idx="950">
                  <c:v>782.35</c:v>
                </c:pt>
                <c:pt idx="951">
                  <c:v>783.8</c:v>
                </c:pt>
                <c:pt idx="952">
                  <c:v>782.45</c:v>
                </c:pt>
                <c:pt idx="953">
                  <c:v>781.05</c:v>
                </c:pt>
                <c:pt idx="954">
                  <c:v>783.5</c:v>
                </c:pt>
                <c:pt idx="955">
                  <c:v>780.85</c:v>
                </c:pt>
                <c:pt idx="956">
                  <c:v>782.4</c:v>
                </c:pt>
                <c:pt idx="957">
                  <c:v>782.35</c:v>
                </c:pt>
                <c:pt idx="958">
                  <c:v>782.7</c:v>
                </c:pt>
                <c:pt idx="959">
                  <c:v>782.65</c:v>
                </c:pt>
                <c:pt idx="960">
                  <c:v>781.2</c:v>
                </c:pt>
                <c:pt idx="961">
                  <c:v>782.7</c:v>
                </c:pt>
                <c:pt idx="962">
                  <c:v>780.85</c:v>
                </c:pt>
                <c:pt idx="963">
                  <c:v>780.85</c:v>
                </c:pt>
                <c:pt idx="964">
                  <c:v>781.75</c:v>
                </c:pt>
                <c:pt idx="965">
                  <c:v>783.3</c:v>
                </c:pt>
                <c:pt idx="966">
                  <c:v>781.75</c:v>
                </c:pt>
                <c:pt idx="967">
                  <c:v>780.95</c:v>
                </c:pt>
                <c:pt idx="968">
                  <c:v>781.8</c:v>
                </c:pt>
                <c:pt idx="969">
                  <c:v>782.75</c:v>
                </c:pt>
                <c:pt idx="970">
                  <c:v>781.95</c:v>
                </c:pt>
                <c:pt idx="971">
                  <c:v>782.45</c:v>
                </c:pt>
                <c:pt idx="972">
                  <c:v>780.4</c:v>
                </c:pt>
                <c:pt idx="973">
                  <c:v>782.85</c:v>
                </c:pt>
                <c:pt idx="974">
                  <c:v>782.3</c:v>
                </c:pt>
                <c:pt idx="975">
                  <c:v>781.55</c:v>
                </c:pt>
                <c:pt idx="976">
                  <c:v>780.65</c:v>
                </c:pt>
                <c:pt idx="977">
                  <c:v>783.2</c:v>
                </c:pt>
                <c:pt idx="978">
                  <c:v>781.7</c:v>
                </c:pt>
                <c:pt idx="979">
                  <c:v>783.45</c:v>
                </c:pt>
                <c:pt idx="980">
                  <c:v>781.65</c:v>
                </c:pt>
                <c:pt idx="981">
                  <c:v>781.15</c:v>
                </c:pt>
                <c:pt idx="982">
                  <c:v>782.7</c:v>
                </c:pt>
                <c:pt idx="983">
                  <c:v>784.65</c:v>
                </c:pt>
                <c:pt idx="984">
                  <c:v>783.7</c:v>
                </c:pt>
                <c:pt idx="985">
                  <c:v>782.3</c:v>
                </c:pt>
                <c:pt idx="986">
                  <c:v>781.75</c:v>
                </c:pt>
                <c:pt idx="987">
                  <c:v>782.8</c:v>
                </c:pt>
                <c:pt idx="988">
                  <c:v>780.95</c:v>
                </c:pt>
                <c:pt idx="989">
                  <c:v>782.75</c:v>
                </c:pt>
                <c:pt idx="990">
                  <c:v>781.6</c:v>
                </c:pt>
                <c:pt idx="991">
                  <c:v>781.6</c:v>
                </c:pt>
                <c:pt idx="992">
                  <c:v>781.35</c:v>
                </c:pt>
                <c:pt idx="993">
                  <c:v>782.6</c:v>
                </c:pt>
                <c:pt idx="994">
                  <c:v>781.5</c:v>
                </c:pt>
                <c:pt idx="995">
                  <c:v>782.25</c:v>
                </c:pt>
                <c:pt idx="996">
                  <c:v>781.5</c:v>
                </c:pt>
                <c:pt idx="997">
                  <c:v>781.7</c:v>
                </c:pt>
                <c:pt idx="998">
                  <c:v>781.75</c:v>
                </c:pt>
                <c:pt idx="999">
                  <c:v>781.35</c:v>
                </c:pt>
                <c:pt idx="1000">
                  <c:v>782.45</c:v>
                </c:pt>
                <c:pt idx="1001">
                  <c:v>781</c:v>
                </c:pt>
                <c:pt idx="1002">
                  <c:v>782.55</c:v>
                </c:pt>
                <c:pt idx="1003">
                  <c:v>781.4</c:v>
                </c:pt>
                <c:pt idx="1004">
                  <c:v>782.15</c:v>
                </c:pt>
                <c:pt idx="1005">
                  <c:v>782.85</c:v>
                </c:pt>
                <c:pt idx="1006">
                  <c:v>782.2</c:v>
                </c:pt>
                <c:pt idx="1007">
                  <c:v>781.1</c:v>
                </c:pt>
                <c:pt idx="1008">
                  <c:v>782.1</c:v>
                </c:pt>
                <c:pt idx="1009">
                  <c:v>782.1</c:v>
                </c:pt>
                <c:pt idx="1010">
                  <c:v>780.7</c:v>
                </c:pt>
                <c:pt idx="1011">
                  <c:v>780.85</c:v>
                </c:pt>
                <c:pt idx="1012">
                  <c:v>781.2</c:v>
                </c:pt>
                <c:pt idx="1013">
                  <c:v>780.35</c:v>
                </c:pt>
                <c:pt idx="1014">
                  <c:v>781.5</c:v>
                </c:pt>
                <c:pt idx="1015">
                  <c:v>780.95</c:v>
                </c:pt>
                <c:pt idx="1016">
                  <c:v>781.85</c:v>
                </c:pt>
                <c:pt idx="1017">
                  <c:v>782.95</c:v>
                </c:pt>
                <c:pt idx="1018">
                  <c:v>780.4</c:v>
                </c:pt>
                <c:pt idx="1019">
                  <c:v>781.8</c:v>
                </c:pt>
                <c:pt idx="1020">
                  <c:v>780.95</c:v>
                </c:pt>
                <c:pt idx="1021">
                  <c:v>782.55</c:v>
                </c:pt>
                <c:pt idx="1022">
                  <c:v>782.3</c:v>
                </c:pt>
                <c:pt idx="1023">
                  <c:v>780.75</c:v>
                </c:pt>
              </c:numCache>
            </c:numRef>
          </c:yVal>
          <c:smooth val="1"/>
          <c:extLst>
            <c:ext xmlns:c16="http://schemas.microsoft.com/office/drawing/2014/chart" uri="{C3380CC4-5D6E-409C-BE32-E72D297353CC}">
              <c16:uniqueId val="{00000000-C340-4478-9E98-B23F889CE19F}"/>
            </c:ext>
          </c:extLst>
        </c:ser>
        <c:ser>
          <c:idx val="2"/>
          <c:order val="1"/>
          <c:tx>
            <c:strRef>
              <c:f>'LHS 0 LOAD'!$F$1</c:f>
              <c:strCache>
                <c:ptCount val="1"/>
                <c:pt idx="0">
                  <c:v>39 Mpa</c:v>
                </c:pt>
              </c:strCache>
            </c:strRef>
          </c:tx>
          <c:spPr>
            <a:ln w="38100" cap="rnd">
              <a:solidFill>
                <a:schemeClr val="accent3"/>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LOAD'!$G$2:$G$1025</c:f>
              <c:numCache>
                <c:formatCode>General</c:formatCode>
                <c:ptCount val="1024"/>
                <c:pt idx="0">
                  <c:v>768</c:v>
                </c:pt>
                <c:pt idx="1">
                  <c:v>768.6</c:v>
                </c:pt>
                <c:pt idx="2">
                  <c:v>768.05</c:v>
                </c:pt>
                <c:pt idx="3">
                  <c:v>769</c:v>
                </c:pt>
                <c:pt idx="4">
                  <c:v>767.7</c:v>
                </c:pt>
                <c:pt idx="5">
                  <c:v>768.5</c:v>
                </c:pt>
                <c:pt idx="6">
                  <c:v>768</c:v>
                </c:pt>
                <c:pt idx="7">
                  <c:v>766.95</c:v>
                </c:pt>
                <c:pt idx="8">
                  <c:v>767.1</c:v>
                </c:pt>
                <c:pt idx="9">
                  <c:v>767.6</c:v>
                </c:pt>
                <c:pt idx="10">
                  <c:v>768</c:v>
                </c:pt>
                <c:pt idx="11">
                  <c:v>768.4</c:v>
                </c:pt>
                <c:pt idx="12">
                  <c:v>768.15</c:v>
                </c:pt>
                <c:pt idx="13">
                  <c:v>767.65</c:v>
                </c:pt>
                <c:pt idx="14">
                  <c:v>768.6</c:v>
                </c:pt>
                <c:pt idx="15">
                  <c:v>768.2</c:v>
                </c:pt>
                <c:pt idx="16">
                  <c:v>767.75</c:v>
                </c:pt>
                <c:pt idx="17">
                  <c:v>767.8</c:v>
                </c:pt>
                <c:pt idx="18">
                  <c:v>768.15</c:v>
                </c:pt>
                <c:pt idx="19">
                  <c:v>767.85</c:v>
                </c:pt>
                <c:pt idx="20">
                  <c:v>767.85</c:v>
                </c:pt>
                <c:pt idx="21">
                  <c:v>767.95</c:v>
                </c:pt>
                <c:pt idx="22">
                  <c:v>767</c:v>
                </c:pt>
                <c:pt idx="23">
                  <c:v>767.95</c:v>
                </c:pt>
                <c:pt idx="24">
                  <c:v>768.25</c:v>
                </c:pt>
                <c:pt idx="25">
                  <c:v>767.55</c:v>
                </c:pt>
                <c:pt idx="26">
                  <c:v>767.8</c:v>
                </c:pt>
                <c:pt idx="27">
                  <c:v>767.85</c:v>
                </c:pt>
                <c:pt idx="28">
                  <c:v>766.75</c:v>
                </c:pt>
                <c:pt idx="29">
                  <c:v>767.85</c:v>
                </c:pt>
                <c:pt idx="30">
                  <c:v>767.95</c:v>
                </c:pt>
                <c:pt idx="31">
                  <c:v>767.65</c:v>
                </c:pt>
                <c:pt idx="32">
                  <c:v>767.45</c:v>
                </c:pt>
                <c:pt idx="33">
                  <c:v>768.05</c:v>
                </c:pt>
                <c:pt idx="34">
                  <c:v>768.2</c:v>
                </c:pt>
                <c:pt idx="35">
                  <c:v>767</c:v>
                </c:pt>
                <c:pt idx="36">
                  <c:v>767.1</c:v>
                </c:pt>
                <c:pt idx="37">
                  <c:v>767.5</c:v>
                </c:pt>
                <c:pt idx="38">
                  <c:v>767.35</c:v>
                </c:pt>
                <c:pt idx="39">
                  <c:v>767.9</c:v>
                </c:pt>
                <c:pt idx="40">
                  <c:v>766.65</c:v>
                </c:pt>
                <c:pt idx="41">
                  <c:v>768.4</c:v>
                </c:pt>
                <c:pt idx="42">
                  <c:v>768</c:v>
                </c:pt>
                <c:pt idx="43">
                  <c:v>767.9</c:v>
                </c:pt>
                <c:pt idx="44">
                  <c:v>767.75</c:v>
                </c:pt>
                <c:pt idx="45">
                  <c:v>768.25</c:v>
                </c:pt>
                <c:pt idx="46">
                  <c:v>767.75</c:v>
                </c:pt>
                <c:pt idx="47">
                  <c:v>766.35</c:v>
                </c:pt>
                <c:pt idx="48">
                  <c:v>767.3</c:v>
                </c:pt>
                <c:pt idx="49">
                  <c:v>767.4</c:v>
                </c:pt>
                <c:pt idx="50">
                  <c:v>766.45</c:v>
                </c:pt>
                <c:pt idx="51">
                  <c:v>767.5</c:v>
                </c:pt>
                <c:pt idx="52">
                  <c:v>768</c:v>
                </c:pt>
                <c:pt idx="53">
                  <c:v>768.25</c:v>
                </c:pt>
                <c:pt idx="54">
                  <c:v>767.45</c:v>
                </c:pt>
                <c:pt idx="55">
                  <c:v>767.55</c:v>
                </c:pt>
                <c:pt idx="56">
                  <c:v>767.75</c:v>
                </c:pt>
                <c:pt idx="57">
                  <c:v>767.65</c:v>
                </c:pt>
                <c:pt idx="58">
                  <c:v>767.5</c:v>
                </c:pt>
                <c:pt idx="59">
                  <c:v>767.5</c:v>
                </c:pt>
                <c:pt idx="60">
                  <c:v>767.55</c:v>
                </c:pt>
                <c:pt idx="61">
                  <c:v>766.75</c:v>
                </c:pt>
                <c:pt idx="62">
                  <c:v>767.4</c:v>
                </c:pt>
                <c:pt idx="63">
                  <c:v>767.9</c:v>
                </c:pt>
                <c:pt idx="64">
                  <c:v>767.7</c:v>
                </c:pt>
                <c:pt idx="65">
                  <c:v>766.85</c:v>
                </c:pt>
                <c:pt idx="66">
                  <c:v>767.4</c:v>
                </c:pt>
                <c:pt idx="67">
                  <c:v>767.8</c:v>
                </c:pt>
                <c:pt idx="68">
                  <c:v>767.8</c:v>
                </c:pt>
                <c:pt idx="69">
                  <c:v>767.7</c:v>
                </c:pt>
                <c:pt idx="70">
                  <c:v>768.35</c:v>
                </c:pt>
                <c:pt idx="71">
                  <c:v>767.4</c:v>
                </c:pt>
                <c:pt idx="72">
                  <c:v>767.95</c:v>
                </c:pt>
                <c:pt idx="73">
                  <c:v>767.65</c:v>
                </c:pt>
                <c:pt idx="74">
                  <c:v>767.25</c:v>
                </c:pt>
                <c:pt idx="75">
                  <c:v>767.4</c:v>
                </c:pt>
                <c:pt idx="76">
                  <c:v>767.75</c:v>
                </c:pt>
                <c:pt idx="77">
                  <c:v>767.2</c:v>
                </c:pt>
                <c:pt idx="78">
                  <c:v>766.6</c:v>
                </c:pt>
                <c:pt idx="79">
                  <c:v>767.25</c:v>
                </c:pt>
                <c:pt idx="80">
                  <c:v>767.85</c:v>
                </c:pt>
                <c:pt idx="81">
                  <c:v>767.2</c:v>
                </c:pt>
                <c:pt idx="82">
                  <c:v>768.4</c:v>
                </c:pt>
                <c:pt idx="83">
                  <c:v>767.55</c:v>
                </c:pt>
                <c:pt idx="84">
                  <c:v>767.7</c:v>
                </c:pt>
                <c:pt idx="85">
                  <c:v>768.2</c:v>
                </c:pt>
                <c:pt idx="86">
                  <c:v>767.3</c:v>
                </c:pt>
                <c:pt idx="87">
                  <c:v>767.55</c:v>
                </c:pt>
                <c:pt idx="88">
                  <c:v>767.5</c:v>
                </c:pt>
                <c:pt idx="89">
                  <c:v>766.9</c:v>
                </c:pt>
                <c:pt idx="90">
                  <c:v>767.4</c:v>
                </c:pt>
                <c:pt idx="91">
                  <c:v>767.1</c:v>
                </c:pt>
                <c:pt idx="92">
                  <c:v>767.7</c:v>
                </c:pt>
                <c:pt idx="93">
                  <c:v>768.55</c:v>
                </c:pt>
                <c:pt idx="94">
                  <c:v>767.65</c:v>
                </c:pt>
                <c:pt idx="95">
                  <c:v>768.1</c:v>
                </c:pt>
                <c:pt idx="96">
                  <c:v>767.65</c:v>
                </c:pt>
                <c:pt idx="97">
                  <c:v>767.4</c:v>
                </c:pt>
                <c:pt idx="98">
                  <c:v>767.9</c:v>
                </c:pt>
                <c:pt idx="99">
                  <c:v>767.4</c:v>
                </c:pt>
                <c:pt idx="100">
                  <c:v>767.8</c:v>
                </c:pt>
                <c:pt idx="101">
                  <c:v>768.3</c:v>
                </c:pt>
                <c:pt idx="102">
                  <c:v>766.8</c:v>
                </c:pt>
                <c:pt idx="103">
                  <c:v>768.8</c:v>
                </c:pt>
                <c:pt idx="104">
                  <c:v>767.9</c:v>
                </c:pt>
                <c:pt idx="105">
                  <c:v>767.55</c:v>
                </c:pt>
                <c:pt idx="106">
                  <c:v>767.35</c:v>
                </c:pt>
                <c:pt idx="107">
                  <c:v>767.8</c:v>
                </c:pt>
                <c:pt idx="108">
                  <c:v>767.2</c:v>
                </c:pt>
                <c:pt idx="109">
                  <c:v>767.4</c:v>
                </c:pt>
                <c:pt idx="110">
                  <c:v>767.45</c:v>
                </c:pt>
                <c:pt idx="111">
                  <c:v>767.4</c:v>
                </c:pt>
                <c:pt idx="112">
                  <c:v>766.7</c:v>
                </c:pt>
                <c:pt idx="113">
                  <c:v>767.55</c:v>
                </c:pt>
                <c:pt idx="114">
                  <c:v>767.85</c:v>
                </c:pt>
                <c:pt idx="115">
                  <c:v>767.3</c:v>
                </c:pt>
                <c:pt idx="116">
                  <c:v>766.45</c:v>
                </c:pt>
                <c:pt idx="117">
                  <c:v>768.2</c:v>
                </c:pt>
                <c:pt idx="118">
                  <c:v>767.15</c:v>
                </c:pt>
                <c:pt idx="119">
                  <c:v>767.85</c:v>
                </c:pt>
                <c:pt idx="120">
                  <c:v>767.65</c:v>
                </c:pt>
                <c:pt idx="121">
                  <c:v>767.3</c:v>
                </c:pt>
                <c:pt idx="122">
                  <c:v>766.85</c:v>
                </c:pt>
                <c:pt idx="123">
                  <c:v>767.15</c:v>
                </c:pt>
                <c:pt idx="124">
                  <c:v>768.15</c:v>
                </c:pt>
                <c:pt idx="125">
                  <c:v>768.25</c:v>
                </c:pt>
                <c:pt idx="126">
                  <c:v>767.3</c:v>
                </c:pt>
                <c:pt idx="127">
                  <c:v>768.05</c:v>
                </c:pt>
                <c:pt idx="128">
                  <c:v>766.7</c:v>
                </c:pt>
                <c:pt idx="129">
                  <c:v>768.6</c:v>
                </c:pt>
                <c:pt idx="130">
                  <c:v>767</c:v>
                </c:pt>
                <c:pt idx="131">
                  <c:v>767.8</c:v>
                </c:pt>
                <c:pt idx="132">
                  <c:v>767.65</c:v>
                </c:pt>
                <c:pt idx="133">
                  <c:v>768.15</c:v>
                </c:pt>
                <c:pt idx="134">
                  <c:v>767.3</c:v>
                </c:pt>
                <c:pt idx="135">
                  <c:v>767.75</c:v>
                </c:pt>
                <c:pt idx="136">
                  <c:v>767.1</c:v>
                </c:pt>
                <c:pt idx="137">
                  <c:v>767.15</c:v>
                </c:pt>
                <c:pt idx="138">
                  <c:v>767.4</c:v>
                </c:pt>
                <c:pt idx="139">
                  <c:v>767.35</c:v>
                </c:pt>
                <c:pt idx="140">
                  <c:v>768.25</c:v>
                </c:pt>
                <c:pt idx="141">
                  <c:v>768.35</c:v>
                </c:pt>
                <c:pt idx="142">
                  <c:v>768.2</c:v>
                </c:pt>
                <c:pt idx="143">
                  <c:v>767.5</c:v>
                </c:pt>
                <c:pt idx="144">
                  <c:v>768.25</c:v>
                </c:pt>
                <c:pt idx="145">
                  <c:v>768.05</c:v>
                </c:pt>
                <c:pt idx="146">
                  <c:v>767</c:v>
                </c:pt>
                <c:pt idx="147">
                  <c:v>767.2</c:v>
                </c:pt>
                <c:pt idx="148">
                  <c:v>766.45</c:v>
                </c:pt>
                <c:pt idx="149">
                  <c:v>767.65</c:v>
                </c:pt>
                <c:pt idx="150">
                  <c:v>767.5</c:v>
                </c:pt>
                <c:pt idx="151">
                  <c:v>768.15</c:v>
                </c:pt>
                <c:pt idx="152">
                  <c:v>768.4</c:v>
                </c:pt>
                <c:pt idx="153">
                  <c:v>767.55</c:v>
                </c:pt>
                <c:pt idx="154">
                  <c:v>767.05</c:v>
                </c:pt>
                <c:pt idx="155">
                  <c:v>767.55</c:v>
                </c:pt>
                <c:pt idx="156">
                  <c:v>767.8</c:v>
                </c:pt>
                <c:pt idx="157">
                  <c:v>768.2</c:v>
                </c:pt>
                <c:pt idx="158">
                  <c:v>766.8</c:v>
                </c:pt>
                <c:pt idx="159">
                  <c:v>766.65</c:v>
                </c:pt>
                <c:pt idx="160">
                  <c:v>767.35</c:v>
                </c:pt>
                <c:pt idx="161">
                  <c:v>767.6</c:v>
                </c:pt>
                <c:pt idx="162">
                  <c:v>767.3</c:v>
                </c:pt>
                <c:pt idx="163">
                  <c:v>766.9</c:v>
                </c:pt>
                <c:pt idx="164">
                  <c:v>767.4</c:v>
                </c:pt>
                <c:pt idx="165">
                  <c:v>767.15</c:v>
                </c:pt>
                <c:pt idx="166">
                  <c:v>767.9</c:v>
                </c:pt>
                <c:pt idx="167">
                  <c:v>767.2</c:v>
                </c:pt>
                <c:pt idx="168">
                  <c:v>767.6</c:v>
                </c:pt>
                <c:pt idx="169">
                  <c:v>766.25</c:v>
                </c:pt>
                <c:pt idx="170">
                  <c:v>767.85</c:v>
                </c:pt>
                <c:pt idx="171">
                  <c:v>767.2</c:v>
                </c:pt>
                <c:pt idx="172">
                  <c:v>767.8</c:v>
                </c:pt>
                <c:pt idx="173">
                  <c:v>768.35</c:v>
                </c:pt>
                <c:pt idx="174">
                  <c:v>767.2</c:v>
                </c:pt>
                <c:pt idx="175">
                  <c:v>767.3</c:v>
                </c:pt>
                <c:pt idx="176">
                  <c:v>767.8</c:v>
                </c:pt>
                <c:pt idx="177">
                  <c:v>768.65</c:v>
                </c:pt>
                <c:pt idx="178">
                  <c:v>767.6</c:v>
                </c:pt>
                <c:pt idx="179">
                  <c:v>768</c:v>
                </c:pt>
                <c:pt idx="180">
                  <c:v>767.25</c:v>
                </c:pt>
                <c:pt idx="181">
                  <c:v>767.95</c:v>
                </c:pt>
                <c:pt idx="182">
                  <c:v>767.55</c:v>
                </c:pt>
                <c:pt idx="183">
                  <c:v>767.95</c:v>
                </c:pt>
                <c:pt idx="184">
                  <c:v>767.55</c:v>
                </c:pt>
                <c:pt idx="185">
                  <c:v>767.25</c:v>
                </c:pt>
                <c:pt idx="186">
                  <c:v>767.75</c:v>
                </c:pt>
                <c:pt idx="187">
                  <c:v>766.85</c:v>
                </c:pt>
                <c:pt idx="188">
                  <c:v>767.35</c:v>
                </c:pt>
                <c:pt idx="189">
                  <c:v>767.35</c:v>
                </c:pt>
                <c:pt idx="190">
                  <c:v>767.5</c:v>
                </c:pt>
                <c:pt idx="191">
                  <c:v>767.45</c:v>
                </c:pt>
                <c:pt idx="192">
                  <c:v>768.5</c:v>
                </c:pt>
                <c:pt idx="193">
                  <c:v>766.85</c:v>
                </c:pt>
                <c:pt idx="194">
                  <c:v>768.15</c:v>
                </c:pt>
                <c:pt idx="195">
                  <c:v>767.25</c:v>
                </c:pt>
                <c:pt idx="196">
                  <c:v>767.25</c:v>
                </c:pt>
                <c:pt idx="197">
                  <c:v>766.95</c:v>
                </c:pt>
                <c:pt idx="198">
                  <c:v>766.1</c:v>
                </c:pt>
                <c:pt idx="199">
                  <c:v>766.9</c:v>
                </c:pt>
                <c:pt idx="200">
                  <c:v>767.7</c:v>
                </c:pt>
                <c:pt idx="201">
                  <c:v>767.7</c:v>
                </c:pt>
                <c:pt idx="202">
                  <c:v>767.55</c:v>
                </c:pt>
                <c:pt idx="203">
                  <c:v>767.3</c:v>
                </c:pt>
                <c:pt idx="204">
                  <c:v>768.5</c:v>
                </c:pt>
                <c:pt idx="205">
                  <c:v>768.8</c:v>
                </c:pt>
                <c:pt idx="206">
                  <c:v>767.9</c:v>
                </c:pt>
                <c:pt idx="207">
                  <c:v>769.35</c:v>
                </c:pt>
                <c:pt idx="208">
                  <c:v>770.75</c:v>
                </c:pt>
                <c:pt idx="209">
                  <c:v>771.3</c:v>
                </c:pt>
                <c:pt idx="210">
                  <c:v>774.15</c:v>
                </c:pt>
                <c:pt idx="211">
                  <c:v>776.3</c:v>
                </c:pt>
                <c:pt idx="212">
                  <c:v>777.35</c:v>
                </c:pt>
                <c:pt idx="213">
                  <c:v>778.15</c:v>
                </c:pt>
                <c:pt idx="214">
                  <c:v>778.05</c:v>
                </c:pt>
                <c:pt idx="215">
                  <c:v>778</c:v>
                </c:pt>
                <c:pt idx="216">
                  <c:v>777.85</c:v>
                </c:pt>
                <c:pt idx="217">
                  <c:v>778.5</c:v>
                </c:pt>
                <c:pt idx="218">
                  <c:v>778.15</c:v>
                </c:pt>
                <c:pt idx="219">
                  <c:v>777.85</c:v>
                </c:pt>
                <c:pt idx="220">
                  <c:v>776.8</c:v>
                </c:pt>
                <c:pt idx="221">
                  <c:v>777.45</c:v>
                </c:pt>
                <c:pt idx="222">
                  <c:v>778.5</c:v>
                </c:pt>
                <c:pt idx="223">
                  <c:v>775.9</c:v>
                </c:pt>
                <c:pt idx="224">
                  <c:v>778.6</c:v>
                </c:pt>
                <c:pt idx="225">
                  <c:v>776.55</c:v>
                </c:pt>
                <c:pt idx="226">
                  <c:v>777.1</c:v>
                </c:pt>
                <c:pt idx="227">
                  <c:v>776.85</c:v>
                </c:pt>
                <c:pt idx="228">
                  <c:v>776.35</c:v>
                </c:pt>
                <c:pt idx="229">
                  <c:v>777.1</c:v>
                </c:pt>
                <c:pt idx="230">
                  <c:v>776.9</c:v>
                </c:pt>
                <c:pt idx="231">
                  <c:v>776.4</c:v>
                </c:pt>
                <c:pt idx="232">
                  <c:v>776.4</c:v>
                </c:pt>
                <c:pt idx="233">
                  <c:v>777.15</c:v>
                </c:pt>
                <c:pt idx="234">
                  <c:v>777.65</c:v>
                </c:pt>
                <c:pt idx="235">
                  <c:v>776.95</c:v>
                </c:pt>
                <c:pt idx="236">
                  <c:v>776.5</c:v>
                </c:pt>
                <c:pt idx="237">
                  <c:v>777.8</c:v>
                </c:pt>
                <c:pt idx="238">
                  <c:v>775.4</c:v>
                </c:pt>
                <c:pt idx="239">
                  <c:v>774.95</c:v>
                </c:pt>
                <c:pt idx="240">
                  <c:v>775.55</c:v>
                </c:pt>
                <c:pt idx="241">
                  <c:v>775.45</c:v>
                </c:pt>
                <c:pt idx="242">
                  <c:v>775.6</c:v>
                </c:pt>
                <c:pt idx="243">
                  <c:v>775.75</c:v>
                </c:pt>
                <c:pt idx="244">
                  <c:v>775.1</c:v>
                </c:pt>
                <c:pt idx="245">
                  <c:v>775</c:v>
                </c:pt>
                <c:pt idx="246">
                  <c:v>774.45</c:v>
                </c:pt>
                <c:pt idx="247">
                  <c:v>774.85</c:v>
                </c:pt>
                <c:pt idx="248">
                  <c:v>776</c:v>
                </c:pt>
                <c:pt idx="249">
                  <c:v>774.9</c:v>
                </c:pt>
                <c:pt idx="250">
                  <c:v>774.8</c:v>
                </c:pt>
                <c:pt idx="251">
                  <c:v>775.9</c:v>
                </c:pt>
                <c:pt idx="252">
                  <c:v>774.65</c:v>
                </c:pt>
                <c:pt idx="253">
                  <c:v>774.95</c:v>
                </c:pt>
                <c:pt idx="254">
                  <c:v>773.75</c:v>
                </c:pt>
                <c:pt idx="255">
                  <c:v>774.5</c:v>
                </c:pt>
                <c:pt idx="256">
                  <c:v>776.1</c:v>
                </c:pt>
                <c:pt idx="257">
                  <c:v>774.35</c:v>
                </c:pt>
                <c:pt idx="258">
                  <c:v>773.95</c:v>
                </c:pt>
                <c:pt idx="259">
                  <c:v>774.1</c:v>
                </c:pt>
                <c:pt idx="260">
                  <c:v>774.8</c:v>
                </c:pt>
                <c:pt idx="261">
                  <c:v>774.35</c:v>
                </c:pt>
                <c:pt idx="262">
                  <c:v>775</c:v>
                </c:pt>
                <c:pt idx="263">
                  <c:v>774.65</c:v>
                </c:pt>
                <c:pt idx="264">
                  <c:v>774.45</c:v>
                </c:pt>
                <c:pt idx="265">
                  <c:v>773.85</c:v>
                </c:pt>
                <c:pt idx="266">
                  <c:v>773.9</c:v>
                </c:pt>
                <c:pt idx="267">
                  <c:v>774.7</c:v>
                </c:pt>
                <c:pt idx="268">
                  <c:v>774.4</c:v>
                </c:pt>
                <c:pt idx="269">
                  <c:v>776.35</c:v>
                </c:pt>
                <c:pt idx="270">
                  <c:v>774.75</c:v>
                </c:pt>
                <c:pt idx="271">
                  <c:v>774.05</c:v>
                </c:pt>
                <c:pt idx="272">
                  <c:v>774.1</c:v>
                </c:pt>
                <c:pt idx="273">
                  <c:v>775.35</c:v>
                </c:pt>
                <c:pt idx="274">
                  <c:v>775.25</c:v>
                </c:pt>
                <c:pt idx="275">
                  <c:v>773.7</c:v>
                </c:pt>
                <c:pt idx="276">
                  <c:v>774.35</c:v>
                </c:pt>
                <c:pt idx="277">
                  <c:v>776.1</c:v>
                </c:pt>
                <c:pt idx="278">
                  <c:v>774.25</c:v>
                </c:pt>
                <c:pt idx="279">
                  <c:v>774.25</c:v>
                </c:pt>
                <c:pt idx="280">
                  <c:v>775.1</c:v>
                </c:pt>
                <c:pt idx="281">
                  <c:v>774.75</c:v>
                </c:pt>
                <c:pt idx="282">
                  <c:v>774.6</c:v>
                </c:pt>
                <c:pt idx="283">
                  <c:v>773.35</c:v>
                </c:pt>
                <c:pt idx="284">
                  <c:v>773.75</c:v>
                </c:pt>
                <c:pt idx="285">
                  <c:v>774.25</c:v>
                </c:pt>
                <c:pt idx="286">
                  <c:v>774.75</c:v>
                </c:pt>
                <c:pt idx="287">
                  <c:v>774</c:v>
                </c:pt>
                <c:pt idx="288">
                  <c:v>773.8</c:v>
                </c:pt>
                <c:pt idx="289">
                  <c:v>774.35</c:v>
                </c:pt>
                <c:pt idx="290">
                  <c:v>775.35</c:v>
                </c:pt>
                <c:pt idx="291">
                  <c:v>775.9</c:v>
                </c:pt>
                <c:pt idx="292">
                  <c:v>775.35</c:v>
                </c:pt>
                <c:pt idx="293">
                  <c:v>773</c:v>
                </c:pt>
                <c:pt idx="294">
                  <c:v>773.55</c:v>
                </c:pt>
                <c:pt idx="295">
                  <c:v>775</c:v>
                </c:pt>
                <c:pt idx="296">
                  <c:v>775.35</c:v>
                </c:pt>
                <c:pt idx="297">
                  <c:v>774.65</c:v>
                </c:pt>
                <c:pt idx="298">
                  <c:v>775</c:v>
                </c:pt>
                <c:pt idx="299">
                  <c:v>774.9</c:v>
                </c:pt>
                <c:pt idx="300">
                  <c:v>775.25</c:v>
                </c:pt>
                <c:pt idx="301">
                  <c:v>775.7</c:v>
                </c:pt>
                <c:pt idx="302">
                  <c:v>774.1</c:v>
                </c:pt>
                <c:pt idx="303">
                  <c:v>774.7</c:v>
                </c:pt>
                <c:pt idx="304">
                  <c:v>776</c:v>
                </c:pt>
                <c:pt idx="305">
                  <c:v>775.35</c:v>
                </c:pt>
                <c:pt idx="306">
                  <c:v>774.6</c:v>
                </c:pt>
                <c:pt idx="307">
                  <c:v>775.1</c:v>
                </c:pt>
                <c:pt idx="308">
                  <c:v>774.05</c:v>
                </c:pt>
                <c:pt idx="309">
                  <c:v>775.25</c:v>
                </c:pt>
                <c:pt idx="310">
                  <c:v>774.65</c:v>
                </c:pt>
                <c:pt idx="311">
                  <c:v>775.15</c:v>
                </c:pt>
                <c:pt idx="312">
                  <c:v>775.45</c:v>
                </c:pt>
                <c:pt idx="313">
                  <c:v>774.8</c:v>
                </c:pt>
                <c:pt idx="314">
                  <c:v>775.85</c:v>
                </c:pt>
                <c:pt idx="315">
                  <c:v>773.7</c:v>
                </c:pt>
                <c:pt idx="316">
                  <c:v>775.3</c:v>
                </c:pt>
                <c:pt idx="317">
                  <c:v>774.55</c:v>
                </c:pt>
                <c:pt idx="318">
                  <c:v>774.4</c:v>
                </c:pt>
                <c:pt idx="319">
                  <c:v>774.6</c:v>
                </c:pt>
                <c:pt idx="320">
                  <c:v>773.3</c:v>
                </c:pt>
                <c:pt idx="321">
                  <c:v>775.35</c:v>
                </c:pt>
                <c:pt idx="322">
                  <c:v>774.95</c:v>
                </c:pt>
                <c:pt idx="323">
                  <c:v>774.4</c:v>
                </c:pt>
                <c:pt idx="324">
                  <c:v>774.5</c:v>
                </c:pt>
                <c:pt idx="325">
                  <c:v>773.7</c:v>
                </c:pt>
                <c:pt idx="326">
                  <c:v>773.2</c:v>
                </c:pt>
                <c:pt idx="327">
                  <c:v>774.35</c:v>
                </c:pt>
                <c:pt idx="328">
                  <c:v>772.2</c:v>
                </c:pt>
                <c:pt idx="329">
                  <c:v>774.1</c:v>
                </c:pt>
                <c:pt idx="330">
                  <c:v>774.15</c:v>
                </c:pt>
                <c:pt idx="331">
                  <c:v>774.7</c:v>
                </c:pt>
                <c:pt idx="332">
                  <c:v>773.75</c:v>
                </c:pt>
                <c:pt idx="333">
                  <c:v>773.5</c:v>
                </c:pt>
                <c:pt idx="334">
                  <c:v>773.6</c:v>
                </c:pt>
                <c:pt idx="335">
                  <c:v>772.85</c:v>
                </c:pt>
                <c:pt idx="336">
                  <c:v>773.45</c:v>
                </c:pt>
                <c:pt idx="337">
                  <c:v>772.6</c:v>
                </c:pt>
                <c:pt idx="338">
                  <c:v>773.2</c:v>
                </c:pt>
                <c:pt idx="339">
                  <c:v>774.25</c:v>
                </c:pt>
                <c:pt idx="340">
                  <c:v>773.2</c:v>
                </c:pt>
                <c:pt idx="341">
                  <c:v>773.45</c:v>
                </c:pt>
                <c:pt idx="342">
                  <c:v>774.05</c:v>
                </c:pt>
                <c:pt idx="343">
                  <c:v>773.55</c:v>
                </c:pt>
                <c:pt idx="344">
                  <c:v>774.1</c:v>
                </c:pt>
                <c:pt idx="345">
                  <c:v>773.05</c:v>
                </c:pt>
                <c:pt idx="346">
                  <c:v>772.7</c:v>
                </c:pt>
                <c:pt idx="347">
                  <c:v>774.65</c:v>
                </c:pt>
                <c:pt idx="348">
                  <c:v>774.15</c:v>
                </c:pt>
                <c:pt idx="349">
                  <c:v>774.2</c:v>
                </c:pt>
                <c:pt idx="350">
                  <c:v>774.45</c:v>
                </c:pt>
                <c:pt idx="351">
                  <c:v>775.05</c:v>
                </c:pt>
                <c:pt idx="352">
                  <c:v>774</c:v>
                </c:pt>
                <c:pt idx="353">
                  <c:v>773.75</c:v>
                </c:pt>
                <c:pt idx="354">
                  <c:v>774.6</c:v>
                </c:pt>
                <c:pt idx="355">
                  <c:v>773.8</c:v>
                </c:pt>
                <c:pt idx="356">
                  <c:v>773.25</c:v>
                </c:pt>
                <c:pt idx="357">
                  <c:v>775</c:v>
                </c:pt>
                <c:pt idx="358">
                  <c:v>775.65</c:v>
                </c:pt>
                <c:pt idx="359">
                  <c:v>773.85</c:v>
                </c:pt>
                <c:pt idx="360">
                  <c:v>773.75</c:v>
                </c:pt>
                <c:pt idx="361">
                  <c:v>774</c:v>
                </c:pt>
                <c:pt idx="362">
                  <c:v>773.8</c:v>
                </c:pt>
                <c:pt idx="363">
                  <c:v>773.55</c:v>
                </c:pt>
                <c:pt idx="364">
                  <c:v>774.9</c:v>
                </c:pt>
                <c:pt idx="365">
                  <c:v>774.95</c:v>
                </c:pt>
                <c:pt idx="366">
                  <c:v>774.1</c:v>
                </c:pt>
                <c:pt idx="367">
                  <c:v>773.8</c:v>
                </c:pt>
                <c:pt idx="368">
                  <c:v>775.3</c:v>
                </c:pt>
                <c:pt idx="369">
                  <c:v>773.65</c:v>
                </c:pt>
                <c:pt idx="370">
                  <c:v>774.45</c:v>
                </c:pt>
                <c:pt idx="371">
                  <c:v>775.1</c:v>
                </c:pt>
                <c:pt idx="372">
                  <c:v>775</c:v>
                </c:pt>
                <c:pt idx="373">
                  <c:v>775.2</c:v>
                </c:pt>
                <c:pt idx="374">
                  <c:v>774.45</c:v>
                </c:pt>
                <c:pt idx="375">
                  <c:v>775.05</c:v>
                </c:pt>
                <c:pt idx="376">
                  <c:v>775.55</c:v>
                </c:pt>
                <c:pt idx="377">
                  <c:v>774.45</c:v>
                </c:pt>
                <c:pt idx="378">
                  <c:v>774.95</c:v>
                </c:pt>
                <c:pt idx="379">
                  <c:v>774.45</c:v>
                </c:pt>
                <c:pt idx="380">
                  <c:v>776</c:v>
                </c:pt>
                <c:pt idx="381">
                  <c:v>774.6</c:v>
                </c:pt>
                <c:pt idx="382">
                  <c:v>773.8</c:v>
                </c:pt>
                <c:pt idx="383">
                  <c:v>775.2</c:v>
                </c:pt>
                <c:pt idx="384">
                  <c:v>774.15</c:v>
                </c:pt>
                <c:pt idx="385">
                  <c:v>774.1</c:v>
                </c:pt>
                <c:pt idx="386">
                  <c:v>774.3</c:v>
                </c:pt>
                <c:pt idx="387">
                  <c:v>773.65</c:v>
                </c:pt>
                <c:pt idx="388">
                  <c:v>775.15</c:v>
                </c:pt>
                <c:pt idx="389">
                  <c:v>774.65</c:v>
                </c:pt>
                <c:pt idx="390">
                  <c:v>773.75</c:v>
                </c:pt>
                <c:pt idx="391">
                  <c:v>774.05</c:v>
                </c:pt>
                <c:pt idx="392">
                  <c:v>774.3</c:v>
                </c:pt>
                <c:pt idx="393">
                  <c:v>774</c:v>
                </c:pt>
                <c:pt idx="394">
                  <c:v>775.15</c:v>
                </c:pt>
                <c:pt idx="395">
                  <c:v>773.4</c:v>
                </c:pt>
                <c:pt idx="396">
                  <c:v>773.55</c:v>
                </c:pt>
                <c:pt idx="397">
                  <c:v>773.25</c:v>
                </c:pt>
                <c:pt idx="398">
                  <c:v>773.9</c:v>
                </c:pt>
                <c:pt idx="399">
                  <c:v>772.6</c:v>
                </c:pt>
                <c:pt idx="400">
                  <c:v>773.75</c:v>
                </c:pt>
                <c:pt idx="401">
                  <c:v>774.25</c:v>
                </c:pt>
                <c:pt idx="402">
                  <c:v>774.1</c:v>
                </c:pt>
                <c:pt idx="403">
                  <c:v>772.85</c:v>
                </c:pt>
                <c:pt idx="404">
                  <c:v>773.55</c:v>
                </c:pt>
                <c:pt idx="405">
                  <c:v>773.55</c:v>
                </c:pt>
                <c:pt idx="406">
                  <c:v>773.5</c:v>
                </c:pt>
                <c:pt idx="407">
                  <c:v>773.3</c:v>
                </c:pt>
                <c:pt idx="408">
                  <c:v>773.2</c:v>
                </c:pt>
                <c:pt idx="409">
                  <c:v>773.35</c:v>
                </c:pt>
                <c:pt idx="410">
                  <c:v>772.4</c:v>
                </c:pt>
                <c:pt idx="411">
                  <c:v>774.25</c:v>
                </c:pt>
                <c:pt idx="412">
                  <c:v>774.2</c:v>
                </c:pt>
                <c:pt idx="413">
                  <c:v>773.05</c:v>
                </c:pt>
                <c:pt idx="414">
                  <c:v>774.5</c:v>
                </c:pt>
                <c:pt idx="415">
                  <c:v>772.95</c:v>
                </c:pt>
                <c:pt idx="416">
                  <c:v>773.05</c:v>
                </c:pt>
                <c:pt idx="417">
                  <c:v>773.7</c:v>
                </c:pt>
                <c:pt idx="418">
                  <c:v>773.25</c:v>
                </c:pt>
                <c:pt idx="419">
                  <c:v>772.3</c:v>
                </c:pt>
                <c:pt idx="420">
                  <c:v>772</c:v>
                </c:pt>
                <c:pt idx="421">
                  <c:v>775</c:v>
                </c:pt>
                <c:pt idx="422">
                  <c:v>773.65</c:v>
                </c:pt>
                <c:pt idx="423">
                  <c:v>773.05</c:v>
                </c:pt>
                <c:pt idx="424">
                  <c:v>774.1</c:v>
                </c:pt>
                <c:pt idx="425">
                  <c:v>773.95</c:v>
                </c:pt>
                <c:pt idx="426">
                  <c:v>772.9</c:v>
                </c:pt>
                <c:pt idx="427">
                  <c:v>773.05</c:v>
                </c:pt>
                <c:pt idx="428">
                  <c:v>772.55</c:v>
                </c:pt>
                <c:pt idx="429">
                  <c:v>773.25</c:v>
                </c:pt>
                <c:pt idx="430">
                  <c:v>771.55</c:v>
                </c:pt>
                <c:pt idx="431">
                  <c:v>772.6</c:v>
                </c:pt>
                <c:pt idx="432">
                  <c:v>772.45</c:v>
                </c:pt>
                <c:pt idx="433">
                  <c:v>772.95</c:v>
                </c:pt>
                <c:pt idx="434">
                  <c:v>773.15</c:v>
                </c:pt>
                <c:pt idx="435">
                  <c:v>772.55</c:v>
                </c:pt>
                <c:pt idx="436">
                  <c:v>774.3</c:v>
                </c:pt>
                <c:pt idx="437">
                  <c:v>772.35</c:v>
                </c:pt>
                <c:pt idx="438">
                  <c:v>772.35</c:v>
                </c:pt>
                <c:pt idx="439">
                  <c:v>773.55</c:v>
                </c:pt>
                <c:pt idx="440">
                  <c:v>772.7</c:v>
                </c:pt>
                <c:pt idx="441">
                  <c:v>773.05</c:v>
                </c:pt>
                <c:pt idx="442">
                  <c:v>773.65</c:v>
                </c:pt>
                <c:pt idx="443">
                  <c:v>772.95</c:v>
                </c:pt>
                <c:pt idx="444">
                  <c:v>772.45</c:v>
                </c:pt>
                <c:pt idx="445">
                  <c:v>772.9</c:v>
                </c:pt>
                <c:pt idx="446">
                  <c:v>772.75</c:v>
                </c:pt>
                <c:pt idx="447">
                  <c:v>772.9</c:v>
                </c:pt>
                <c:pt idx="448">
                  <c:v>773.4</c:v>
                </c:pt>
                <c:pt idx="449">
                  <c:v>773.75</c:v>
                </c:pt>
                <c:pt idx="450">
                  <c:v>772.85</c:v>
                </c:pt>
                <c:pt idx="451">
                  <c:v>772.45</c:v>
                </c:pt>
                <c:pt idx="452">
                  <c:v>772.6</c:v>
                </c:pt>
                <c:pt idx="453">
                  <c:v>773.85</c:v>
                </c:pt>
                <c:pt idx="454">
                  <c:v>772.7</c:v>
                </c:pt>
                <c:pt idx="455">
                  <c:v>772.5</c:v>
                </c:pt>
                <c:pt idx="456">
                  <c:v>772.8</c:v>
                </c:pt>
                <c:pt idx="457">
                  <c:v>773</c:v>
                </c:pt>
                <c:pt idx="458">
                  <c:v>773.8</c:v>
                </c:pt>
                <c:pt idx="459">
                  <c:v>773.45</c:v>
                </c:pt>
                <c:pt idx="460">
                  <c:v>773.75</c:v>
                </c:pt>
                <c:pt idx="461">
                  <c:v>774.2</c:v>
                </c:pt>
                <c:pt idx="462">
                  <c:v>772.45</c:v>
                </c:pt>
                <c:pt idx="463">
                  <c:v>774.05</c:v>
                </c:pt>
                <c:pt idx="464">
                  <c:v>773.7</c:v>
                </c:pt>
                <c:pt idx="465">
                  <c:v>772.6</c:v>
                </c:pt>
                <c:pt idx="466">
                  <c:v>772.95</c:v>
                </c:pt>
                <c:pt idx="467">
                  <c:v>773.3</c:v>
                </c:pt>
                <c:pt idx="468">
                  <c:v>773.95</c:v>
                </c:pt>
                <c:pt idx="469">
                  <c:v>772.5</c:v>
                </c:pt>
                <c:pt idx="470">
                  <c:v>773.9</c:v>
                </c:pt>
                <c:pt idx="471">
                  <c:v>772.55</c:v>
                </c:pt>
                <c:pt idx="472">
                  <c:v>774.4</c:v>
                </c:pt>
                <c:pt idx="473">
                  <c:v>773.4</c:v>
                </c:pt>
                <c:pt idx="474">
                  <c:v>772.95</c:v>
                </c:pt>
                <c:pt idx="475">
                  <c:v>774.25</c:v>
                </c:pt>
                <c:pt idx="476">
                  <c:v>773.4</c:v>
                </c:pt>
                <c:pt idx="477">
                  <c:v>773.8</c:v>
                </c:pt>
                <c:pt idx="478">
                  <c:v>774.2</c:v>
                </c:pt>
                <c:pt idx="479">
                  <c:v>773.95</c:v>
                </c:pt>
                <c:pt idx="480">
                  <c:v>774.6</c:v>
                </c:pt>
                <c:pt idx="481">
                  <c:v>774.05</c:v>
                </c:pt>
                <c:pt idx="482">
                  <c:v>773.65</c:v>
                </c:pt>
                <c:pt idx="483">
                  <c:v>773.95</c:v>
                </c:pt>
                <c:pt idx="484">
                  <c:v>773</c:v>
                </c:pt>
                <c:pt idx="485">
                  <c:v>774.1</c:v>
                </c:pt>
                <c:pt idx="486">
                  <c:v>773.55</c:v>
                </c:pt>
                <c:pt idx="487">
                  <c:v>773.05</c:v>
                </c:pt>
                <c:pt idx="488">
                  <c:v>773.25</c:v>
                </c:pt>
                <c:pt idx="489">
                  <c:v>773.5</c:v>
                </c:pt>
                <c:pt idx="490">
                  <c:v>773.4</c:v>
                </c:pt>
                <c:pt idx="491">
                  <c:v>773.7</c:v>
                </c:pt>
                <c:pt idx="492">
                  <c:v>773.95</c:v>
                </c:pt>
                <c:pt idx="493">
                  <c:v>774.3</c:v>
                </c:pt>
                <c:pt idx="494">
                  <c:v>773.55</c:v>
                </c:pt>
                <c:pt idx="495">
                  <c:v>773.1</c:v>
                </c:pt>
                <c:pt idx="496">
                  <c:v>773.5</c:v>
                </c:pt>
                <c:pt idx="497">
                  <c:v>773.15</c:v>
                </c:pt>
                <c:pt idx="498">
                  <c:v>773.15</c:v>
                </c:pt>
                <c:pt idx="499">
                  <c:v>773.55</c:v>
                </c:pt>
                <c:pt idx="500">
                  <c:v>773.75</c:v>
                </c:pt>
                <c:pt idx="501">
                  <c:v>774.25</c:v>
                </c:pt>
                <c:pt idx="502">
                  <c:v>772.7</c:v>
                </c:pt>
                <c:pt idx="503">
                  <c:v>773.3</c:v>
                </c:pt>
                <c:pt idx="504">
                  <c:v>773.35</c:v>
                </c:pt>
                <c:pt idx="505">
                  <c:v>773.65</c:v>
                </c:pt>
                <c:pt idx="506">
                  <c:v>774.75</c:v>
                </c:pt>
                <c:pt idx="507">
                  <c:v>772.35</c:v>
                </c:pt>
                <c:pt idx="508">
                  <c:v>773.95</c:v>
                </c:pt>
                <c:pt idx="509">
                  <c:v>774</c:v>
                </c:pt>
                <c:pt idx="510">
                  <c:v>773.9</c:v>
                </c:pt>
                <c:pt idx="511">
                  <c:v>773.7</c:v>
                </c:pt>
                <c:pt idx="512">
                  <c:v>772.45</c:v>
                </c:pt>
                <c:pt idx="513">
                  <c:v>772.85</c:v>
                </c:pt>
                <c:pt idx="514">
                  <c:v>773.8</c:v>
                </c:pt>
                <c:pt idx="515">
                  <c:v>772.35</c:v>
                </c:pt>
                <c:pt idx="516">
                  <c:v>773.4</c:v>
                </c:pt>
                <c:pt idx="517">
                  <c:v>773.3</c:v>
                </c:pt>
                <c:pt idx="518">
                  <c:v>773.85</c:v>
                </c:pt>
                <c:pt idx="519">
                  <c:v>773.4</c:v>
                </c:pt>
                <c:pt idx="520">
                  <c:v>773.6</c:v>
                </c:pt>
                <c:pt idx="521">
                  <c:v>774.4</c:v>
                </c:pt>
                <c:pt idx="522">
                  <c:v>773</c:v>
                </c:pt>
                <c:pt idx="523">
                  <c:v>773.4</c:v>
                </c:pt>
                <c:pt idx="524">
                  <c:v>773.05</c:v>
                </c:pt>
                <c:pt idx="525">
                  <c:v>773.8</c:v>
                </c:pt>
                <c:pt idx="526">
                  <c:v>775.05</c:v>
                </c:pt>
                <c:pt idx="527">
                  <c:v>774.9</c:v>
                </c:pt>
                <c:pt idx="528">
                  <c:v>773.25</c:v>
                </c:pt>
                <c:pt idx="529">
                  <c:v>773.75</c:v>
                </c:pt>
                <c:pt idx="530">
                  <c:v>774.5</c:v>
                </c:pt>
                <c:pt idx="531">
                  <c:v>774</c:v>
                </c:pt>
                <c:pt idx="532">
                  <c:v>773.75</c:v>
                </c:pt>
                <c:pt idx="533">
                  <c:v>774.45</c:v>
                </c:pt>
                <c:pt idx="534">
                  <c:v>774.05</c:v>
                </c:pt>
                <c:pt idx="535">
                  <c:v>774.6</c:v>
                </c:pt>
                <c:pt idx="536">
                  <c:v>775.55</c:v>
                </c:pt>
                <c:pt idx="537">
                  <c:v>775.3</c:v>
                </c:pt>
                <c:pt idx="538">
                  <c:v>774.45</c:v>
                </c:pt>
                <c:pt idx="539">
                  <c:v>774.85</c:v>
                </c:pt>
                <c:pt idx="540">
                  <c:v>774.8</c:v>
                </c:pt>
                <c:pt idx="541">
                  <c:v>774.3</c:v>
                </c:pt>
                <c:pt idx="542">
                  <c:v>775.4</c:v>
                </c:pt>
                <c:pt idx="543">
                  <c:v>774.8</c:v>
                </c:pt>
                <c:pt idx="544">
                  <c:v>775.6</c:v>
                </c:pt>
                <c:pt idx="545">
                  <c:v>776.45</c:v>
                </c:pt>
                <c:pt idx="546">
                  <c:v>775.75</c:v>
                </c:pt>
                <c:pt idx="547">
                  <c:v>775.6</c:v>
                </c:pt>
                <c:pt idx="548">
                  <c:v>775.25</c:v>
                </c:pt>
                <c:pt idx="549">
                  <c:v>774.8</c:v>
                </c:pt>
                <c:pt idx="550">
                  <c:v>774.8</c:v>
                </c:pt>
                <c:pt idx="551">
                  <c:v>775</c:v>
                </c:pt>
                <c:pt idx="552">
                  <c:v>775.6</c:v>
                </c:pt>
                <c:pt idx="553">
                  <c:v>773.9</c:v>
                </c:pt>
                <c:pt idx="554">
                  <c:v>775.7</c:v>
                </c:pt>
                <c:pt idx="555">
                  <c:v>775.1</c:v>
                </c:pt>
                <c:pt idx="556">
                  <c:v>775.2</c:v>
                </c:pt>
                <c:pt idx="557">
                  <c:v>775.55</c:v>
                </c:pt>
                <c:pt idx="558">
                  <c:v>777.2</c:v>
                </c:pt>
                <c:pt idx="559">
                  <c:v>775.25</c:v>
                </c:pt>
                <c:pt idx="560">
                  <c:v>776.2</c:v>
                </c:pt>
                <c:pt idx="561">
                  <c:v>776.35</c:v>
                </c:pt>
                <c:pt idx="562">
                  <c:v>776.65</c:v>
                </c:pt>
                <c:pt idx="563">
                  <c:v>776.9</c:v>
                </c:pt>
                <c:pt idx="564">
                  <c:v>777.1</c:v>
                </c:pt>
                <c:pt idx="565">
                  <c:v>777.4</c:v>
                </c:pt>
                <c:pt idx="566">
                  <c:v>776.5</c:v>
                </c:pt>
                <c:pt idx="567">
                  <c:v>777.75</c:v>
                </c:pt>
                <c:pt idx="568">
                  <c:v>778.3</c:v>
                </c:pt>
                <c:pt idx="569">
                  <c:v>777.9</c:v>
                </c:pt>
                <c:pt idx="570">
                  <c:v>777.6</c:v>
                </c:pt>
                <c:pt idx="571">
                  <c:v>777.25</c:v>
                </c:pt>
                <c:pt idx="572">
                  <c:v>776</c:v>
                </c:pt>
                <c:pt idx="573">
                  <c:v>776</c:v>
                </c:pt>
                <c:pt idx="574">
                  <c:v>775.75</c:v>
                </c:pt>
                <c:pt idx="575">
                  <c:v>775.1</c:v>
                </c:pt>
                <c:pt idx="576">
                  <c:v>775.65</c:v>
                </c:pt>
                <c:pt idx="577">
                  <c:v>776.25</c:v>
                </c:pt>
                <c:pt idx="578">
                  <c:v>775.25</c:v>
                </c:pt>
                <c:pt idx="579">
                  <c:v>772.9</c:v>
                </c:pt>
                <c:pt idx="580">
                  <c:v>773.7</c:v>
                </c:pt>
                <c:pt idx="581">
                  <c:v>773.85</c:v>
                </c:pt>
                <c:pt idx="582">
                  <c:v>774.15</c:v>
                </c:pt>
                <c:pt idx="583">
                  <c:v>774</c:v>
                </c:pt>
                <c:pt idx="584">
                  <c:v>773.35</c:v>
                </c:pt>
                <c:pt idx="585">
                  <c:v>774.8</c:v>
                </c:pt>
                <c:pt idx="586">
                  <c:v>773.2</c:v>
                </c:pt>
                <c:pt idx="587">
                  <c:v>773.25</c:v>
                </c:pt>
                <c:pt idx="588">
                  <c:v>775.2</c:v>
                </c:pt>
                <c:pt idx="589">
                  <c:v>773.6</c:v>
                </c:pt>
                <c:pt idx="590">
                  <c:v>773.9</c:v>
                </c:pt>
                <c:pt idx="591">
                  <c:v>773.45</c:v>
                </c:pt>
                <c:pt idx="592">
                  <c:v>772.45</c:v>
                </c:pt>
                <c:pt idx="593">
                  <c:v>774.3</c:v>
                </c:pt>
                <c:pt idx="594">
                  <c:v>773.95</c:v>
                </c:pt>
                <c:pt idx="595">
                  <c:v>774.95</c:v>
                </c:pt>
                <c:pt idx="596">
                  <c:v>773.75</c:v>
                </c:pt>
                <c:pt idx="597">
                  <c:v>773.55</c:v>
                </c:pt>
                <c:pt idx="598">
                  <c:v>774.15</c:v>
                </c:pt>
                <c:pt idx="599">
                  <c:v>773.9</c:v>
                </c:pt>
                <c:pt idx="600">
                  <c:v>774.15</c:v>
                </c:pt>
                <c:pt idx="601">
                  <c:v>773</c:v>
                </c:pt>
                <c:pt idx="602">
                  <c:v>773.9</c:v>
                </c:pt>
                <c:pt idx="603">
                  <c:v>773.85</c:v>
                </c:pt>
                <c:pt idx="604">
                  <c:v>774.05</c:v>
                </c:pt>
                <c:pt idx="605">
                  <c:v>773.8</c:v>
                </c:pt>
                <c:pt idx="606">
                  <c:v>774</c:v>
                </c:pt>
                <c:pt idx="607">
                  <c:v>774.7</c:v>
                </c:pt>
                <c:pt idx="608">
                  <c:v>772.55</c:v>
                </c:pt>
                <c:pt idx="609">
                  <c:v>773.55</c:v>
                </c:pt>
                <c:pt idx="610">
                  <c:v>773.15</c:v>
                </c:pt>
                <c:pt idx="611">
                  <c:v>774</c:v>
                </c:pt>
                <c:pt idx="612">
                  <c:v>773.9</c:v>
                </c:pt>
                <c:pt idx="613">
                  <c:v>773.2</c:v>
                </c:pt>
                <c:pt idx="614">
                  <c:v>775</c:v>
                </c:pt>
                <c:pt idx="615">
                  <c:v>774.6</c:v>
                </c:pt>
                <c:pt idx="616">
                  <c:v>772.9</c:v>
                </c:pt>
                <c:pt idx="617">
                  <c:v>775.3</c:v>
                </c:pt>
                <c:pt idx="618">
                  <c:v>774.85</c:v>
                </c:pt>
                <c:pt idx="619">
                  <c:v>773.95</c:v>
                </c:pt>
                <c:pt idx="620">
                  <c:v>774.25</c:v>
                </c:pt>
                <c:pt idx="621">
                  <c:v>773.7</c:v>
                </c:pt>
                <c:pt idx="622">
                  <c:v>773.6</c:v>
                </c:pt>
                <c:pt idx="623">
                  <c:v>773.95</c:v>
                </c:pt>
                <c:pt idx="624">
                  <c:v>773.4</c:v>
                </c:pt>
                <c:pt idx="625">
                  <c:v>773</c:v>
                </c:pt>
                <c:pt idx="626">
                  <c:v>773</c:v>
                </c:pt>
                <c:pt idx="627">
                  <c:v>773.95</c:v>
                </c:pt>
                <c:pt idx="628">
                  <c:v>772.2</c:v>
                </c:pt>
                <c:pt idx="629">
                  <c:v>772.45</c:v>
                </c:pt>
                <c:pt idx="630">
                  <c:v>774.05</c:v>
                </c:pt>
                <c:pt idx="631">
                  <c:v>773.6</c:v>
                </c:pt>
                <c:pt idx="632">
                  <c:v>772.9</c:v>
                </c:pt>
                <c:pt idx="633">
                  <c:v>773.4</c:v>
                </c:pt>
                <c:pt idx="634">
                  <c:v>772.95</c:v>
                </c:pt>
                <c:pt idx="635">
                  <c:v>773.95</c:v>
                </c:pt>
                <c:pt idx="636">
                  <c:v>772.55</c:v>
                </c:pt>
                <c:pt idx="637">
                  <c:v>773.35</c:v>
                </c:pt>
                <c:pt idx="638">
                  <c:v>773.15</c:v>
                </c:pt>
                <c:pt idx="639">
                  <c:v>772.85</c:v>
                </c:pt>
                <c:pt idx="640">
                  <c:v>772.9</c:v>
                </c:pt>
                <c:pt idx="641">
                  <c:v>772.7</c:v>
                </c:pt>
                <c:pt idx="642">
                  <c:v>774.35</c:v>
                </c:pt>
                <c:pt idx="643">
                  <c:v>772.8</c:v>
                </c:pt>
                <c:pt idx="644">
                  <c:v>771.9</c:v>
                </c:pt>
                <c:pt idx="645">
                  <c:v>771.95</c:v>
                </c:pt>
                <c:pt idx="646">
                  <c:v>773.7</c:v>
                </c:pt>
                <c:pt idx="647">
                  <c:v>774.15</c:v>
                </c:pt>
                <c:pt idx="648">
                  <c:v>772.1</c:v>
                </c:pt>
                <c:pt idx="649">
                  <c:v>775.4</c:v>
                </c:pt>
                <c:pt idx="650">
                  <c:v>773.5</c:v>
                </c:pt>
                <c:pt idx="651">
                  <c:v>772.95</c:v>
                </c:pt>
                <c:pt idx="652">
                  <c:v>774.25</c:v>
                </c:pt>
                <c:pt idx="653">
                  <c:v>773.25</c:v>
                </c:pt>
                <c:pt idx="654">
                  <c:v>773.95</c:v>
                </c:pt>
                <c:pt idx="655">
                  <c:v>773.05</c:v>
                </c:pt>
                <c:pt idx="656">
                  <c:v>772.05</c:v>
                </c:pt>
                <c:pt idx="657">
                  <c:v>773</c:v>
                </c:pt>
                <c:pt idx="658">
                  <c:v>772.6</c:v>
                </c:pt>
                <c:pt idx="659">
                  <c:v>774.05</c:v>
                </c:pt>
                <c:pt idx="660">
                  <c:v>773.2</c:v>
                </c:pt>
                <c:pt idx="661">
                  <c:v>772.85</c:v>
                </c:pt>
                <c:pt idx="662">
                  <c:v>772.65</c:v>
                </c:pt>
                <c:pt idx="663">
                  <c:v>773.95</c:v>
                </c:pt>
                <c:pt idx="664">
                  <c:v>773.55</c:v>
                </c:pt>
                <c:pt idx="665">
                  <c:v>772.65</c:v>
                </c:pt>
                <c:pt idx="666">
                  <c:v>772.95</c:v>
                </c:pt>
                <c:pt idx="667">
                  <c:v>773.45</c:v>
                </c:pt>
                <c:pt idx="668">
                  <c:v>773</c:v>
                </c:pt>
                <c:pt idx="669">
                  <c:v>774.2</c:v>
                </c:pt>
                <c:pt idx="670">
                  <c:v>772.55</c:v>
                </c:pt>
                <c:pt idx="671">
                  <c:v>773.45</c:v>
                </c:pt>
                <c:pt idx="672">
                  <c:v>772.05</c:v>
                </c:pt>
                <c:pt idx="673">
                  <c:v>774.25</c:v>
                </c:pt>
                <c:pt idx="674">
                  <c:v>774.2</c:v>
                </c:pt>
                <c:pt idx="675">
                  <c:v>772.5</c:v>
                </c:pt>
                <c:pt idx="676">
                  <c:v>773.6</c:v>
                </c:pt>
                <c:pt idx="677">
                  <c:v>773.45</c:v>
                </c:pt>
                <c:pt idx="678">
                  <c:v>772.9</c:v>
                </c:pt>
                <c:pt idx="679">
                  <c:v>773.7</c:v>
                </c:pt>
                <c:pt idx="680">
                  <c:v>773.3</c:v>
                </c:pt>
                <c:pt idx="681">
                  <c:v>773.25</c:v>
                </c:pt>
                <c:pt idx="682">
                  <c:v>772.6</c:v>
                </c:pt>
                <c:pt idx="683">
                  <c:v>774.25</c:v>
                </c:pt>
                <c:pt idx="684">
                  <c:v>773.4</c:v>
                </c:pt>
                <c:pt idx="685">
                  <c:v>772.85</c:v>
                </c:pt>
                <c:pt idx="686">
                  <c:v>773.75</c:v>
                </c:pt>
                <c:pt idx="687">
                  <c:v>773.75</c:v>
                </c:pt>
                <c:pt idx="688">
                  <c:v>773.25</c:v>
                </c:pt>
                <c:pt idx="689">
                  <c:v>772.75</c:v>
                </c:pt>
                <c:pt idx="690">
                  <c:v>773.2</c:v>
                </c:pt>
                <c:pt idx="691">
                  <c:v>774.15</c:v>
                </c:pt>
                <c:pt idx="692">
                  <c:v>773.3</c:v>
                </c:pt>
                <c:pt idx="693">
                  <c:v>773.55</c:v>
                </c:pt>
                <c:pt idx="694">
                  <c:v>774.7</c:v>
                </c:pt>
                <c:pt idx="695">
                  <c:v>773.5</c:v>
                </c:pt>
                <c:pt idx="696">
                  <c:v>772.2</c:v>
                </c:pt>
                <c:pt idx="697">
                  <c:v>773.5</c:v>
                </c:pt>
                <c:pt idx="698">
                  <c:v>774</c:v>
                </c:pt>
                <c:pt idx="699">
                  <c:v>774.4</c:v>
                </c:pt>
                <c:pt idx="700">
                  <c:v>772.25</c:v>
                </c:pt>
                <c:pt idx="701">
                  <c:v>773.9</c:v>
                </c:pt>
                <c:pt idx="702">
                  <c:v>772.65</c:v>
                </c:pt>
                <c:pt idx="703">
                  <c:v>773.7</c:v>
                </c:pt>
                <c:pt idx="704">
                  <c:v>772.75</c:v>
                </c:pt>
                <c:pt idx="705">
                  <c:v>772.95</c:v>
                </c:pt>
                <c:pt idx="706">
                  <c:v>774.8</c:v>
                </c:pt>
                <c:pt idx="707">
                  <c:v>773.5</c:v>
                </c:pt>
                <c:pt idx="708">
                  <c:v>772.55</c:v>
                </c:pt>
                <c:pt idx="709">
                  <c:v>774.3</c:v>
                </c:pt>
                <c:pt idx="710">
                  <c:v>772.8</c:v>
                </c:pt>
                <c:pt idx="711">
                  <c:v>773.45</c:v>
                </c:pt>
                <c:pt idx="712">
                  <c:v>773.6</c:v>
                </c:pt>
                <c:pt idx="713">
                  <c:v>772.8</c:v>
                </c:pt>
                <c:pt idx="714">
                  <c:v>773.1</c:v>
                </c:pt>
                <c:pt idx="715">
                  <c:v>774.3</c:v>
                </c:pt>
                <c:pt idx="716">
                  <c:v>772.9</c:v>
                </c:pt>
                <c:pt idx="717">
                  <c:v>774.65</c:v>
                </c:pt>
                <c:pt idx="718">
                  <c:v>773.65</c:v>
                </c:pt>
                <c:pt idx="719">
                  <c:v>772</c:v>
                </c:pt>
                <c:pt idx="720">
                  <c:v>774.2</c:v>
                </c:pt>
                <c:pt idx="721">
                  <c:v>773.45</c:v>
                </c:pt>
                <c:pt idx="722">
                  <c:v>772.75</c:v>
                </c:pt>
                <c:pt idx="723">
                  <c:v>772.45</c:v>
                </c:pt>
                <c:pt idx="724">
                  <c:v>774.5</c:v>
                </c:pt>
                <c:pt idx="725">
                  <c:v>772.7</c:v>
                </c:pt>
                <c:pt idx="726">
                  <c:v>773.85</c:v>
                </c:pt>
                <c:pt idx="727">
                  <c:v>773.1</c:v>
                </c:pt>
                <c:pt idx="728">
                  <c:v>772.8</c:v>
                </c:pt>
                <c:pt idx="729">
                  <c:v>773.45</c:v>
                </c:pt>
                <c:pt idx="730">
                  <c:v>773.5</c:v>
                </c:pt>
                <c:pt idx="731">
                  <c:v>772.15</c:v>
                </c:pt>
                <c:pt idx="732">
                  <c:v>772.1</c:v>
                </c:pt>
                <c:pt idx="733">
                  <c:v>773.2</c:v>
                </c:pt>
                <c:pt idx="734">
                  <c:v>772.3</c:v>
                </c:pt>
                <c:pt idx="735">
                  <c:v>772.85</c:v>
                </c:pt>
                <c:pt idx="736">
                  <c:v>773.05</c:v>
                </c:pt>
                <c:pt idx="737">
                  <c:v>773.05</c:v>
                </c:pt>
                <c:pt idx="738">
                  <c:v>773.25</c:v>
                </c:pt>
                <c:pt idx="739">
                  <c:v>773.15</c:v>
                </c:pt>
                <c:pt idx="740">
                  <c:v>774.15</c:v>
                </c:pt>
                <c:pt idx="741">
                  <c:v>773.15</c:v>
                </c:pt>
                <c:pt idx="742">
                  <c:v>772.5</c:v>
                </c:pt>
                <c:pt idx="743">
                  <c:v>772</c:v>
                </c:pt>
                <c:pt idx="744">
                  <c:v>774.6</c:v>
                </c:pt>
                <c:pt idx="745">
                  <c:v>773.5</c:v>
                </c:pt>
                <c:pt idx="746">
                  <c:v>774.25</c:v>
                </c:pt>
                <c:pt idx="747">
                  <c:v>773.5</c:v>
                </c:pt>
                <c:pt idx="748">
                  <c:v>773.95</c:v>
                </c:pt>
                <c:pt idx="749">
                  <c:v>773.05</c:v>
                </c:pt>
                <c:pt idx="750">
                  <c:v>774.7</c:v>
                </c:pt>
                <c:pt idx="751">
                  <c:v>772.75</c:v>
                </c:pt>
                <c:pt idx="752">
                  <c:v>772.65</c:v>
                </c:pt>
                <c:pt idx="753">
                  <c:v>773.3</c:v>
                </c:pt>
                <c:pt idx="754">
                  <c:v>773.2</c:v>
                </c:pt>
                <c:pt idx="755">
                  <c:v>771.85</c:v>
                </c:pt>
                <c:pt idx="756">
                  <c:v>774.05</c:v>
                </c:pt>
                <c:pt idx="757">
                  <c:v>773.65</c:v>
                </c:pt>
                <c:pt idx="758">
                  <c:v>773.3</c:v>
                </c:pt>
                <c:pt idx="759">
                  <c:v>773.65</c:v>
                </c:pt>
                <c:pt idx="760">
                  <c:v>773.3</c:v>
                </c:pt>
                <c:pt idx="761">
                  <c:v>772.95</c:v>
                </c:pt>
                <c:pt idx="762">
                  <c:v>772.8</c:v>
                </c:pt>
                <c:pt idx="763">
                  <c:v>773.05</c:v>
                </c:pt>
                <c:pt idx="764">
                  <c:v>772.85</c:v>
                </c:pt>
                <c:pt idx="765">
                  <c:v>773.15</c:v>
                </c:pt>
                <c:pt idx="766">
                  <c:v>773.3</c:v>
                </c:pt>
                <c:pt idx="767">
                  <c:v>772.95</c:v>
                </c:pt>
                <c:pt idx="768">
                  <c:v>772.8</c:v>
                </c:pt>
                <c:pt idx="769">
                  <c:v>772.75</c:v>
                </c:pt>
                <c:pt idx="770">
                  <c:v>772.85</c:v>
                </c:pt>
                <c:pt idx="771">
                  <c:v>773.55</c:v>
                </c:pt>
                <c:pt idx="772">
                  <c:v>772.15</c:v>
                </c:pt>
                <c:pt idx="773">
                  <c:v>773</c:v>
                </c:pt>
                <c:pt idx="774">
                  <c:v>774.7</c:v>
                </c:pt>
                <c:pt idx="775">
                  <c:v>773.75</c:v>
                </c:pt>
                <c:pt idx="776">
                  <c:v>774.15</c:v>
                </c:pt>
                <c:pt idx="777">
                  <c:v>773.45</c:v>
                </c:pt>
                <c:pt idx="778">
                  <c:v>773.15</c:v>
                </c:pt>
                <c:pt idx="779">
                  <c:v>773.45</c:v>
                </c:pt>
                <c:pt idx="780">
                  <c:v>773.6</c:v>
                </c:pt>
                <c:pt idx="781">
                  <c:v>772.8</c:v>
                </c:pt>
                <c:pt idx="782">
                  <c:v>773.7</c:v>
                </c:pt>
                <c:pt idx="783">
                  <c:v>773.35</c:v>
                </c:pt>
                <c:pt idx="784">
                  <c:v>774.45</c:v>
                </c:pt>
                <c:pt idx="785">
                  <c:v>774.3</c:v>
                </c:pt>
                <c:pt idx="786">
                  <c:v>773.05</c:v>
                </c:pt>
                <c:pt idx="787">
                  <c:v>773.2</c:v>
                </c:pt>
                <c:pt idx="788">
                  <c:v>774.65</c:v>
                </c:pt>
                <c:pt idx="789">
                  <c:v>773.95</c:v>
                </c:pt>
                <c:pt idx="790">
                  <c:v>773.55</c:v>
                </c:pt>
                <c:pt idx="791">
                  <c:v>773.1</c:v>
                </c:pt>
                <c:pt idx="792">
                  <c:v>774</c:v>
                </c:pt>
                <c:pt idx="793">
                  <c:v>772.85</c:v>
                </c:pt>
                <c:pt idx="794">
                  <c:v>773.25</c:v>
                </c:pt>
                <c:pt idx="795">
                  <c:v>773.45</c:v>
                </c:pt>
                <c:pt idx="796">
                  <c:v>773</c:v>
                </c:pt>
                <c:pt idx="797">
                  <c:v>774.7</c:v>
                </c:pt>
                <c:pt idx="798">
                  <c:v>773.8</c:v>
                </c:pt>
                <c:pt idx="799">
                  <c:v>773.4</c:v>
                </c:pt>
                <c:pt idx="800">
                  <c:v>774.15</c:v>
                </c:pt>
                <c:pt idx="801">
                  <c:v>775.1</c:v>
                </c:pt>
                <c:pt idx="802">
                  <c:v>773.6</c:v>
                </c:pt>
                <c:pt idx="803">
                  <c:v>773.25</c:v>
                </c:pt>
                <c:pt idx="804">
                  <c:v>772.9</c:v>
                </c:pt>
                <c:pt idx="805">
                  <c:v>774.15</c:v>
                </c:pt>
                <c:pt idx="806">
                  <c:v>772.15</c:v>
                </c:pt>
                <c:pt idx="807">
                  <c:v>773.35</c:v>
                </c:pt>
                <c:pt idx="808">
                  <c:v>772.55</c:v>
                </c:pt>
                <c:pt idx="809">
                  <c:v>774.4</c:v>
                </c:pt>
                <c:pt idx="810">
                  <c:v>774.2</c:v>
                </c:pt>
                <c:pt idx="811">
                  <c:v>772.95</c:v>
                </c:pt>
                <c:pt idx="812">
                  <c:v>773.85</c:v>
                </c:pt>
                <c:pt idx="813">
                  <c:v>773.35</c:v>
                </c:pt>
                <c:pt idx="814">
                  <c:v>774.2</c:v>
                </c:pt>
                <c:pt idx="815">
                  <c:v>772.95</c:v>
                </c:pt>
                <c:pt idx="816">
                  <c:v>774.15</c:v>
                </c:pt>
                <c:pt idx="817">
                  <c:v>772.4</c:v>
                </c:pt>
                <c:pt idx="818">
                  <c:v>773.7</c:v>
                </c:pt>
                <c:pt idx="819">
                  <c:v>774.8</c:v>
                </c:pt>
                <c:pt idx="820">
                  <c:v>774.1</c:v>
                </c:pt>
                <c:pt idx="821">
                  <c:v>774.45</c:v>
                </c:pt>
                <c:pt idx="822">
                  <c:v>773.4</c:v>
                </c:pt>
                <c:pt idx="823">
                  <c:v>773.25</c:v>
                </c:pt>
                <c:pt idx="824">
                  <c:v>772.55</c:v>
                </c:pt>
                <c:pt idx="825">
                  <c:v>773.05</c:v>
                </c:pt>
                <c:pt idx="826">
                  <c:v>774.45</c:v>
                </c:pt>
                <c:pt idx="827">
                  <c:v>774.55</c:v>
                </c:pt>
                <c:pt idx="828">
                  <c:v>773.7</c:v>
                </c:pt>
                <c:pt idx="829">
                  <c:v>773.4</c:v>
                </c:pt>
                <c:pt idx="830">
                  <c:v>774.15</c:v>
                </c:pt>
                <c:pt idx="831">
                  <c:v>773.7</c:v>
                </c:pt>
                <c:pt idx="832">
                  <c:v>773.8</c:v>
                </c:pt>
                <c:pt idx="833">
                  <c:v>774.1</c:v>
                </c:pt>
                <c:pt idx="834">
                  <c:v>774.5</c:v>
                </c:pt>
                <c:pt idx="835">
                  <c:v>773.25</c:v>
                </c:pt>
                <c:pt idx="836">
                  <c:v>773.55</c:v>
                </c:pt>
                <c:pt idx="837">
                  <c:v>773.6</c:v>
                </c:pt>
                <c:pt idx="838">
                  <c:v>772.95</c:v>
                </c:pt>
                <c:pt idx="839">
                  <c:v>774.05</c:v>
                </c:pt>
                <c:pt idx="840">
                  <c:v>773.55</c:v>
                </c:pt>
                <c:pt idx="841">
                  <c:v>773.7</c:v>
                </c:pt>
                <c:pt idx="842">
                  <c:v>774.5</c:v>
                </c:pt>
                <c:pt idx="843">
                  <c:v>773.95</c:v>
                </c:pt>
                <c:pt idx="844">
                  <c:v>771.95</c:v>
                </c:pt>
                <c:pt idx="845">
                  <c:v>773.1</c:v>
                </c:pt>
                <c:pt idx="846">
                  <c:v>773.55</c:v>
                </c:pt>
                <c:pt idx="847">
                  <c:v>774.05</c:v>
                </c:pt>
                <c:pt idx="848">
                  <c:v>773.85</c:v>
                </c:pt>
                <c:pt idx="849">
                  <c:v>773</c:v>
                </c:pt>
                <c:pt idx="850">
                  <c:v>772.75</c:v>
                </c:pt>
                <c:pt idx="851">
                  <c:v>773.35</c:v>
                </c:pt>
                <c:pt idx="852">
                  <c:v>773.5</c:v>
                </c:pt>
                <c:pt idx="853">
                  <c:v>773.2</c:v>
                </c:pt>
                <c:pt idx="854">
                  <c:v>772.35</c:v>
                </c:pt>
                <c:pt idx="855">
                  <c:v>774.8</c:v>
                </c:pt>
                <c:pt idx="856">
                  <c:v>772.95</c:v>
                </c:pt>
                <c:pt idx="857">
                  <c:v>774.5</c:v>
                </c:pt>
                <c:pt idx="858">
                  <c:v>772.55</c:v>
                </c:pt>
                <c:pt idx="859">
                  <c:v>774.55</c:v>
                </c:pt>
                <c:pt idx="860">
                  <c:v>774.1</c:v>
                </c:pt>
                <c:pt idx="861">
                  <c:v>773.35</c:v>
                </c:pt>
                <c:pt idx="862">
                  <c:v>774.45</c:v>
                </c:pt>
                <c:pt idx="863">
                  <c:v>773.15</c:v>
                </c:pt>
                <c:pt idx="864">
                  <c:v>774.2</c:v>
                </c:pt>
                <c:pt idx="865">
                  <c:v>773.5</c:v>
                </c:pt>
                <c:pt idx="866">
                  <c:v>773.4</c:v>
                </c:pt>
                <c:pt idx="867">
                  <c:v>773.2</c:v>
                </c:pt>
                <c:pt idx="868">
                  <c:v>773.8</c:v>
                </c:pt>
                <c:pt idx="869">
                  <c:v>773.3</c:v>
                </c:pt>
                <c:pt idx="870">
                  <c:v>772.65</c:v>
                </c:pt>
                <c:pt idx="871">
                  <c:v>773.6</c:v>
                </c:pt>
                <c:pt idx="872">
                  <c:v>775.35</c:v>
                </c:pt>
                <c:pt idx="873">
                  <c:v>773.8</c:v>
                </c:pt>
                <c:pt idx="874">
                  <c:v>773.85</c:v>
                </c:pt>
                <c:pt idx="875">
                  <c:v>774.55</c:v>
                </c:pt>
                <c:pt idx="876">
                  <c:v>773.9</c:v>
                </c:pt>
                <c:pt idx="877">
                  <c:v>773.25</c:v>
                </c:pt>
                <c:pt idx="878">
                  <c:v>773.4</c:v>
                </c:pt>
                <c:pt idx="879">
                  <c:v>773.65</c:v>
                </c:pt>
                <c:pt idx="880">
                  <c:v>773.35</c:v>
                </c:pt>
                <c:pt idx="881">
                  <c:v>773.85</c:v>
                </c:pt>
                <c:pt idx="882">
                  <c:v>773.85</c:v>
                </c:pt>
                <c:pt idx="883">
                  <c:v>772.7</c:v>
                </c:pt>
                <c:pt idx="884">
                  <c:v>773.05</c:v>
                </c:pt>
                <c:pt idx="885">
                  <c:v>773.45</c:v>
                </c:pt>
                <c:pt idx="886">
                  <c:v>774.15</c:v>
                </c:pt>
                <c:pt idx="887">
                  <c:v>773.75</c:v>
                </c:pt>
                <c:pt idx="888">
                  <c:v>774.2</c:v>
                </c:pt>
                <c:pt idx="889">
                  <c:v>773.65</c:v>
                </c:pt>
                <c:pt idx="890">
                  <c:v>774.1</c:v>
                </c:pt>
                <c:pt idx="891">
                  <c:v>773.65</c:v>
                </c:pt>
                <c:pt idx="892">
                  <c:v>773.45</c:v>
                </c:pt>
                <c:pt idx="893">
                  <c:v>773.95</c:v>
                </c:pt>
                <c:pt idx="894">
                  <c:v>772.85</c:v>
                </c:pt>
                <c:pt idx="895">
                  <c:v>774</c:v>
                </c:pt>
                <c:pt idx="896">
                  <c:v>772.9</c:v>
                </c:pt>
                <c:pt idx="897">
                  <c:v>773.45</c:v>
                </c:pt>
                <c:pt idx="898">
                  <c:v>773.6</c:v>
                </c:pt>
                <c:pt idx="899">
                  <c:v>774.05</c:v>
                </c:pt>
                <c:pt idx="900">
                  <c:v>773.3</c:v>
                </c:pt>
                <c:pt idx="901">
                  <c:v>773.95</c:v>
                </c:pt>
                <c:pt idx="902">
                  <c:v>772.95</c:v>
                </c:pt>
                <c:pt idx="903">
                  <c:v>772.95</c:v>
                </c:pt>
                <c:pt idx="904">
                  <c:v>773.35</c:v>
                </c:pt>
                <c:pt idx="905">
                  <c:v>773.8</c:v>
                </c:pt>
                <c:pt idx="906">
                  <c:v>774</c:v>
                </c:pt>
                <c:pt idx="907">
                  <c:v>774</c:v>
                </c:pt>
                <c:pt idx="908">
                  <c:v>773.45</c:v>
                </c:pt>
                <c:pt idx="909">
                  <c:v>774.2</c:v>
                </c:pt>
                <c:pt idx="910">
                  <c:v>773.4</c:v>
                </c:pt>
                <c:pt idx="911">
                  <c:v>774</c:v>
                </c:pt>
                <c:pt idx="912">
                  <c:v>773.85</c:v>
                </c:pt>
                <c:pt idx="913">
                  <c:v>773.5</c:v>
                </c:pt>
                <c:pt idx="914">
                  <c:v>774.5</c:v>
                </c:pt>
                <c:pt idx="915">
                  <c:v>773.85</c:v>
                </c:pt>
                <c:pt idx="916">
                  <c:v>773.75</c:v>
                </c:pt>
                <c:pt idx="917">
                  <c:v>773.65</c:v>
                </c:pt>
                <c:pt idx="918">
                  <c:v>773.05</c:v>
                </c:pt>
                <c:pt idx="919">
                  <c:v>773.8</c:v>
                </c:pt>
                <c:pt idx="920">
                  <c:v>773.85</c:v>
                </c:pt>
                <c:pt idx="921">
                  <c:v>774.35</c:v>
                </c:pt>
                <c:pt idx="922">
                  <c:v>773.3</c:v>
                </c:pt>
                <c:pt idx="923">
                  <c:v>773.7</c:v>
                </c:pt>
                <c:pt idx="924">
                  <c:v>773.45</c:v>
                </c:pt>
                <c:pt idx="925">
                  <c:v>774.15</c:v>
                </c:pt>
                <c:pt idx="926">
                  <c:v>773.4</c:v>
                </c:pt>
                <c:pt idx="927">
                  <c:v>775.45</c:v>
                </c:pt>
                <c:pt idx="928">
                  <c:v>773.1</c:v>
                </c:pt>
                <c:pt idx="929">
                  <c:v>773.5</c:v>
                </c:pt>
                <c:pt idx="930">
                  <c:v>774.3</c:v>
                </c:pt>
                <c:pt idx="931">
                  <c:v>774.35</c:v>
                </c:pt>
                <c:pt idx="932">
                  <c:v>773.5</c:v>
                </c:pt>
                <c:pt idx="933">
                  <c:v>773.15</c:v>
                </c:pt>
                <c:pt idx="934">
                  <c:v>773.75</c:v>
                </c:pt>
                <c:pt idx="935">
                  <c:v>774.2</c:v>
                </c:pt>
                <c:pt idx="936">
                  <c:v>774.5</c:v>
                </c:pt>
                <c:pt idx="937">
                  <c:v>774.5</c:v>
                </c:pt>
                <c:pt idx="938">
                  <c:v>773.25</c:v>
                </c:pt>
                <c:pt idx="939">
                  <c:v>775.2</c:v>
                </c:pt>
                <c:pt idx="940">
                  <c:v>774.15</c:v>
                </c:pt>
                <c:pt idx="941">
                  <c:v>772.95</c:v>
                </c:pt>
                <c:pt idx="942">
                  <c:v>773.55</c:v>
                </c:pt>
                <c:pt idx="943">
                  <c:v>774</c:v>
                </c:pt>
                <c:pt idx="944">
                  <c:v>774.1</c:v>
                </c:pt>
                <c:pt idx="945">
                  <c:v>773.6</c:v>
                </c:pt>
                <c:pt idx="946">
                  <c:v>773.8</c:v>
                </c:pt>
                <c:pt idx="947">
                  <c:v>774</c:v>
                </c:pt>
                <c:pt idx="948">
                  <c:v>773.05</c:v>
                </c:pt>
                <c:pt idx="949">
                  <c:v>773.45</c:v>
                </c:pt>
                <c:pt idx="950">
                  <c:v>773.4</c:v>
                </c:pt>
                <c:pt idx="951">
                  <c:v>773.7</c:v>
                </c:pt>
                <c:pt idx="952">
                  <c:v>773.6</c:v>
                </c:pt>
                <c:pt idx="953">
                  <c:v>774.85</c:v>
                </c:pt>
                <c:pt idx="954">
                  <c:v>773.75</c:v>
                </c:pt>
                <c:pt idx="955">
                  <c:v>774.7</c:v>
                </c:pt>
                <c:pt idx="956">
                  <c:v>775.55</c:v>
                </c:pt>
                <c:pt idx="957">
                  <c:v>774.05</c:v>
                </c:pt>
                <c:pt idx="958">
                  <c:v>773.5</c:v>
                </c:pt>
                <c:pt idx="959">
                  <c:v>775.35</c:v>
                </c:pt>
                <c:pt idx="960">
                  <c:v>773.6</c:v>
                </c:pt>
                <c:pt idx="961">
                  <c:v>773.8</c:v>
                </c:pt>
                <c:pt idx="962">
                  <c:v>774.4</c:v>
                </c:pt>
                <c:pt idx="963">
                  <c:v>773.8</c:v>
                </c:pt>
                <c:pt idx="964">
                  <c:v>773.85</c:v>
                </c:pt>
                <c:pt idx="965">
                  <c:v>774.85</c:v>
                </c:pt>
                <c:pt idx="966">
                  <c:v>773.2</c:v>
                </c:pt>
                <c:pt idx="967">
                  <c:v>774.35</c:v>
                </c:pt>
                <c:pt idx="968">
                  <c:v>773.25</c:v>
                </c:pt>
                <c:pt idx="969">
                  <c:v>774.2</c:v>
                </c:pt>
                <c:pt idx="970">
                  <c:v>773.35</c:v>
                </c:pt>
                <c:pt idx="971">
                  <c:v>774.1</c:v>
                </c:pt>
                <c:pt idx="972">
                  <c:v>773.55</c:v>
                </c:pt>
                <c:pt idx="973">
                  <c:v>774.8</c:v>
                </c:pt>
                <c:pt idx="974">
                  <c:v>773</c:v>
                </c:pt>
                <c:pt idx="975">
                  <c:v>774</c:v>
                </c:pt>
                <c:pt idx="976">
                  <c:v>774.9</c:v>
                </c:pt>
                <c:pt idx="977">
                  <c:v>774.15</c:v>
                </c:pt>
                <c:pt idx="978">
                  <c:v>772.65</c:v>
                </c:pt>
                <c:pt idx="979">
                  <c:v>773.35</c:v>
                </c:pt>
                <c:pt idx="980">
                  <c:v>774.35</c:v>
                </c:pt>
                <c:pt idx="981">
                  <c:v>774.25</c:v>
                </c:pt>
                <c:pt idx="982">
                  <c:v>772.75</c:v>
                </c:pt>
                <c:pt idx="983">
                  <c:v>774.2</c:v>
                </c:pt>
                <c:pt idx="984">
                  <c:v>774.7</c:v>
                </c:pt>
                <c:pt idx="985">
                  <c:v>772.45</c:v>
                </c:pt>
                <c:pt idx="986">
                  <c:v>773.45</c:v>
                </c:pt>
                <c:pt idx="987">
                  <c:v>774.1</c:v>
                </c:pt>
                <c:pt idx="988">
                  <c:v>774.45</c:v>
                </c:pt>
                <c:pt idx="989">
                  <c:v>773.3</c:v>
                </c:pt>
                <c:pt idx="990">
                  <c:v>775.4</c:v>
                </c:pt>
                <c:pt idx="991">
                  <c:v>774.05</c:v>
                </c:pt>
                <c:pt idx="992">
                  <c:v>774.2</c:v>
                </c:pt>
                <c:pt idx="993">
                  <c:v>772.95</c:v>
                </c:pt>
                <c:pt idx="994">
                  <c:v>773.55</c:v>
                </c:pt>
                <c:pt idx="995">
                  <c:v>773.85</c:v>
                </c:pt>
                <c:pt idx="996">
                  <c:v>773.5</c:v>
                </c:pt>
                <c:pt idx="997">
                  <c:v>773.65</c:v>
                </c:pt>
                <c:pt idx="998">
                  <c:v>774.7</c:v>
                </c:pt>
                <c:pt idx="999">
                  <c:v>774.1</c:v>
                </c:pt>
                <c:pt idx="1000">
                  <c:v>774.3</c:v>
                </c:pt>
                <c:pt idx="1001">
                  <c:v>773.1</c:v>
                </c:pt>
                <c:pt idx="1002">
                  <c:v>774.1</c:v>
                </c:pt>
                <c:pt idx="1003">
                  <c:v>773.55</c:v>
                </c:pt>
                <c:pt idx="1004">
                  <c:v>775.25</c:v>
                </c:pt>
                <c:pt idx="1005">
                  <c:v>775.05</c:v>
                </c:pt>
                <c:pt idx="1006">
                  <c:v>773.35</c:v>
                </c:pt>
                <c:pt idx="1007">
                  <c:v>773.85</c:v>
                </c:pt>
                <c:pt idx="1008">
                  <c:v>773.85</c:v>
                </c:pt>
                <c:pt idx="1009">
                  <c:v>774.75</c:v>
                </c:pt>
                <c:pt idx="1010">
                  <c:v>773</c:v>
                </c:pt>
                <c:pt idx="1011">
                  <c:v>772.9</c:v>
                </c:pt>
                <c:pt idx="1012">
                  <c:v>772.9</c:v>
                </c:pt>
                <c:pt idx="1013">
                  <c:v>774.45</c:v>
                </c:pt>
                <c:pt idx="1014">
                  <c:v>774.3</c:v>
                </c:pt>
                <c:pt idx="1015">
                  <c:v>773.95</c:v>
                </c:pt>
                <c:pt idx="1016">
                  <c:v>773.6</c:v>
                </c:pt>
                <c:pt idx="1017">
                  <c:v>774.3</c:v>
                </c:pt>
                <c:pt idx="1018">
                  <c:v>773.75</c:v>
                </c:pt>
                <c:pt idx="1019">
                  <c:v>774.05</c:v>
                </c:pt>
                <c:pt idx="1020">
                  <c:v>774.5</c:v>
                </c:pt>
                <c:pt idx="1021">
                  <c:v>774.3</c:v>
                </c:pt>
                <c:pt idx="1022">
                  <c:v>773.3</c:v>
                </c:pt>
                <c:pt idx="1023">
                  <c:v>773.25</c:v>
                </c:pt>
              </c:numCache>
            </c:numRef>
          </c:yVal>
          <c:smooth val="1"/>
          <c:extLst>
            <c:ext xmlns:c16="http://schemas.microsoft.com/office/drawing/2014/chart" uri="{C3380CC4-5D6E-409C-BE32-E72D297353CC}">
              <c16:uniqueId val="{00000001-C340-4478-9E98-B23F889CE19F}"/>
            </c:ext>
          </c:extLst>
        </c:ser>
        <c:ser>
          <c:idx val="3"/>
          <c:order val="2"/>
          <c:tx>
            <c:strRef>
              <c:f>'LHS 0 LOAD'!$H$1</c:f>
              <c:strCache>
                <c:ptCount val="1"/>
                <c:pt idx="0">
                  <c:v>30 Mpa</c:v>
                </c:pt>
              </c:strCache>
            </c:strRef>
          </c:tx>
          <c:spPr>
            <a:ln w="38100" cap="rnd">
              <a:solidFill>
                <a:schemeClr val="accent4"/>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LOAD'!$I$2:$I$1025</c:f>
              <c:numCache>
                <c:formatCode>General</c:formatCode>
                <c:ptCount val="1024"/>
                <c:pt idx="0">
                  <c:v>759.05</c:v>
                </c:pt>
                <c:pt idx="1">
                  <c:v>759.5</c:v>
                </c:pt>
                <c:pt idx="2">
                  <c:v>757.9</c:v>
                </c:pt>
                <c:pt idx="3">
                  <c:v>758.1</c:v>
                </c:pt>
                <c:pt idx="4">
                  <c:v>759.3</c:v>
                </c:pt>
                <c:pt idx="5">
                  <c:v>758.7</c:v>
                </c:pt>
                <c:pt idx="6">
                  <c:v>758.15</c:v>
                </c:pt>
                <c:pt idx="7">
                  <c:v>758.05</c:v>
                </c:pt>
                <c:pt idx="8">
                  <c:v>759</c:v>
                </c:pt>
                <c:pt idx="9">
                  <c:v>759.5</c:v>
                </c:pt>
                <c:pt idx="10">
                  <c:v>758.2</c:v>
                </c:pt>
                <c:pt idx="11">
                  <c:v>758.35</c:v>
                </c:pt>
                <c:pt idx="12">
                  <c:v>757.95</c:v>
                </c:pt>
                <c:pt idx="13">
                  <c:v>758.35</c:v>
                </c:pt>
                <c:pt idx="14">
                  <c:v>759.75</c:v>
                </c:pt>
                <c:pt idx="15">
                  <c:v>759.05</c:v>
                </c:pt>
                <c:pt idx="16">
                  <c:v>758.7</c:v>
                </c:pt>
                <c:pt idx="17">
                  <c:v>758.3</c:v>
                </c:pt>
                <c:pt idx="18">
                  <c:v>758.1</c:v>
                </c:pt>
                <c:pt idx="19">
                  <c:v>758.45</c:v>
                </c:pt>
                <c:pt idx="20">
                  <c:v>757.8</c:v>
                </c:pt>
                <c:pt idx="21">
                  <c:v>758.55</c:v>
                </c:pt>
                <c:pt idx="22">
                  <c:v>758.35</c:v>
                </c:pt>
                <c:pt idx="23">
                  <c:v>757.75</c:v>
                </c:pt>
                <c:pt idx="24">
                  <c:v>757.8</c:v>
                </c:pt>
                <c:pt idx="25">
                  <c:v>758.4</c:v>
                </c:pt>
                <c:pt idx="26">
                  <c:v>758.25</c:v>
                </c:pt>
                <c:pt idx="27">
                  <c:v>758.45</c:v>
                </c:pt>
                <c:pt idx="28">
                  <c:v>757.6</c:v>
                </c:pt>
                <c:pt idx="29">
                  <c:v>758.9</c:v>
                </c:pt>
                <c:pt idx="30">
                  <c:v>758.35</c:v>
                </c:pt>
                <c:pt idx="31">
                  <c:v>758.5</c:v>
                </c:pt>
                <c:pt idx="32">
                  <c:v>757.15</c:v>
                </c:pt>
                <c:pt idx="33">
                  <c:v>758.35</c:v>
                </c:pt>
                <c:pt idx="34">
                  <c:v>758.7</c:v>
                </c:pt>
                <c:pt idx="35">
                  <c:v>757.75</c:v>
                </c:pt>
                <c:pt idx="36">
                  <c:v>759.2</c:v>
                </c:pt>
                <c:pt idx="37">
                  <c:v>758.3</c:v>
                </c:pt>
                <c:pt idx="38">
                  <c:v>758.4</c:v>
                </c:pt>
                <c:pt idx="39">
                  <c:v>758.85</c:v>
                </c:pt>
                <c:pt idx="40">
                  <c:v>758.45</c:v>
                </c:pt>
                <c:pt idx="41">
                  <c:v>757.55</c:v>
                </c:pt>
                <c:pt idx="42">
                  <c:v>758.6</c:v>
                </c:pt>
                <c:pt idx="43">
                  <c:v>758.45</c:v>
                </c:pt>
                <c:pt idx="44">
                  <c:v>759.5</c:v>
                </c:pt>
                <c:pt idx="45">
                  <c:v>758.25</c:v>
                </c:pt>
                <c:pt idx="46">
                  <c:v>757.5</c:v>
                </c:pt>
                <c:pt idx="47">
                  <c:v>758.7</c:v>
                </c:pt>
                <c:pt idx="48">
                  <c:v>758.4</c:v>
                </c:pt>
                <c:pt idx="49">
                  <c:v>758.3</c:v>
                </c:pt>
                <c:pt idx="50">
                  <c:v>757.85</c:v>
                </c:pt>
                <c:pt idx="51">
                  <c:v>757.9</c:v>
                </c:pt>
                <c:pt idx="52">
                  <c:v>758.25</c:v>
                </c:pt>
                <c:pt idx="53">
                  <c:v>758.2</c:v>
                </c:pt>
                <c:pt idx="54">
                  <c:v>758.65</c:v>
                </c:pt>
                <c:pt idx="55">
                  <c:v>758.1</c:v>
                </c:pt>
                <c:pt idx="56">
                  <c:v>757.8</c:v>
                </c:pt>
                <c:pt idx="57">
                  <c:v>758.15</c:v>
                </c:pt>
                <c:pt idx="58">
                  <c:v>758.35</c:v>
                </c:pt>
                <c:pt idx="59">
                  <c:v>757.55</c:v>
                </c:pt>
                <c:pt idx="60">
                  <c:v>758.3</c:v>
                </c:pt>
                <c:pt idx="61">
                  <c:v>757.6</c:v>
                </c:pt>
                <c:pt idx="62">
                  <c:v>759.25</c:v>
                </c:pt>
                <c:pt idx="63">
                  <c:v>758.65</c:v>
                </c:pt>
                <c:pt idx="64">
                  <c:v>757.2</c:v>
                </c:pt>
                <c:pt idx="65">
                  <c:v>758.35</c:v>
                </c:pt>
                <c:pt idx="66">
                  <c:v>757.7</c:v>
                </c:pt>
                <c:pt idx="67">
                  <c:v>758.4</c:v>
                </c:pt>
                <c:pt idx="68">
                  <c:v>757.85</c:v>
                </c:pt>
                <c:pt idx="69">
                  <c:v>758.5</c:v>
                </c:pt>
                <c:pt idx="70">
                  <c:v>758.15</c:v>
                </c:pt>
                <c:pt idx="71">
                  <c:v>758.65</c:v>
                </c:pt>
                <c:pt idx="72">
                  <c:v>758.95</c:v>
                </c:pt>
                <c:pt idx="73">
                  <c:v>758.2</c:v>
                </c:pt>
                <c:pt idx="74">
                  <c:v>758.4</c:v>
                </c:pt>
                <c:pt idx="75">
                  <c:v>758.3</c:v>
                </c:pt>
                <c:pt idx="76">
                  <c:v>757.85</c:v>
                </c:pt>
                <c:pt idx="77">
                  <c:v>757.9</c:v>
                </c:pt>
                <c:pt idx="78">
                  <c:v>757.25</c:v>
                </c:pt>
                <c:pt idx="79">
                  <c:v>757.4</c:v>
                </c:pt>
                <c:pt idx="80">
                  <c:v>759</c:v>
                </c:pt>
                <c:pt idx="81">
                  <c:v>758.6</c:v>
                </c:pt>
                <c:pt idx="82">
                  <c:v>758.95</c:v>
                </c:pt>
                <c:pt idx="83">
                  <c:v>758.85</c:v>
                </c:pt>
                <c:pt idx="84">
                  <c:v>758.8</c:v>
                </c:pt>
                <c:pt idx="85">
                  <c:v>757.9</c:v>
                </c:pt>
                <c:pt idx="86">
                  <c:v>757.95</c:v>
                </c:pt>
                <c:pt idx="87">
                  <c:v>757.25</c:v>
                </c:pt>
                <c:pt idx="88">
                  <c:v>758.7</c:v>
                </c:pt>
                <c:pt idx="89">
                  <c:v>756.5</c:v>
                </c:pt>
                <c:pt idx="90">
                  <c:v>758.6</c:v>
                </c:pt>
                <c:pt idx="91">
                  <c:v>757.95</c:v>
                </c:pt>
                <c:pt idx="92">
                  <c:v>758.8</c:v>
                </c:pt>
                <c:pt idx="93">
                  <c:v>757.9</c:v>
                </c:pt>
                <c:pt idx="94">
                  <c:v>759.15</c:v>
                </c:pt>
                <c:pt idx="95">
                  <c:v>757.8</c:v>
                </c:pt>
                <c:pt idx="96">
                  <c:v>758.35</c:v>
                </c:pt>
                <c:pt idx="97">
                  <c:v>757.65</c:v>
                </c:pt>
                <c:pt idx="98">
                  <c:v>758.2</c:v>
                </c:pt>
                <c:pt idx="99">
                  <c:v>757.7</c:v>
                </c:pt>
                <c:pt idx="100">
                  <c:v>759.35</c:v>
                </c:pt>
                <c:pt idx="101">
                  <c:v>758.15</c:v>
                </c:pt>
                <c:pt idx="102">
                  <c:v>757.15</c:v>
                </c:pt>
                <c:pt idx="103">
                  <c:v>758.6</c:v>
                </c:pt>
                <c:pt idx="104">
                  <c:v>758.45</c:v>
                </c:pt>
                <c:pt idx="105">
                  <c:v>758.5</c:v>
                </c:pt>
                <c:pt idx="106">
                  <c:v>758.3</c:v>
                </c:pt>
                <c:pt idx="107">
                  <c:v>759.55</c:v>
                </c:pt>
                <c:pt idx="108">
                  <c:v>757.65</c:v>
                </c:pt>
                <c:pt idx="109">
                  <c:v>758.75</c:v>
                </c:pt>
                <c:pt idx="110">
                  <c:v>758.2</c:v>
                </c:pt>
                <c:pt idx="111">
                  <c:v>758.4</c:v>
                </c:pt>
                <c:pt idx="112">
                  <c:v>757.75</c:v>
                </c:pt>
                <c:pt idx="113">
                  <c:v>757.8</c:v>
                </c:pt>
                <c:pt idx="114">
                  <c:v>758.3</c:v>
                </c:pt>
                <c:pt idx="115">
                  <c:v>757.8</c:v>
                </c:pt>
                <c:pt idx="116">
                  <c:v>758.15</c:v>
                </c:pt>
                <c:pt idx="117">
                  <c:v>757.75</c:v>
                </c:pt>
                <c:pt idx="118">
                  <c:v>758.4</c:v>
                </c:pt>
                <c:pt idx="119">
                  <c:v>758.2</c:v>
                </c:pt>
                <c:pt idx="120">
                  <c:v>757.35</c:v>
                </c:pt>
                <c:pt idx="121">
                  <c:v>758.45</c:v>
                </c:pt>
                <c:pt idx="122">
                  <c:v>758.2</c:v>
                </c:pt>
                <c:pt idx="123">
                  <c:v>757.3</c:v>
                </c:pt>
                <c:pt idx="124">
                  <c:v>759.15</c:v>
                </c:pt>
                <c:pt idx="125">
                  <c:v>758.85</c:v>
                </c:pt>
                <c:pt idx="126">
                  <c:v>757.4</c:v>
                </c:pt>
                <c:pt idx="127">
                  <c:v>758.5</c:v>
                </c:pt>
                <c:pt idx="128">
                  <c:v>757.9</c:v>
                </c:pt>
                <c:pt idx="129">
                  <c:v>759.95</c:v>
                </c:pt>
                <c:pt idx="130">
                  <c:v>758.15</c:v>
                </c:pt>
                <c:pt idx="131">
                  <c:v>757.9</c:v>
                </c:pt>
                <c:pt idx="132">
                  <c:v>757.55</c:v>
                </c:pt>
                <c:pt idx="133">
                  <c:v>758</c:v>
                </c:pt>
                <c:pt idx="134">
                  <c:v>757.7</c:v>
                </c:pt>
                <c:pt idx="135">
                  <c:v>758.3</c:v>
                </c:pt>
                <c:pt idx="136">
                  <c:v>758.65</c:v>
                </c:pt>
                <c:pt idx="137">
                  <c:v>758.15</c:v>
                </c:pt>
                <c:pt idx="138">
                  <c:v>758.15</c:v>
                </c:pt>
                <c:pt idx="139">
                  <c:v>758.15</c:v>
                </c:pt>
                <c:pt idx="140">
                  <c:v>758.7</c:v>
                </c:pt>
                <c:pt idx="141">
                  <c:v>758.5</c:v>
                </c:pt>
                <c:pt idx="142">
                  <c:v>758.45</c:v>
                </c:pt>
                <c:pt idx="143">
                  <c:v>758.05</c:v>
                </c:pt>
                <c:pt idx="144">
                  <c:v>759.15</c:v>
                </c:pt>
                <c:pt idx="145">
                  <c:v>757.85</c:v>
                </c:pt>
                <c:pt idx="146">
                  <c:v>757.35</c:v>
                </c:pt>
                <c:pt idx="147">
                  <c:v>759.1</c:v>
                </c:pt>
                <c:pt idx="148">
                  <c:v>758.3</c:v>
                </c:pt>
                <c:pt idx="149">
                  <c:v>758.4</c:v>
                </c:pt>
                <c:pt idx="150">
                  <c:v>758.1</c:v>
                </c:pt>
                <c:pt idx="151">
                  <c:v>758.5</c:v>
                </c:pt>
                <c:pt idx="152">
                  <c:v>759.75</c:v>
                </c:pt>
                <c:pt idx="153">
                  <c:v>759</c:v>
                </c:pt>
                <c:pt idx="154">
                  <c:v>759</c:v>
                </c:pt>
                <c:pt idx="155">
                  <c:v>758.05</c:v>
                </c:pt>
                <c:pt idx="156">
                  <c:v>757.8</c:v>
                </c:pt>
                <c:pt idx="157">
                  <c:v>757.9</c:v>
                </c:pt>
                <c:pt idx="158">
                  <c:v>758.8</c:v>
                </c:pt>
                <c:pt idx="159">
                  <c:v>757.45</c:v>
                </c:pt>
                <c:pt idx="160">
                  <c:v>757.7</c:v>
                </c:pt>
                <c:pt idx="161">
                  <c:v>758.45</c:v>
                </c:pt>
                <c:pt idx="162">
                  <c:v>757.1</c:v>
                </c:pt>
                <c:pt idx="163">
                  <c:v>757.75</c:v>
                </c:pt>
                <c:pt idx="164">
                  <c:v>757.75</c:v>
                </c:pt>
                <c:pt idx="165">
                  <c:v>758.75</c:v>
                </c:pt>
                <c:pt idx="166">
                  <c:v>756.85</c:v>
                </c:pt>
                <c:pt idx="167">
                  <c:v>758.7</c:v>
                </c:pt>
                <c:pt idx="168">
                  <c:v>757.55</c:v>
                </c:pt>
                <c:pt idx="169">
                  <c:v>757.8</c:v>
                </c:pt>
                <c:pt idx="170">
                  <c:v>758.25</c:v>
                </c:pt>
                <c:pt idx="171">
                  <c:v>758.55</c:v>
                </c:pt>
                <c:pt idx="172">
                  <c:v>757.65</c:v>
                </c:pt>
                <c:pt idx="173">
                  <c:v>757.9</c:v>
                </c:pt>
                <c:pt idx="174">
                  <c:v>757.65</c:v>
                </c:pt>
                <c:pt idx="175">
                  <c:v>758.7</c:v>
                </c:pt>
                <c:pt idx="176">
                  <c:v>758.8</c:v>
                </c:pt>
                <c:pt idx="177">
                  <c:v>758.55</c:v>
                </c:pt>
                <c:pt idx="178">
                  <c:v>758.3</c:v>
                </c:pt>
                <c:pt idx="179">
                  <c:v>757.9</c:v>
                </c:pt>
                <c:pt idx="180">
                  <c:v>758.35</c:v>
                </c:pt>
                <c:pt idx="181">
                  <c:v>758.05</c:v>
                </c:pt>
                <c:pt idx="182">
                  <c:v>758.1</c:v>
                </c:pt>
                <c:pt idx="183">
                  <c:v>758.55</c:v>
                </c:pt>
                <c:pt idx="184">
                  <c:v>757.95</c:v>
                </c:pt>
                <c:pt idx="185">
                  <c:v>758.95</c:v>
                </c:pt>
                <c:pt idx="186">
                  <c:v>758.7</c:v>
                </c:pt>
                <c:pt idx="187">
                  <c:v>758.45</c:v>
                </c:pt>
                <c:pt idx="188">
                  <c:v>757.95</c:v>
                </c:pt>
                <c:pt idx="189">
                  <c:v>757.6</c:v>
                </c:pt>
                <c:pt idx="190">
                  <c:v>758.05</c:v>
                </c:pt>
                <c:pt idx="191">
                  <c:v>757.25</c:v>
                </c:pt>
                <c:pt idx="192">
                  <c:v>757.7</c:v>
                </c:pt>
                <c:pt idx="193">
                  <c:v>758.3</c:v>
                </c:pt>
                <c:pt idx="194">
                  <c:v>758.45</c:v>
                </c:pt>
                <c:pt idx="195">
                  <c:v>758.85</c:v>
                </c:pt>
                <c:pt idx="196">
                  <c:v>757.75</c:v>
                </c:pt>
                <c:pt idx="197">
                  <c:v>757.95</c:v>
                </c:pt>
                <c:pt idx="198">
                  <c:v>758.55</c:v>
                </c:pt>
                <c:pt idx="199">
                  <c:v>757.45</c:v>
                </c:pt>
                <c:pt idx="200">
                  <c:v>757.55</c:v>
                </c:pt>
                <c:pt idx="201">
                  <c:v>758.05</c:v>
                </c:pt>
                <c:pt idx="202">
                  <c:v>757.65</c:v>
                </c:pt>
                <c:pt idx="203">
                  <c:v>758.9</c:v>
                </c:pt>
                <c:pt idx="204">
                  <c:v>757.15</c:v>
                </c:pt>
                <c:pt idx="205">
                  <c:v>758</c:v>
                </c:pt>
                <c:pt idx="206">
                  <c:v>759.55</c:v>
                </c:pt>
                <c:pt idx="207">
                  <c:v>759.05</c:v>
                </c:pt>
                <c:pt idx="208">
                  <c:v>760.65</c:v>
                </c:pt>
                <c:pt idx="209">
                  <c:v>761.45</c:v>
                </c:pt>
                <c:pt idx="210">
                  <c:v>763.75</c:v>
                </c:pt>
                <c:pt idx="211">
                  <c:v>764.55</c:v>
                </c:pt>
                <c:pt idx="212">
                  <c:v>765.6</c:v>
                </c:pt>
                <c:pt idx="213">
                  <c:v>766.5</c:v>
                </c:pt>
                <c:pt idx="214">
                  <c:v>766.8</c:v>
                </c:pt>
                <c:pt idx="215">
                  <c:v>766.8</c:v>
                </c:pt>
                <c:pt idx="216">
                  <c:v>765.9</c:v>
                </c:pt>
                <c:pt idx="217">
                  <c:v>766.85</c:v>
                </c:pt>
                <c:pt idx="218">
                  <c:v>767.25</c:v>
                </c:pt>
                <c:pt idx="219">
                  <c:v>766.45</c:v>
                </c:pt>
                <c:pt idx="220">
                  <c:v>766.45</c:v>
                </c:pt>
                <c:pt idx="221">
                  <c:v>767.65</c:v>
                </c:pt>
                <c:pt idx="222">
                  <c:v>766.5</c:v>
                </c:pt>
                <c:pt idx="223">
                  <c:v>766.9</c:v>
                </c:pt>
                <c:pt idx="224">
                  <c:v>767.7</c:v>
                </c:pt>
                <c:pt idx="225">
                  <c:v>767.15</c:v>
                </c:pt>
                <c:pt idx="226">
                  <c:v>766.35</c:v>
                </c:pt>
                <c:pt idx="227">
                  <c:v>766.7</c:v>
                </c:pt>
                <c:pt idx="228">
                  <c:v>765.15</c:v>
                </c:pt>
                <c:pt idx="229">
                  <c:v>765.2</c:v>
                </c:pt>
                <c:pt idx="230">
                  <c:v>766.65</c:v>
                </c:pt>
                <c:pt idx="231">
                  <c:v>766.1</c:v>
                </c:pt>
                <c:pt idx="232">
                  <c:v>766</c:v>
                </c:pt>
                <c:pt idx="233">
                  <c:v>766.2</c:v>
                </c:pt>
                <c:pt idx="234">
                  <c:v>765.15</c:v>
                </c:pt>
                <c:pt idx="235">
                  <c:v>766.5</c:v>
                </c:pt>
                <c:pt idx="236">
                  <c:v>767.15</c:v>
                </c:pt>
                <c:pt idx="237">
                  <c:v>765.05</c:v>
                </c:pt>
                <c:pt idx="238">
                  <c:v>766.1</c:v>
                </c:pt>
                <c:pt idx="239">
                  <c:v>765.05</c:v>
                </c:pt>
                <c:pt idx="240">
                  <c:v>765.7</c:v>
                </c:pt>
                <c:pt idx="241">
                  <c:v>765.85</c:v>
                </c:pt>
                <c:pt idx="242">
                  <c:v>765.2</c:v>
                </c:pt>
                <c:pt idx="243">
                  <c:v>766.15</c:v>
                </c:pt>
                <c:pt idx="244">
                  <c:v>765.5</c:v>
                </c:pt>
                <c:pt idx="245">
                  <c:v>766.1</c:v>
                </c:pt>
                <c:pt idx="246">
                  <c:v>766.55</c:v>
                </c:pt>
                <c:pt idx="247">
                  <c:v>765.25</c:v>
                </c:pt>
                <c:pt idx="248">
                  <c:v>764.45</c:v>
                </c:pt>
                <c:pt idx="249">
                  <c:v>764.75</c:v>
                </c:pt>
                <c:pt idx="250">
                  <c:v>766.15</c:v>
                </c:pt>
                <c:pt idx="251">
                  <c:v>765.3</c:v>
                </c:pt>
                <c:pt idx="252">
                  <c:v>765.1</c:v>
                </c:pt>
                <c:pt idx="253">
                  <c:v>764.85</c:v>
                </c:pt>
                <c:pt idx="254">
                  <c:v>764.8</c:v>
                </c:pt>
                <c:pt idx="255">
                  <c:v>765</c:v>
                </c:pt>
                <c:pt idx="256">
                  <c:v>764.75</c:v>
                </c:pt>
                <c:pt idx="257">
                  <c:v>764.4</c:v>
                </c:pt>
                <c:pt idx="258">
                  <c:v>764.35</c:v>
                </c:pt>
                <c:pt idx="259">
                  <c:v>764.95</c:v>
                </c:pt>
                <c:pt idx="260">
                  <c:v>763.9</c:v>
                </c:pt>
                <c:pt idx="261">
                  <c:v>765.1</c:v>
                </c:pt>
                <c:pt idx="262">
                  <c:v>764.35</c:v>
                </c:pt>
                <c:pt idx="263">
                  <c:v>764.35</c:v>
                </c:pt>
                <c:pt idx="264">
                  <c:v>764.35</c:v>
                </c:pt>
                <c:pt idx="265">
                  <c:v>765.1</c:v>
                </c:pt>
                <c:pt idx="266">
                  <c:v>763.85</c:v>
                </c:pt>
                <c:pt idx="267">
                  <c:v>764.65</c:v>
                </c:pt>
                <c:pt idx="268">
                  <c:v>765.5</c:v>
                </c:pt>
                <c:pt idx="269">
                  <c:v>764.95</c:v>
                </c:pt>
                <c:pt idx="270">
                  <c:v>765.5</c:v>
                </c:pt>
                <c:pt idx="271">
                  <c:v>764.85</c:v>
                </c:pt>
                <c:pt idx="272">
                  <c:v>764.35</c:v>
                </c:pt>
                <c:pt idx="273">
                  <c:v>765.15</c:v>
                </c:pt>
                <c:pt idx="274">
                  <c:v>764.65</c:v>
                </c:pt>
                <c:pt idx="275">
                  <c:v>765.15</c:v>
                </c:pt>
                <c:pt idx="276">
                  <c:v>765.95</c:v>
                </c:pt>
                <c:pt idx="277">
                  <c:v>764.6</c:v>
                </c:pt>
                <c:pt idx="278">
                  <c:v>764.35</c:v>
                </c:pt>
                <c:pt idx="279">
                  <c:v>765.7</c:v>
                </c:pt>
                <c:pt idx="280">
                  <c:v>764.75</c:v>
                </c:pt>
                <c:pt idx="281">
                  <c:v>765.6</c:v>
                </c:pt>
                <c:pt idx="282">
                  <c:v>765.2</c:v>
                </c:pt>
                <c:pt idx="283">
                  <c:v>765.8</c:v>
                </c:pt>
                <c:pt idx="284">
                  <c:v>764.35</c:v>
                </c:pt>
                <c:pt idx="285">
                  <c:v>765.5</c:v>
                </c:pt>
                <c:pt idx="286">
                  <c:v>764.45</c:v>
                </c:pt>
                <c:pt idx="287">
                  <c:v>764.8</c:v>
                </c:pt>
                <c:pt idx="288">
                  <c:v>765.3</c:v>
                </c:pt>
                <c:pt idx="289">
                  <c:v>765.8</c:v>
                </c:pt>
                <c:pt idx="290">
                  <c:v>766.2</c:v>
                </c:pt>
                <c:pt idx="291">
                  <c:v>765.15</c:v>
                </c:pt>
                <c:pt idx="292">
                  <c:v>764.4</c:v>
                </c:pt>
                <c:pt idx="293">
                  <c:v>766.8</c:v>
                </c:pt>
                <c:pt idx="294">
                  <c:v>766.3</c:v>
                </c:pt>
                <c:pt idx="295">
                  <c:v>765.5</c:v>
                </c:pt>
                <c:pt idx="296">
                  <c:v>766.1</c:v>
                </c:pt>
                <c:pt idx="297">
                  <c:v>766.8</c:v>
                </c:pt>
                <c:pt idx="298">
                  <c:v>766.7</c:v>
                </c:pt>
                <c:pt idx="299">
                  <c:v>765.15</c:v>
                </c:pt>
                <c:pt idx="300">
                  <c:v>765.5</c:v>
                </c:pt>
                <c:pt idx="301">
                  <c:v>765.85</c:v>
                </c:pt>
                <c:pt idx="302">
                  <c:v>765.9</c:v>
                </c:pt>
                <c:pt idx="303">
                  <c:v>765.55</c:v>
                </c:pt>
                <c:pt idx="304">
                  <c:v>765.45</c:v>
                </c:pt>
                <c:pt idx="305">
                  <c:v>765.95</c:v>
                </c:pt>
                <c:pt idx="306">
                  <c:v>765.8</c:v>
                </c:pt>
                <c:pt idx="307">
                  <c:v>766.25</c:v>
                </c:pt>
                <c:pt idx="308">
                  <c:v>765.8</c:v>
                </c:pt>
                <c:pt idx="309">
                  <c:v>765.9</c:v>
                </c:pt>
                <c:pt idx="310">
                  <c:v>765.7</c:v>
                </c:pt>
                <c:pt idx="311">
                  <c:v>765.6</c:v>
                </c:pt>
                <c:pt idx="312">
                  <c:v>765.45</c:v>
                </c:pt>
                <c:pt idx="313">
                  <c:v>766.35</c:v>
                </c:pt>
                <c:pt idx="314">
                  <c:v>765.3</c:v>
                </c:pt>
                <c:pt idx="315">
                  <c:v>766.35</c:v>
                </c:pt>
                <c:pt idx="316">
                  <c:v>764.35</c:v>
                </c:pt>
                <c:pt idx="317">
                  <c:v>764.75</c:v>
                </c:pt>
                <c:pt idx="318">
                  <c:v>764.55</c:v>
                </c:pt>
                <c:pt idx="319">
                  <c:v>764.55</c:v>
                </c:pt>
                <c:pt idx="320">
                  <c:v>765.35</c:v>
                </c:pt>
                <c:pt idx="321">
                  <c:v>763.25</c:v>
                </c:pt>
                <c:pt idx="322">
                  <c:v>765.2</c:v>
                </c:pt>
                <c:pt idx="323">
                  <c:v>765.25</c:v>
                </c:pt>
                <c:pt idx="324">
                  <c:v>764.55</c:v>
                </c:pt>
                <c:pt idx="325">
                  <c:v>764.1</c:v>
                </c:pt>
                <c:pt idx="326">
                  <c:v>762.75</c:v>
                </c:pt>
                <c:pt idx="327">
                  <c:v>764.4</c:v>
                </c:pt>
                <c:pt idx="328">
                  <c:v>763.25</c:v>
                </c:pt>
                <c:pt idx="329">
                  <c:v>764.6</c:v>
                </c:pt>
                <c:pt idx="330">
                  <c:v>764.65</c:v>
                </c:pt>
                <c:pt idx="331">
                  <c:v>764.35</c:v>
                </c:pt>
                <c:pt idx="332">
                  <c:v>764.45</c:v>
                </c:pt>
                <c:pt idx="333">
                  <c:v>764.75</c:v>
                </c:pt>
                <c:pt idx="334">
                  <c:v>764.4</c:v>
                </c:pt>
                <c:pt idx="335">
                  <c:v>763.75</c:v>
                </c:pt>
                <c:pt idx="336">
                  <c:v>762.85</c:v>
                </c:pt>
                <c:pt idx="337">
                  <c:v>764.45</c:v>
                </c:pt>
                <c:pt idx="338">
                  <c:v>764.05</c:v>
                </c:pt>
                <c:pt idx="339">
                  <c:v>763.15</c:v>
                </c:pt>
                <c:pt idx="340">
                  <c:v>762.45</c:v>
                </c:pt>
                <c:pt idx="341">
                  <c:v>764.6</c:v>
                </c:pt>
                <c:pt idx="342">
                  <c:v>765.15</c:v>
                </c:pt>
                <c:pt idx="343">
                  <c:v>763.4</c:v>
                </c:pt>
                <c:pt idx="344">
                  <c:v>763.15</c:v>
                </c:pt>
                <c:pt idx="345">
                  <c:v>764.1</c:v>
                </c:pt>
                <c:pt idx="346">
                  <c:v>763.55</c:v>
                </c:pt>
                <c:pt idx="347">
                  <c:v>764.65</c:v>
                </c:pt>
                <c:pt idx="348">
                  <c:v>763.55</c:v>
                </c:pt>
                <c:pt idx="349">
                  <c:v>763.75</c:v>
                </c:pt>
                <c:pt idx="350">
                  <c:v>765</c:v>
                </c:pt>
                <c:pt idx="351">
                  <c:v>763.85</c:v>
                </c:pt>
                <c:pt idx="352">
                  <c:v>764.7</c:v>
                </c:pt>
                <c:pt idx="353">
                  <c:v>764.6</c:v>
                </c:pt>
                <c:pt idx="354">
                  <c:v>764.95</c:v>
                </c:pt>
                <c:pt idx="355">
                  <c:v>764.35</c:v>
                </c:pt>
                <c:pt idx="356">
                  <c:v>764.6</c:v>
                </c:pt>
                <c:pt idx="357">
                  <c:v>764.8</c:v>
                </c:pt>
                <c:pt idx="358">
                  <c:v>764.5</c:v>
                </c:pt>
                <c:pt idx="359">
                  <c:v>765</c:v>
                </c:pt>
                <c:pt idx="360">
                  <c:v>764.4</c:v>
                </c:pt>
                <c:pt idx="361">
                  <c:v>765.55</c:v>
                </c:pt>
                <c:pt idx="362">
                  <c:v>763.6</c:v>
                </c:pt>
                <c:pt idx="363">
                  <c:v>764.7</c:v>
                </c:pt>
                <c:pt idx="364">
                  <c:v>765.45</c:v>
                </c:pt>
                <c:pt idx="365">
                  <c:v>765.5</c:v>
                </c:pt>
                <c:pt idx="366">
                  <c:v>764.8</c:v>
                </c:pt>
                <c:pt idx="367">
                  <c:v>765</c:v>
                </c:pt>
                <c:pt idx="368">
                  <c:v>765.1</c:v>
                </c:pt>
                <c:pt idx="369">
                  <c:v>765.25</c:v>
                </c:pt>
                <c:pt idx="370">
                  <c:v>765.7</c:v>
                </c:pt>
                <c:pt idx="371">
                  <c:v>764.1</c:v>
                </c:pt>
                <c:pt idx="372">
                  <c:v>765.7</c:v>
                </c:pt>
                <c:pt idx="373">
                  <c:v>765.6</c:v>
                </c:pt>
                <c:pt idx="374">
                  <c:v>764.5</c:v>
                </c:pt>
                <c:pt idx="375">
                  <c:v>765.55</c:v>
                </c:pt>
                <c:pt idx="376">
                  <c:v>764.65</c:v>
                </c:pt>
                <c:pt idx="377">
                  <c:v>764.95</c:v>
                </c:pt>
                <c:pt idx="378">
                  <c:v>765.2</c:v>
                </c:pt>
                <c:pt idx="379">
                  <c:v>765.65</c:v>
                </c:pt>
                <c:pt idx="380">
                  <c:v>764.95</c:v>
                </c:pt>
                <c:pt idx="381">
                  <c:v>764.75</c:v>
                </c:pt>
                <c:pt idx="382">
                  <c:v>764.6</c:v>
                </c:pt>
                <c:pt idx="383">
                  <c:v>765.2</c:v>
                </c:pt>
                <c:pt idx="384">
                  <c:v>765</c:v>
                </c:pt>
                <c:pt idx="385">
                  <c:v>763.8</c:v>
                </c:pt>
                <c:pt idx="386">
                  <c:v>764.1</c:v>
                </c:pt>
                <c:pt idx="387">
                  <c:v>765</c:v>
                </c:pt>
                <c:pt idx="388">
                  <c:v>764.1</c:v>
                </c:pt>
                <c:pt idx="389">
                  <c:v>765</c:v>
                </c:pt>
                <c:pt idx="390">
                  <c:v>763.35</c:v>
                </c:pt>
                <c:pt idx="391">
                  <c:v>763.35</c:v>
                </c:pt>
                <c:pt idx="392">
                  <c:v>762.7</c:v>
                </c:pt>
                <c:pt idx="393">
                  <c:v>764.15</c:v>
                </c:pt>
                <c:pt idx="394">
                  <c:v>763.5</c:v>
                </c:pt>
                <c:pt idx="395">
                  <c:v>763.6</c:v>
                </c:pt>
                <c:pt idx="396">
                  <c:v>764.25</c:v>
                </c:pt>
                <c:pt idx="397">
                  <c:v>763.8</c:v>
                </c:pt>
                <c:pt idx="398">
                  <c:v>763.95</c:v>
                </c:pt>
                <c:pt idx="399">
                  <c:v>764.55</c:v>
                </c:pt>
                <c:pt idx="400">
                  <c:v>764.05</c:v>
                </c:pt>
                <c:pt idx="401">
                  <c:v>764.65</c:v>
                </c:pt>
                <c:pt idx="402">
                  <c:v>763.8</c:v>
                </c:pt>
                <c:pt idx="403">
                  <c:v>764.05</c:v>
                </c:pt>
                <c:pt idx="404">
                  <c:v>764.3</c:v>
                </c:pt>
                <c:pt idx="405">
                  <c:v>763.6</c:v>
                </c:pt>
                <c:pt idx="406">
                  <c:v>763.35</c:v>
                </c:pt>
                <c:pt idx="407">
                  <c:v>763.35</c:v>
                </c:pt>
                <c:pt idx="408">
                  <c:v>763.15</c:v>
                </c:pt>
                <c:pt idx="409">
                  <c:v>763.5</c:v>
                </c:pt>
                <c:pt idx="410">
                  <c:v>764.05</c:v>
                </c:pt>
                <c:pt idx="411">
                  <c:v>763.8</c:v>
                </c:pt>
                <c:pt idx="412">
                  <c:v>763.65</c:v>
                </c:pt>
                <c:pt idx="413">
                  <c:v>763.85</c:v>
                </c:pt>
                <c:pt idx="414">
                  <c:v>762.95</c:v>
                </c:pt>
                <c:pt idx="415">
                  <c:v>763.25</c:v>
                </c:pt>
                <c:pt idx="416">
                  <c:v>763.3</c:v>
                </c:pt>
                <c:pt idx="417">
                  <c:v>763.9</c:v>
                </c:pt>
                <c:pt idx="418">
                  <c:v>764.1</c:v>
                </c:pt>
                <c:pt idx="419">
                  <c:v>763.9</c:v>
                </c:pt>
                <c:pt idx="420">
                  <c:v>765.35</c:v>
                </c:pt>
                <c:pt idx="421">
                  <c:v>763.65</c:v>
                </c:pt>
                <c:pt idx="422">
                  <c:v>763.5</c:v>
                </c:pt>
                <c:pt idx="423">
                  <c:v>764</c:v>
                </c:pt>
                <c:pt idx="424">
                  <c:v>763.8</c:v>
                </c:pt>
                <c:pt idx="425">
                  <c:v>763</c:v>
                </c:pt>
                <c:pt idx="426">
                  <c:v>764.05</c:v>
                </c:pt>
                <c:pt idx="427">
                  <c:v>764.7</c:v>
                </c:pt>
                <c:pt idx="428">
                  <c:v>763.05</c:v>
                </c:pt>
                <c:pt idx="429">
                  <c:v>763.35</c:v>
                </c:pt>
                <c:pt idx="430">
                  <c:v>763.05</c:v>
                </c:pt>
                <c:pt idx="431">
                  <c:v>764.4</c:v>
                </c:pt>
                <c:pt idx="432">
                  <c:v>761.75</c:v>
                </c:pt>
                <c:pt idx="433">
                  <c:v>764.35</c:v>
                </c:pt>
                <c:pt idx="434">
                  <c:v>763.55</c:v>
                </c:pt>
                <c:pt idx="435">
                  <c:v>761.85</c:v>
                </c:pt>
                <c:pt idx="436">
                  <c:v>764.2</c:v>
                </c:pt>
                <c:pt idx="437">
                  <c:v>764.4</c:v>
                </c:pt>
                <c:pt idx="438">
                  <c:v>762.75</c:v>
                </c:pt>
                <c:pt idx="439">
                  <c:v>764.65</c:v>
                </c:pt>
                <c:pt idx="440">
                  <c:v>763.5</c:v>
                </c:pt>
                <c:pt idx="441">
                  <c:v>762.65</c:v>
                </c:pt>
                <c:pt idx="442">
                  <c:v>763.5</c:v>
                </c:pt>
                <c:pt idx="443">
                  <c:v>763.3</c:v>
                </c:pt>
                <c:pt idx="444">
                  <c:v>764.55</c:v>
                </c:pt>
                <c:pt idx="445">
                  <c:v>764.3</c:v>
                </c:pt>
                <c:pt idx="446">
                  <c:v>763.5</c:v>
                </c:pt>
                <c:pt idx="447">
                  <c:v>764</c:v>
                </c:pt>
                <c:pt idx="448">
                  <c:v>763.85</c:v>
                </c:pt>
                <c:pt idx="449">
                  <c:v>762.65</c:v>
                </c:pt>
                <c:pt idx="450">
                  <c:v>764.35</c:v>
                </c:pt>
                <c:pt idx="451">
                  <c:v>764.15</c:v>
                </c:pt>
                <c:pt idx="452">
                  <c:v>763.55</c:v>
                </c:pt>
                <c:pt idx="453">
                  <c:v>763.2</c:v>
                </c:pt>
                <c:pt idx="454">
                  <c:v>764.4</c:v>
                </c:pt>
                <c:pt idx="455">
                  <c:v>762.85</c:v>
                </c:pt>
                <c:pt idx="456">
                  <c:v>763.55</c:v>
                </c:pt>
                <c:pt idx="457">
                  <c:v>765.1</c:v>
                </c:pt>
                <c:pt idx="458">
                  <c:v>763.15</c:v>
                </c:pt>
                <c:pt idx="459">
                  <c:v>764.25</c:v>
                </c:pt>
                <c:pt idx="460">
                  <c:v>763.9</c:v>
                </c:pt>
                <c:pt idx="461">
                  <c:v>762.7</c:v>
                </c:pt>
                <c:pt idx="462">
                  <c:v>763.75</c:v>
                </c:pt>
                <c:pt idx="463">
                  <c:v>763.6</c:v>
                </c:pt>
                <c:pt idx="464">
                  <c:v>764.1</c:v>
                </c:pt>
                <c:pt idx="465">
                  <c:v>763.45</c:v>
                </c:pt>
                <c:pt idx="466">
                  <c:v>763.8</c:v>
                </c:pt>
                <c:pt idx="467">
                  <c:v>764.5</c:v>
                </c:pt>
                <c:pt idx="468">
                  <c:v>763.35</c:v>
                </c:pt>
                <c:pt idx="469">
                  <c:v>764.45</c:v>
                </c:pt>
                <c:pt idx="470">
                  <c:v>763.65</c:v>
                </c:pt>
                <c:pt idx="471">
                  <c:v>763</c:v>
                </c:pt>
                <c:pt idx="472">
                  <c:v>763.95</c:v>
                </c:pt>
                <c:pt idx="473">
                  <c:v>764.05</c:v>
                </c:pt>
                <c:pt idx="474">
                  <c:v>764.7</c:v>
                </c:pt>
                <c:pt idx="475">
                  <c:v>764.05</c:v>
                </c:pt>
                <c:pt idx="476">
                  <c:v>763.8</c:v>
                </c:pt>
                <c:pt idx="477">
                  <c:v>764.2</c:v>
                </c:pt>
                <c:pt idx="478">
                  <c:v>763.65</c:v>
                </c:pt>
                <c:pt idx="479">
                  <c:v>763.4</c:v>
                </c:pt>
                <c:pt idx="480">
                  <c:v>764</c:v>
                </c:pt>
                <c:pt idx="481">
                  <c:v>763.85</c:v>
                </c:pt>
                <c:pt idx="482">
                  <c:v>764.05</c:v>
                </c:pt>
                <c:pt idx="483">
                  <c:v>763.75</c:v>
                </c:pt>
                <c:pt idx="484">
                  <c:v>763.2</c:v>
                </c:pt>
                <c:pt idx="485">
                  <c:v>764.35</c:v>
                </c:pt>
                <c:pt idx="486">
                  <c:v>765.15</c:v>
                </c:pt>
                <c:pt idx="487">
                  <c:v>764</c:v>
                </c:pt>
                <c:pt idx="488">
                  <c:v>762.15</c:v>
                </c:pt>
                <c:pt idx="489">
                  <c:v>765.45</c:v>
                </c:pt>
                <c:pt idx="490">
                  <c:v>763.05</c:v>
                </c:pt>
                <c:pt idx="491">
                  <c:v>763.9</c:v>
                </c:pt>
                <c:pt idx="492">
                  <c:v>763.75</c:v>
                </c:pt>
                <c:pt idx="493">
                  <c:v>763.35</c:v>
                </c:pt>
                <c:pt idx="494">
                  <c:v>764.2</c:v>
                </c:pt>
                <c:pt idx="495">
                  <c:v>763.4</c:v>
                </c:pt>
                <c:pt idx="496">
                  <c:v>763.95</c:v>
                </c:pt>
                <c:pt idx="497">
                  <c:v>764.3</c:v>
                </c:pt>
                <c:pt idx="498">
                  <c:v>763.55</c:v>
                </c:pt>
                <c:pt idx="499">
                  <c:v>763.25</c:v>
                </c:pt>
                <c:pt idx="500">
                  <c:v>764.5</c:v>
                </c:pt>
                <c:pt idx="501">
                  <c:v>763.35</c:v>
                </c:pt>
                <c:pt idx="502">
                  <c:v>762.95</c:v>
                </c:pt>
                <c:pt idx="503">
                  <c:v>763.55</c:v>
                </c:pt>
                <c:pt idx="504">
                  <c:v>763.25</c:v>
                </c:pt>
                <c:pt idx="505">
                  <c:v>763.8</c:v>
                </c:pt>
                <c:pt idx="506">
                  <c:v>763.5</c:v>
                </c:pt>
                <c:pt idx="507">
                  <c:v>764.9</c:v>
                </c:pt>
                <c:pt idx="508">
                  <c:v>763.65</c:v>
                </c:pt>
                <c:pt idx="509">
                  <c:v>763.3</c:v>
                </c:pt>
                <c:pt idx="510">
                  <c:v>763.65</c:v>
                </c:pt>
                <c:pt idx="511">
                  <c:v>764.5</c:v>
                </c:pt>
                <c:pt idx="512">
                  <c:v>764.45</c:v>
                </c:pt>
                <c:pt idx="513">
                  <c:v>763.6</c:v>
                </c:pt>
                <c:pt idx="514">
                  <c:v>764.25</c:v>
                </c:pt>
                <c:pt idx="515">
                  <c:v>763.1</c:v>
                </c:pt>
                <c:pt idx="516">
                  <c:v>764.95</c:v>
                </c:pt>
                <c:pt idx="517">
                  <c:v>764.1</c:v>
                </c:pt>
                <c:pt idx="518">
                  <c:v>764.65</c:v>
                </c:pt>
                <c:pt idx="519">
                  <c:v>764.15</c:v>
                </c:pt>
                <c:pt idx="520">
                  <c:v>762.85</c:v>
                </c:pt>
                <c:pt idx="521">
                  <c:v>764.05</c:v>
                </c:pt>
                <c:pt idx="522">
                  <c:v>764</c:v>
                </c:pt>
                <c:pt idx="523">
                  <c:v>762.1</c:v>
                </c:pt>
                <c:pt idx="524">
                  <c:v>764.55</c:v>
                </c:pt>
                <c:pt idx="525">
                  <c:v>764</c:v>
                </c:pt>
                <c:pt idx="526">
                  <c:v>763.7</c:v>
                </c:pt>
                <c:pt idx="527">
                  <c:v>763.95</c:v>
                </c:pt>
                <c:pt idx="528">
                  <c:v>763.95</c:v>
                </c:pt>
                <c:pt idx="529">
                  <c:v>764</c:v>
                </c:pt>
                <c:pt idx="530">
                  <c:v>764.55</c:v>
                </c:pt>
                <c:pt idx="531">
                  <c:v>764.85</c:v>
                </c:pt>
                <c:pt idx="532">
                  <c:v>766</c:v>
                </c:pt>
                <c:pt idx="533">
                  <c:v>764.6</c:v>
                </c:pt>
                <c:pt idx="534">
                  <c:v>765.9</c:v>
                </c:pt>
                <c:pt idx="535">
                  <c:v>765.25</c:v>
                </c:pt>
                <c:pt idx="536">
                  <c:v>764.35</c:v>
                </c:pt>
                <c:pt idx="537">
                  <c:v>765.45</c:v>
                </c:pt>
                <c:pt idx="538">
                  <c:v>765.35</c:v>
                </c:pt>
                <c:pt idx="539">
                  <c:v>765.75</c:v>
                </c:pt>
                <c:pt idx="540">
                  <c:v>766.65</c:v>
                </c:pt>
                <c:pt idx="541">
                  <c:v>767.25</c:v>
                </c:pt>
                <c:pt idx="542">
                  <c:v>765.65</c:v>
                </c:pt>
                <c:pt idx="543">
                  <c:v>767.1</c:v>
                </c:pt>
                <c:pt idx="544">
                  <c:v>767.8</c:v>
                </c:pt>
                <c:pt idx="545">
                  <c:v>766.6</c:v>
                </c:pt>
                <c:pt idx="546">
                  <c:v>766.15</c:v>
                </c:pt>
                <c:pt idx="547">
                  <c:v>767.7</c:v>
                </c:pt>
                <c:pt idx="548">
                  <c:v>766.5</c:v>
                </c:pt>
                <c:pt idx="549">
                  <c:v>767.1</c:v>
                </c:pt>
                <c:pt idx="550">
                  <c:v>765.65</c:v>
                </c:pt>
                <c:pt idx="551">
                  <c:v>766.55</c:v>
                </c:pt>
                <c:pt idx="552">
                  <c:v>766.4</c:v>
                </c:pt>
                <c:pt idx="553">
                  <c:v>766</c:v>
                </c:pt>
                <c:pt idx="554">
                  <c:v>766.75</c:v>
                </c:pt>
                <c:pt idx="555">
                  <c:v>766.05</c:v>
                </c:pt>
                <c:pt idx="556">
                  <c:v>765.35</c:v>
                </c:pt>
                <c:pt idx="557">
                  <c:v>766.45</c:v>
                </c:pt>
                <c:pt idx="558">
                  <c:v>767.35</c:v>
                </c:pt>
                <c:pt idx="559">
                  <c:v>768.2</c:v>
                </c:pt>
                <c:pt idx="560">
                  <c:v>768.65</c:v>
                </c:pt>
                <c:pt idx="561">
                  <c:v>767.05</c:v>
                </c:pt>
                <c:pt idx="562">
                  <c:v>767.6</c:v>
                </c:pt>
                <c:pt idx="563">
                  <c:v>768.5</c:v>
                </c:pt>
                <c:pt idx="564">
                  <c:v>768.45</c:v>
                </c:pt>
                <c:pt idx="565">
                  <c:v>769.1</c:v>
                </c:pt>
                <c:pt idx="566">
                  <c:v>769.6</c:v>
                </c:pt>
                <c:pt idx="567">
                  <c:v>769.8</c:v>
                </c:pt>
                <c:pt idx="568">
                  <c:v>768.6</c:v>
                </c:pt>
                <c:pt idx="569">
                  <c:v>768.95</c:v>
                </c:pt>
                <c:pt idx="570">
                  <c:v>769.1</c:v>
                </c:pt>
                <c:pt idx="571">
                  <c:v>767.75</c:v>
                </c:pt>
                <c:pt idx="572">
                  <c:v>767.2</c:v>
                </c:pt>
                <c:pt idx="573">
                  <c:v>767.05</c:v>
                </c:pt>
                <c:pt idx="574">
                  <c:v>766.8</c:v>
                </c:pt>
                <c:pt idx="575">
                  <c:v>766.7</c:v>
                </c:pt>
                <c:pt idx="576">
                  <c:v>765.6</c:v>
                </c:pt>
                <c:pt idx="577">
                  <c:v>766</c:v>
                </c:pt>
                <c:pt idx="578">
                  <c:v>764.4</c:v>
                </c:pt>
                <c:pt idx="579">
                  <c:v>765.55</c:v>
                </c:pt>
                <c:pt idx="580">
                  <c:v>764.05</c:v>
                </c:pt>
                <c:pt idx="581">
                  <c:v>764.9</c:v>
                </c:pt>
                <c:pt idx="582">
                  <c:v>763.65</c:v>
                </c:pt>
                <c:pt idx="583">
                  <c:v>764.5</c:v>
                </c:pt>
                <c:pt idx="584">
                  <c:v>764.15</c:v>
                </c:pt>
                <c:pt idx="585">
                  <c:v>764.4</c:v>
                </c:pt>
                <c:pt idx="586">
                  <c:v>764.35</c:v>
                </c:pt>
                <c:pt idx="587">
                  <c:v>764.1</c:v>
                </c:pt>
                <c:pt idx="588">
                  <c:v>763.1</c:v>
                </c:pt>
                <c:pt idx="589">
                  <c:v>764.9</c:v>
                </c:pt>
                <c:pt idx="590">
                  <c:v>765</c:v>
                </c:pt>
                <c:pt idx="591">
                  <c:v>764.5</c:v>
                </c:pt>
                <c:pt idx="592">
                  <c:v>763.8</c:v>
                </c:pt>
                <c:pt idx="593">
                  <c:v>764.45</c:v>
                </c:pt>
                <c:pt idx="594">
                  <c:v>764.9</c:v>
                </c:pt>
                <c:pt idx="595">
                  <c:v>762.95</c:v>
                </c:pt>
                <c:pt idx="596">
                  <c:v>762.8</c:v>
                </c:pt>
                <c:pt idx="597">
                  <c:v>764.15</c:v>
                </c:pt>
                <c:pt idx="598">
                  <c:v>764.65</c:v>
                </c:pt>
                <c:pt idx="599">
                  <c:v>764.35</c:v>
                </c:pt>
                <c:pt idx="600">
                  <c:v>764.4</c:v>
                </c:pt>
                <c:pt idx="601">
                  <c:v>763.75</c:v>
                </c:pt>
                <c:pt idx="602">
                  <c:v>763.5</c:v>
                </c:pt>
                <c:pt idx="603">
                  <c:v>762.9</c:v>
                </c:pt>
                <c:pt idx="604">
                  <c:v>764.75</c:v>
                </c:pt>
                <c:pt idx="605">
                  <c:v>763.4</c:v>
                </c:pt>
                <c:pt idx="606">
                  <c:v>765.2</c:v>
                </c:pt>
                <c:pt idx="607">
                  <c:v>764.25</c:v>
                </c:pt>
                <c:pt idx="608">
                  <c:v>764.35</c:v>
                </c:pt>
                <c:pt idx="609">
                  <c:v>764.55</c:v>
                </c:pt>
                <c:pt idx="610">
                  <c:v>764.25</c:v>
                </c:pt>
                <c:pt idx="611">
                  <c:v>763.9</c:v>
                </c:pt>
                <c:pt idx="612">
                  <c:v>765.8</c:v>
                </c:pt>
                <c:pt idx="613">
                  <c:v>765.25</c:v>
                </c:pt>
                <c:pt idx="614">
                  <c:v>765.85</c:v>
                </c:pt>
                <c:pt idx="615">
                  <c:v>764.9</c:v>
                </c:pt>
                <c:pt idx="616">
                  <c:v>764.9</c:v>
                </c:pt>
                <c:pt idx="617">
                  <c:v>764.4</c:v>
                </c:pt>
                <c:pt idx="618">
                  <c:v>765.25</c:v>
                </c:pt>
                <c:pt idx="619">
                  <c:v>763.4</c:v>
                </c:pt>
                <c:pt idx="620">
                  <c:v>764</c:v>
                </c:pt>
                <c:pt idx="621">
                  <c:v>763.7</c:v>
                </c:pt>
                <c:pt idx="622">
                  <c:v>763.35</c:v>
                </c:pt>
                <c:pt idx="623">
                  <c:v>763.75</c:v>
                </c:pt>
                <c:pt idx="624">
                  <c:v>763.6</c:v>
                </c:pt>
                <c:pt idx="625">
                  <c:v>764.4</c:v>
                </c:pt>
                <c:pt idx="626">
                  <c:v>763.7</c:v>
                </c:pt>
                <c:pt idx="627">
                  <c:v>764.7</c:v>
                </c:pt>
                <c:pt idx="628">
                  <c:v>763</c:v>
                </c:pt>
                <c:pt idx="629">
                  <c:v>765.2</c:v>
                </c:pt>
                <c:pt idx="630">
                  <c:v>764</c:v>
                </c:pt>
                <c:pt idx="631">
                  <c:v>763.8</c:v>
                </c:pt>
                <c:pt idx="632">
                  <c:v>764.7</c:v>
                </c:pt>
                <c:pt idx="633">
                  <c:v>764.15</c:v>
                </c:pt>
                <c:pt idx="634">
                  <c:v>764.1</c:v>
                </c:pt>
                <c:pt idx="635">
                  <c:v>764.2</c:v>
                </c:pt>
                <c:pt idx="636">
                  <c:v>763.85</c:v>
                </c:pt>
                <c:pt idx="637">
                  <c:v>764.15</c:v>
                </c:pt>
                <c:pt idx="638">
                  <c:v>763.6</c:v>
                </c:pt>
                <c:pt idx="639">
                  <c:v>763</c:v>
                </c:pt>
                <c:pt idx="640">
                  <c:v>763.7</c:v>
                </c:pt>
                <c:pt idx="641">
                  <c:v>763.85</c:v>
                </c:pt>
                <c:pt idx="642">
                  <c:v>763.15</c:v>
                </c:pt>
                <c:pt idx="643">
                  <c:v>763.9</c:v>
                </c:pt>
                <c:pt idx="644">
                  <c:v>761.95</c:v>
                </c:pt>
                <c:pt idx="645">
                  <c:v>762.2</c:v>
                </c:pt>
                <c:pt idx="646">
                  <c:v>763.05</c:v>
                </c:pt>
                <c:pt idx="647">
                  <c:v>763.55</c:v>
                </c:pt>
                <c:pt idx="648">
                  <c:v>763.75</c:v>
                </c:pt>
                <c:pt idx="649">
                  <c:v>762.85</c:v>
                </c:pt>
                <c:pt idx="650">
                  <c:v>763.1</c:v>
                </c:pt>
                <c:pt idx="651">
                  <c:v>763.15</c:v>
                </c:pt>
                <c:pt idx="652">
                  <c:v>764.85</c:v>
                </c:pt>
                <c:pt idx="653">
                  <c:v>763.8</c:v>
                </c:pt>
                <c:pt idx="654">
                  <c:v>763.5</c:v>
                </c:pt>
                <c:pt idx="655">
                  <c:v>763.8</c:v>
                </c:pt>
                <c:pt idx="656">
                  <c:v>762.5</c:v>
                </c:pt>
                <c:pt idx="657">
                  <c:v>762.8</c:v>
                </c:pt>
                <c:pt idx="658">
                  <c:v>764.3</c:v>
                </c:pt>
                <c:pt idx="659">
                  <c:v>763.7</c:v>
                </c:pt>
                <c:pt idx="660">
                  <c:v>763.4</c:v>
                </c:pt>
                <c:pt idx="661">
                  <c:v>764.25</c:v>
                </c:pt>
                <c:pt idx="662">
                  <c:v>763.9</c:v>
                </c:pt>
                <c:pt idx="663">
                  <c:v>764.7</c:v>
                </c:pt>
                <c:pt idx="664">
                  <c:v>763.25</c:v>
                </c:pt>
                <c:pt idx="665">
                  <c:v>763.95</c:v>
                </c:pt>
                <c:pt idx="666">
                  <c:v>764.6</c:v>
                </c:pt>
                <c:pt idx="667">
                  <c:v>763.5</c:v>
                </c:pt>
                <c:pt idx="668">
                  <c:v>764.15</c:v>
                </c:pt>
                <c:pt idx="669">
                  <c:v>764.05</c:v>
                </c:pt>
                <c:pt idx="670">
                  <c:v>765.05</c:v>
                </c:pt>
                <c:pt idx="671">
                  <c:v>764.3</c:v>
                </c:pt>
                <c:pt idx="672">
                  <c:v>763.35</c:v>
                </c:pt>
                <c:pt idx="673">
                  <c:v>764.45</c:v>
                </c:pt>
                <c:pt idx="674">
                  <c:v>764.8</c:v>
                </c:pt>
                <c:pt idx="675">
                  <c:v>765</c:v>
                </c:pt>
                <c:pt idx="676">
                  <c:v>763.7</c:v>
                </c:pt>
                <c:pt idx="677">
                  <c:v>764.85</c:v>
                </c:pt>
                <c:pt idx="678">
                  <c:v>764.35</c:v>
                </c:pt>
                <c:pt idx="679">
                  <c:v>764.1</c:v>
                </c:pt>
                <c:pt idx="680">
                  <c:v>763.75</c:v>
                </c:pt>
                <c:pt idx="681">
                  <c:v>764.35</c:v>
                </c:pt>
                <c:pt idx="682">
                  <c:v>763.85</c:v>
                </c:pt>
                <c:pt idx="683">
                  <c:v>764.35</c:v>
                </c:pt>
                <c:pt idx="684">
                  <c:v>764.35</c:v>
                </c:pt>
                <c:pt idx="685">
                  <c:v>763.7</c:v>
                </c:pt>
                <c:pt idx="686">
                  <c:v>763.8</c:v>
                </c:pt>
                <c:pt idx="687">
                  <c:v>762.95</c:v>
                </c:pt>
                <c:pt idx="688">
                  <c:v>764.35</c:v>
                </c:pt>
                <c:pt idx="689">
                  <c:v>764.15</c:v>
                </c:pt>
                <c:pt idx="690">
                  <c:v>763.8</c:v>
                </c:pt>
                <c:pt idx="691">
                  <c:v>764.6</c:v>
                </c:pt>
                <c:pt idx="692">
                  <c:v>764.1</c:v>
                </c:pt>
                <c:pt idx="693">
                  <c:v>763.6</c:v>
                </c:pt>
                <c:pt idx="694">
                  <c:v>762.95</c:v>
                </c:pt>
                <c:pt idx="695">
                  <c:v>764.45</c:v>
                </c:pt>
                <c:pt idx="696">
                  <c:v>763.95</c:v>
                </c:pt>
                <c:pt idx="697">
                  <c:v>763.7</c:v>
                </c:pt>
                <c:pt idx="698">
                  <c:v>764</c:v>
                </c:pt>
                <c:pt idx="699">
                  <c:v>764.15</c:v>
                </c:pt>
                <c:pt idx="700">
                  <c:v>764.2</c:v>
                </c:pt>
                <c:pt idx="701">
                  <c:v>763.8</c:v>
                </c:pt>
                <c:pt idx="702">
                  <c:v>764.5</c:v>
                </c:pt>
                <c:pt idx="703">
                  <c:v>763.85</c:v>
                </c:pt>
                <c:pt idx="704">
                  <c:v>763.95</c:v>
                </c:pt>
                <c:pt idx="705">
                  <c:v>763.75</c:v>
                </c:pt>
                <c:pt idx="706">
                  <c:v>763.75</c:v>
                </c:pt>
                <c:pt idx="707">
                  <c:v>764.55</c:v>
                </c:pt>
                <c:pt idx="708">
                  <c:v>764.7</c:v>
                </c:pt>
                <c:pt idx="709">
                  <c:v>764.35</c:v>
                </c:pt>
                <c:pt idx="710">
                  <c:v>763.7</c:v>
                </c:pt>
                <c:pt idx="711">
                  <c:v>763.25</c:v>
                </c:pt>
                <c:pt idx="712">
                  <c:v>765.4</c:v>
                </c:pt>
                <c:pt idx="713">
                  <c:v>764.05</c:v>
                </c:pt>
                <c:pt idx="714">
                  <c:v>763.4</c:v>
                </c:pt>
                <c:pt idx="715">
                  <c:v>765.45</c:v>
                </c:pt>
                <c:pt idx="716">
                  <c:v>764.05</c:v>
                </c:pt>
                <c:pt idx="717">
                  <c:v>764.1</c:v>
                </c:pt>
                <c:pt idx="718">
                  <c:v>764.1</c:v>
                </c:pt>
                <c:pt idx="719">
                  <c:v>763.75</c:v>
                </c:pt>
                <c:pt idx="720">
                  <c:v>763.85</c:v>
                </c:pt>
                <c:pt idx="721">
                  <c:v>764.2</c:v>
                </c:pt>
                <c:pt idx="722">
                  <c:v>765.25</c:v>
                </c:pt>
                <c:pt idx="723">
                  <c:v>764.05</c:v>
                </c:pt>
                <c:pt idx="724">
                  <c:v>765.25</c:v>
                </c:pt>
                <c:pt idx="725">
                  <c:v>763.7</c:v>
                </c:pt>
                <c:pt idx="726">
                  <c:v>764.55</c:v>
                </c:pt>
                <c:pt idx="727">
                  <c:v>764.65</c:v>
                </c:pt>
                <c:pt idx="728">
                  <c:v>764.7</c:v>
                </c:pt>
                <c:pt idx="729">
                  <c:v>765.1</c:v>
                </c:pt>
                <c:pt idx="730">
                  <c:v>764.65</c:v>
                </c:pt>
                <c:pt idx="731">
                  <c:v>763.7</c:v>
                </c:pt>
                <c:pt idx="732">
                  <c:v>764.8</c:v>
                </c:pt>
                <c:pt idx="733">
                  <c:v>763.95</c:v>
                </c:pt>
                <c:pt idx="734">
                  <c:v>764.4</c:v>
                </c:pt>
                <c:pt idx="735">
                  <c:v>764.8</c:v>
                </c:pt>
                <c:pt idx="736">
                  <c:v>765.45</c:v>
                </c:pt>
                <c:pt idx="737">
                  <c:v>764.05</c:v>
                </c:pt>
                <c:pt idx="738">
                  <c:v>764.2</c:v>
                </c:pt>
                <c:pt idx="739">
                  <c:v>763.55</c:v>
                </c:pt>
                <c:pt idx="740">
                  <c:v>764.05</c:v>
                </c:pt>
                <c:pt idx="741">
                  <c:v>763.9</c:v>
                </c:pt>
                <c:pt idx="742">
                  <c:v>764.3</c:v>
                </c:pt>
                <c:pt idx="743">
                  <c:v>764.05</c:v>
                </c:pt>
                <c:pt idx="744">
                  <c:v>763.65</c:v>
                </c:pt>
                <c:pt idx="745">
                  <c:v>764.05</c:v>
                </c:pt>
                <c:pt idx="746">
                  <c:v>763.7</c:v>
                </c:pt>
                <c:pt idx="747">
                  <c:v>764.85</c:v>
                </c:pt>
                <c:pt idx="748">
                  <c:v>765.15</c:v>
                </c:pt>
                <c:pt idx="749">
                  <c:v>764</c:v>
                </c:pt>
                <c:pt idx="750">
                  <c:v>764</c:v>
                </c:pt>
                <c:pt idx="751">
                  <c:v>765.1</c:v>
                </c:pt>
                <c:pt idx="752">
                  <c:v>764.25</c:v>
                </c:pt>
                <c:pt idx="753">
                  <c:v>765.3</c:v>
                </c:pt>
                <c:pt idx="754">
                  <c:v>764.95</c:v>
                </c:pt>
                <c:pt idx="755">
                  <c:v>765.15</c:v>
                </c:pt>
                <c:pt idx="756">
                  <c:v>763.95</c:v>
                </c:pt>
                <c:pt idx="757">
                  <c:v>765.25</c:v>
                </c:pt>
                <c:pt idx="758">
                  <c:v>765.05</c:v>
                </c:pt>
                <c:pt idx="759">
                  <c:v>764.05</c:v>
                </c:pt>
                <c:pt idx="760">
                  <c:v>765</c:v>
                </c:pt>
                <c:pt idx="761">
                  <c:v>765.7</c:v>
                </c:pt>
                <c:pt idx="762">
                  <c:v>764.55</c:v>
                </c:pt>
                <c:pt idx="763">
                  <c:v>763.7</c:v>
                </c:pt>
                <c:pt idx="764">
                  <c:v>765.2</c:v>
                </c:pt>
                <c:pt idx="765">
                  <c:v>763.8</c:v>
                </c:pt>
                <c:pt idx="766">
                  <c:v>764.3</c:v>
                </c:pt>
                <c:pt idx="767">
                  <c:v>764.9</c:v>
                </c:pt>
                <c:pt idx="768">
                  <c:v>764</c:v>
                </c:pt>
                <c:pt idx="769">
                  <c:v>763.2</c:v>
                </c:pt>
                <c:pt idx="770">
                  <c:v>764.25</c:v>
                </c:pt>
                <c:pt idx="771">
                  <c:v>763.15</c:v>
                </c:pt>
                <c:pt idx="772">
                  <c:v>763.4</c:v>
                </c:pt>
                <c:pt idx="773">
                  <c:v>765.45</c:v>
                </c:pt>
                <c:pt idx="774">
                  <c:v>763.7</c:v>
                </c:pt>
                <c:pt idx="775">
                  <c:v>763.65</c:v>
                </c:pt>
                <c:pt idx="776">
                  <c:v>765</c:v>
                </c:pt>
                <c:pt idx="777">
                  <c:v>763.4</c:v>
                </c:pt>
                <c:pt idx="778">
                  <c:v>763.1</c:v>
                </c:pt>
                <c:pt idx="779">
                  <c:v>764.8</c:v>
                </c:pt>
                <c:pt idx="780">
                  <c:v>763.65</c:v>
                </c:pt>
                <c:pt idx="781">
                  <c:v>765.1</c:v>
                </c:pt>
                <c:pt idx="782">
                  <c:v>763.8</c:v>
                </c:pt>
                <c:pt idx="783">
                  <c:v>764.45</c:v>
                </c:pt>
                <c:pt idx="784">
                  <c:v>763.5</c:v>
                </c:pt>
                <c:pt idx="785">
                  <c:v>763.8</c:v>
                </c:pt>
                <c:pt idx="786">
                  <c:v>763.8</c:v>
                </c:pt>
                <c:pt idx="787">
                  <c:v>763.9</c:v>
                </c:pt>
                <c:pt idx="788">
                  <c:v>764.6</c:v>
                </c:pt>
                <c:pt idx="789">
                  <c:v>764.65</c:v>
                </c:pt>
                <c:pt idx="790">
                  <c:v>763.8</c:v>
                </c:pt>
                <c:pt idx="791">
                  <c:v>764.2</c:v>
                </c:pt>
                <c:pt idx="792">
                  <c:v>764.55</c:v>
                </c:pt>
                <c:pt idx="793">
                  <c:v>764.6</c:v>
                </c:pt>
                <c:pt idx="794">
                  <c:v>764.9</c:v>
                </c:pt>
                <c:pt idx="795">
                  <c:v>764.6</c:v>
                </c:pt>
                <c:pt idx="796">
                  <c:v>764.4</c:v>
                </c:pt>
                <c:pt idx="797">
                  <c:v>764.6</c:v>
                </c:pt>
                <c:pt idx="798">
                  <c:v>764.25</c:v>
                </c:pt>
                <c:pt idx="799">
                  <c:v>764.9</c:v>
                </c:pt>
                <c:pt idx="800">
                  <c:v>764.4</c:v>
                </c:pt>
                <c:pt idx="801">
                  <c:v>764.7</c:v>
                </c:pt>
                <c:pt idx="802">
                  <c:v>764.65</c:v>
                </c:pt>
                <c:pt idx="803">
                  <c:v>765.7</c:v>
                </c:pt>
                <c:pt idx="804">
                  <c:v>765</c:v>
                </c:pt>
                <c:pt idx="805">
                  <c:v>764.9</c:v>
                </c:pt>
                <c:pt idx="806">
                  <c:v>764.55</c:v>
                </c:pt>
                <c:pt idx="807">
                  <c:v>764.85</c:v>
                </c:pt>
                <c:pt idx="808">
                  <c:v>764.05</c:v>
                </c:pt>
                <c:pt idx="809">
                  <c:v>765.95</c:v>
                </c:pt>
                <c:pt idx="810">
                  <c:v>763.5</c:v>
                </c:pt>
                <c:pt idx="811">
                  <c:v>763.35</c:v>
                </c:pt>
                <c:pt idx="812">
                  <c:v>764.2</c:v>
                </c:pt>
                <c:pt idx="813">
                  <c:v>764.3</c:v>
                </c:pt>
                <c:pt idx="814">
                  <c:v>764.35</c:v>
                </c:pt>
                <c:pt idx="815">
                  <c:v>763.3</c:v>
                </c:pt>
                <c:pt idx="816">
                  <c:v>763.3</c:v>
                </c:pt>
                <c:pt idx="817">
                  <c:v>763.7</c:v>
                </c:pt>
                <c:pt idx="818">
                  <c:v>763.35</c:v>
                </c:pt>
                <c:pt idx="819">
                  <c:v>765.15</c:v>
                </c:pt>
                <c:pt idx="820">
                  <c:v>764.4</c:v>
                </c:pt>
                <c:pt idx="821">
                  <c:v>764.8</c:v>
                </c:pt>
                <c:pt idx="822">
                  <c:v>763.7</c:v>
                </c:pt>
                <c:pt idx="823">
                  <c:v>764.55</c:v>
                </c:pt>
                <c:pt idx="824">
                  <c:v>764.8</c:v>
                </c:pt>
                <c:pt idx="825">
                  <c:v>764.65</c:v>
                </c:pt>
                <c:pt idx="826">
                  <c:v>764.1</c:v>
                </c:pt>
                <c:pt idx="827">
                  <c:v>766.3</c:v>
                </c:pt>
                <c:pt idx="828">
                  <c:v>764.2</c:v>
                </c:pt>
                <c:pt idx="829">
                  <c:v>764.25</c:v>
                </c:pt>
                <c:pt idx="830">
                  <c:v>764.45</c:v>
                </c:pt>
                <c:pt idx="831">
                  <c:v>764.25</c:v>
                </c:pt>
                <c:pt idx="832">
                  <c:v>765</c:v>
                </c:pt>
                <c:pt idx="833">
                  <c:v>764.35</c:v>
                </c:pt>
                <c:pt idx="834">
                  <c:v>763.75</c:v>
                </c:pt>
                <c:pt idx="835">
                  <c:v>763.95</c:v>
                </c:pt>
                <c:pt idx="836">
                  <c:v>765.5</c:v>
                </c:pt>
                <c:pt idx="837">
                  <c:v>764.05</c:v>
                </c:pt>
                <c:pt idx="838">
                  <c:v>765.05</c:v>
                </c:pt>
                <c:pt idx="839">
                  <c:v>763.3</c:v>
                </c:pt>
                <c:pt idx="840">
                  <c:v>764.5</c:v>
                </c:pt>
                <c:pt idx="841">
                  <c:v>765.55</c:v>
                </c:pt>
                <c:pt idx="842">
                  <c:v>765.35</c:v>
                </c:pt>
                <c:pt idx="843">
                  <c:v>763.9</c:v>
                </c:pt>
                <c:pt idx="844">
                  <c:v>764.8</c:v>
                </c:pt>
                <c:pt idx="845">
                  <c:v>764.7</c:v>
                </c:pt>
                <c:pt idx="846">
                  <c:v>764</c:v>
                </c:pt>
                <c:pt idx="847">
                  <c:v>764.55</c:v>
                </c:pt>
                <c:pt idx="848">
                  <c:v>765.4</c:v>
                </c:pt>
                <c:pt idx="849">
                  <c:v>763.55</c:v>
                </c:pt>
                <c:pt idx="850">
                  <c:v>764.7</c:v>
                </c:pt>
                <c:pt idx="851">
                  <c:v>765.65</c:v>
                </c:pt>
                <c:pt idx="852">
                  <c:v>765.2</c:v>
                </c:pt>
                <c:pt idx="853">
                  <c:v>765.45</c:v>
                </c:pt>
                <c:pt idx="854">
                  <c:v>765.45</c:v>
                </c:pt>
                <c:pt idx="855">
                  <c:v>765.35</c:v>
                </c:pt>
                <c:pt idx="856">
                  <c:v>765.4</c:v>
                </c:pt>
                <c:pt idx="857">
                  <c:v>764.7</c:v>
                </c:pt>
                <c:pt idx="858">
                  <c:v>763.6</c:v>
                </c:pt>
                <c:pt idx="859">
                  <c:v>765.9</c:v>
                </c:pt>
                <c:pt idx="860">
                  <c:v>765.55</c:v>
                </c:pt>
                <c:pt idx="861">
                  <c:v>765.5</c:v>
                </c:pt>
                <c:pt idx="862">
                  <c:v>765.5</c:v>
                </c:pt>
                <c:pt idx="863">
                  <c:v>764.6</c:v>
                </c:pt>
                <c:pt idx="864">
                  <c:v>766.3</c:v>
                </c:pt>
                <c:pt idx="865">
                  <c:v>763.25</c:v>
                </c:pt>
                <c:pt idx="866">
                  <c:v>763.55</c:v>
                </c:pt>
                <c:pt idx="867">
                  <c:v>764.7</c:v>
                </c:pt>
                <c:pt idx="868">
                  <c:v>765.25</c:v>
                </c:pt>
                <c:pt idx="869">
                  <c:v>764.2</c:v>
                </c:pt>
                <c:pt idx="870">
                  <c:v>763.65</c:v>
                </c:pt>
                <c:pt idx="871">
                  <c:v>763.65</c:v>
                </c:pt>
                <c:pt idx="872">
                  <c:v>763.6</c:v>
                </c:pt>
                <c:pt idx="873">
                  <c:v>764.3</c:v>
                </c:pt>
                <c:pt idx="874">
                  <c:v>764.4</c:v>
                </c:pt>
                <c:pt idx="875">
                  <c:v>765.4</c:v>
                </c:pt>
                <c:pt idx="876">
                  <c:v>764.5</c:v>
                </c:pt>
                <c:pt idx="877">
                  <c:v>764.55</c:v>
                </c:pt>
                <c:pt idx="878">
                  <c:v>763.75</c:v>
                </c:pt>
                <c:pt idx="879">
                  <c:v>763.85</c:v>
                </c:pt>
                <c:pt idx="880">
                  <c:v>764.15</c:v>
                </c:pt>
                <c:pt idx="881">
                  <c:v>765.15</c:v>
                </c:pt>
                <c:pt idx="882">
                  <c:v>764.45</c:v>
                </c:pt>
                <c:pt idx="883">
                  <c:v>763.75</c:v>
                </c:pt>
                <c:pt idx="884">
                  <c:v>764.7</c:v>
                </c:pt>
                <c:pt idx="885">
                  <c:v>764.1</c:v>
                </c:pt>
                <c:pt idx="886">
                  <c:v>764.55</c:v>
                </c:pt>
                <c:pt idx="887">
                  <c:v>763.4</c:v>
                </c:pt>
                <c:pt idx="888">
                  <c:v>765.55</c:v>
                </c:pt>
                <c:pt idx="889">
                  <c:v>764.95</c:v>
                </c:pt>
                <c:pt idx="890">
                  <c:v>763.05</c:v>
                </c:pt>
                <c:pt idx="891">
                  <c:v>765.15</c:v>
                </c:pt>
                <c:pt idx="892">
                  <c:v>765.4</c:v>
                </c:pt>
                <c:pt idx="893">
                  <c:v>764.9</c:v>
                </c:pt>
                <c:pt idx="894">
                  <c:v>765.45</c:v>
                </c:pt>
                <c:pt idx="895">
                  <c:v>763.6</c:v>
                </c:pt>
                <c:pt idx="896">
                  <c:v>764.2</c:v>
                </c:pt>
                <c:pt idx="897">
                  <c:v>765.3</c:v>
                </c:pt>
                <c:pt idx="898">
                  <c:v>764.45</c:v>
                </c:pt>
                <c:pt idx="899">
                  <c:v>765.5</c:v>
                </c:pt>
                <c:pt idx="900">
                  <c:v>764.95</c:v>
                </c:pt>
                <c:pt idx="901">
                  <c:v>763.3</c:v>
                </c:pt>
                <c:pt idx="902">
                  <c:v>762.9</c:v>
                </c:pt>
                <c:pt idx="903">
                  <c:v>764.65</c:v>
                </c:pt>
                <c:pt idx="904">
                  <c:v>764.3</c:v>
                </c:pt>
                <c:pt idx="905">
                  <c:v>764.85</c:v>
                </c:pt>
                <c:pt idx="906">
                  <c:v>765.4</c:v>
                </c:pt>
                <c:pt idx="907">
                  <c:v>764.95</c:v>
                </c:pt>
                <c:pt idx="908">
                  <c:v>763.8</c:v>
                </c:pt>
                <c:pt idx="909">
                  <c:v>765.05</c:v>
                </c:pt>
                <c:pt idx="910">
                  <c:v>764.8</c:v>
                </c:pt>
                <c:pt idx="911">
                  <c:v>763.75</c:v>
                </c:pt>
                <c:pt idx="912">
                  <c:v>764.6</c:v>
                </c:pt>
                <c:pt idx="913">
                  <c:v>764.65</c:v>
                </c:pt>
                <c:pt idx="914">
                  <c:v>764.45</c:v>
                </c:pt>
                <c:pt idx="915">
                  <c:v>764.35</c:v>
                </c:pt>
                <c:pt idx="916">
                  <c:v>764.25</c:v>
                </c:pt>
                <c:pt idx="917">
                  <c:v>764.9</c:v>
                </c:pt>
                <c:pt idx="918">
                  <c:v>764.7</c:v>
                </c:pt>
                <c:pt idx="919">
                  <c:v>765.25</c:v>
                </c:pt>
                <c:pt idx="920">
                  <c:v>764.05</c:v>
                </c:pt>
                <c:pt idx="921">
                  <c:v>764.1</c:v>
                </c:pt>
                <c:pt idx="922">
                  <c:v>764.4</c:v>
                </c:pt>
                <c:pt idx="923">
                  <c:v>764.8</c:v>
                </c:pt>
                <c:pt idx="924">
                  <c:v>764</c:v>
                </c:pt>
                <c:pt idx="925">
                  <c:v>765.05</c:v>
                </c:pt>
                <c:pt idx="926">
                  <c:v>764.75</c:v>
                </c:pt>
                <c:pt idx="927">
                  <c:v>765.8</c:v>
                </c:pt>
                <c:pt idx="928">
                  <c:v>764.9</c:v>
                </c:pt>
                <c:pt idx="929">
                  <c:v>765.4</c:v>
                </c:pt>
                <c:pt idx="930">
                  <c:v>764.55</c:v>
                </c:pt>
                <c:pt idx="931">
                  <c:v>765.7</c:v>
                </c:pt>
                <c:pt idx="932">
                  <c:v>764.35</c:v>
                </c:pt>
                <c:pt idx="933">
                  <c:v>764.65</c:v>
                </c:pt>
                <c:pt idx="934">
                  <c:v>766.45</c:v>
                </c:pt>
                <c:pt idx="935">
                  <c:v>765.15</c:v>
                </c:pt>
                <c:pt idx="936">
                  <c:v>764.45</c:v>
                </c:pt>
                <c:pt idx="937">
                  <c:v>764.8</c:v>
                </c:pt>
                <c:pt idx="938">
                  <c:v>763.85</c:v>
                </c:pt>
                <c:pt idx="939">
                  <c:v>764.35</c:v>
                </c:pt>
                <c:pt idx="940">
                  <c:v>765.8</c:v>
                </c:pt>
                <c:pt idx="941">
                  <c:v>764.6</c:v>
                </c:pt>
                <c:pt idx="942">
                  <c:v>765.7</c:v>
                </c:pt>
                <c:pt idx="943">
                  <c:v>764.15</c:v>
                </c:pt>
                <c:pt idx="944">
                  <c:v>764.25</c:v>
                </c:pt>
                <c:pt idx="945">
                  <c:v>766.45</c:v>
                </c:pt>
                <c:pt idx="946">
                  <c:v>764.65</c:v>
                </c:pt>
                <c:pt idx="947">
                  <c:v>764.35</c:v>
                </c:pt>
                <c:pt idx="948">
                  <c:v>764.7</c:v>
                </c:pt>
                <c:pt idx="949">
                  <c:v>764.8</c:v>
                </c:pt>
                <c:pt idx="950">
                  <c:v>765.8</c:v>
                </c:pt>
                <c:pt idx="951">
                  <c:v>763.75</c:v>
                </c:pt>
                <c:pt idx="952">
                  <c:v>765.25</c:v>
                </c:pt>
                <c:pt idx="953">
                  <c:v>764.95</c:v>
                </c:pt>
                <c:pt idx="954">
                  <c:v>764.5</c:v>
                </c:pt>
                <c:pt idx="955">
                  <c:v>766</c:v>
                </c:pt>
                <c:pt idx="956">
                  <c:v>765.05</c:v>
                </c:pt>
                <c:pt idx="957">
                  <c:v>765.05</c:v>
                </c:pt>
                <c:pt idx="958">
                  <c:v>765.2</c:v>
                </c:pt>
                <c:pt idx="959">
                  <c:v>765.55</c:v>
                </c:pt>
                <c:pt idx="960">
                  <c:v>763.95</c:v>
                </c:pt>
                <c:pt idx="961">
                  <c:v>764.9</c:v>
                </c:pt>
                <c:pt idx="962">
                  <c:v>764.85</c:v>
                </c:pt>
                <c:pt idx="963">
                  <c:v>765.6</c:v>
                </c:pt>
                <c:pt idx="964">
                  <c:v>765.25</c:v>
                </c:pt>
                <c:pt idx="965">
                  <c:v>765.2</c:v>
                </c:pt>
                <c:pt idx="966">
                  <c:v>764.9</c:v>
                </c:pt>
                <c:pt idx="967">
                  <c:v>765.15</c:v>
                </c:pt>
                <c:pt idx="968">
                  <c:v>764.55</c:v>
                </c:pt>
                <c:pt idx="969">
                  <c:v>764.4</c:v>
                </c:pt>
                <c:pt idx="970">
                  <c:v>765.2</c:v>
                </c:pt>
                <c:pt idx="971">
                  <c:v>765.45</c:v>
                </c:pt>
                <c:pt idx="972">
                  <c:v>764.8</c:v>
                </c:pt>
                <c:pt idx="973">
                  <c:v>765.1</c:v>
                </c:pt>
                <c:pt idx="974">
                  <c:v>765.1</c:v>
                </c:pt>
                <c:pt idx="975">
                  <c:v>765.15</c:v>
                </c:pt>
                <c:pt idx="976">
                  <c:v>766.15</c:v>
                </c:pt>
                <c:pt idx="977">
                  <c:v>764.05</c:v>
                </c:pt>
                <c:pt idx="978">
                  <c:v>765.25</c:v>
                </c:pt>
                <c:pt idx="979">
                  <c:v>764.4</c:v>
                </c:pt>
                <c:pt idx="980">
                  <c:v>765.7</c:v>
                </c:pt>
                <c:pt idx="981">
                  <c:v>762.9</c:v>
                </c:pt>
                <c:pt idx="982">
                  <c:v>765.2</c:v>
                </c:pt>
                <c:pt idx="983">
                  <c:v>764.6</c:v>
                </c:pt>
                <c:pt idx="984">
                  <c:v>765.5</c:v>
                </c:pt>
                <c:pt idx="985">
                  <c:v>764.9</c:v>
                </c:pt>
                <c:pt idx="986">
                  <c:v>764.45</c:v>
                </c:pt>
                <c:pt idx="987">
                  <c:v>766.55</c:v>
                </c:pt>
                <c:pt idx="988">
                  <c:v>764.15</c:v>
                </c:pt>
                <c:pt idx="989">
                  <c:v>764</c:v>
                </c:pt>
                <c:pt idx="990">
                  <c:v>765.1</c:v>
                </c:pt>
                <c:pt idx="991">
                  <c:v>763.85</c:v>
                </c:pt>
                <c:pt idx="992">
                  <c:v>765.95</c:v>
                </c:pt>
                <c:pt idx="993">
                  <c:v>765.4</c:v>
                </c:pt>
                <c:pt idx="994">
                  <c:v>765.35</c:v>
                </c:pt>
                <c:pt idx="995">
                  <c:v>764.6</c:v>
                </c:pt>
                <c:pt idx="996">
                  <c:v>764</c:v>
                </c:pt>
                <c:pt idx="997">
                  <c:v>765.1</c:v>
                </c:pt>
                <c:pt idx="998">
                  <c:v>765.5</c:v>
                </c:pt>
                <c:pt idx="999">
                  <c:v>766.8</c:v>
                </c:pt>
                <c:pt idx="1000">
                  <c:v>766.05</c:v>
                </c:pt>
                <c:pt idx="1001">
                  <c:v>764.8</c:v>
                </c:pt>
                <c:pt idx="1002">
                  <c:v>765.7</c:v>
                </c:pt>
                <c:pt idx="1003">
                  <c:v>763.85</c:v>
                </c:pt>
                <c:pt idx="1004">
                  <c:v>764.3</c:v>
                </c:pt>
                <c:pt idx="1005">
                  <c:v>765.55</c:v>
                </c:pt>
                <c:pt idx="1006">
                  <c:v>764.8</c:v>
                </c:pt>
                <c:pt idx="1007">
                  <c:v>764.65</c:v>
                </c:pt>
                <c:pt idx="1008">
                  <c:v>765.45</c:v>
                </c:pt>
                <c:pt idx="1009">
                  <c:v>765.6</c:v>
                </c:pt>
                <c:pt idx="1010">
                  <c:v>764.75</c:v>
                </c:pt>
                <c:pt idx="1011">
                  <c:v>764.25</c:v>
                </c:pt>
                <c:pt idx="1012">
                  <c:v>765.2</c:v>
                </c:pt>
                <c:pt idx="1013">
                  <c:v>765.2</c:v>
                </c:pt>
                <c:pt idx="1014">
                  <c:v>765.6</c:v>
                </c:pt>
                <c:pt idx="1015">
                  <c:v>764.45</c:v>
                </c:pt>
                <c:pt idx="1016">
                  <c:v>764.2</c:v>
                </c:pt>
                <c:pt idx="1017">
                  <c:v>765.2</c:v>
                </c:pt>
                <c:pt idx="1018">
                  <c:v>764.25</c:v>
                </c:pt>
                <c:pt idx="1019">
                  <c:v>764.65</c:v>
                </c:pt>
                <c:pt idx="1020">
                  <c:v>764.5</c:v>
                </c:pt>
                <c:pt idx="1021">
                  <c:v>764.3</c:v>
                </c:pt>
                <c:pt idx="1022">
                  <c:v>764.8</c:v>
                </c:pt>
                <c:pt idx="1023">
                  <c:v>763.85</c:v>
                </c:pt>
              </c:numCache>
            </c:numRef>
          </c:yVal>
          <c:smooth val="1"/>
          <c:extLst>
            <c:ext xmlns:c16="http://schemas.microsoft.com/office/drawing/2014/chart" uri="{C3380CC4-5D6E-409C-BE32-E72D297353CC}">
              <c16:uniqueId val="{00000002-C340-4478-9E98-B23F889CE19F}"/>
            </c:ext>
          </c:extLst>
        </c:ser>
        <c:ser>
          <c:idx val="4"/>
          <c:order val="3"/>
          <c:tx>
            <c:strRef>
              <c:f>'LHS 0 LOAD'!$L$1</c:f>
              <c:strCache>
                <c:ptCount val="1"/>
                <c:pt idx="0">
                  <c:v>10 Mpa</c:v>
                </c:pt>
              </c:strCache>
            </c:strRef>
          </c:tx>
          <c:spPr>
            <a:ln w="38100" cap="rnd">
              <a:solidFill>
                <a:schemeClr val="accent5"/>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LOAD'!$M$2:$M$1025</c:f>
              <c:numCache>
                <c:formatCode>General</c:formatCode>
                <c:ptCount val="1024"/>
                <c:pt idx="0">
                  <c:v>741.7</c:v>
                </c:pt>
                <c:pt idx="1">
                  <c:v>742.55</c:v>
                </c:pt>
                <c:pt idx="2">
                  <c:v>742</c:v>
                </c:pt>
                <c:pt idx="3">
                  <c:v>741.05</c:v>
                </c:pt>
                <c:pt idx="4">
                  <c:v>741.85</c:v>
                </c:pt>
                <c:pt idx="5">
                  <c:v>741.5</c:v>
                </c:pt>
                <c:pt idx="6">
                  <c:v>742</c:v>
                </c:pt>
                <c:pt idx="7">
                  <c:v>741.1</c:v>
                </c:pt>
                <c:pt idx="8">
                  <c:v>741.8</c:v>
                </c:pt>
                <c:pt idx="9">
                  <c:v>741.8</c:v>
                </c:pt>
                <c:pt idx="10">
                  <c:v>740.75</c:v>
                </c:pt>
                <c:pt idx="11">
                  <c:v>741.65</c:v>
                </c:pt>
                <c:pt idx="12">
                  <c:v>742.1</c:v>
                </c:pt>
                <c:pt idx="13">
                  <c:v>741.65</c:v>
                </c:pt>
                <c:pt idx="14">
                  <c:v>742</c:v>
                </c:pt>
                <c:pt idx="15">
                  <c:v>740.9</c:v>
                </c:pt>
                <c:pt idx="16">
                  <c:v>742.1</c:v>
                </c:pt>
                <c:pt idx="17">
                  <c:v>740.95</c:v>
                </c:pt>
                <c:pt idx="18">
                  <c:v>741</c:v>
                </c:pt>
                <c:pt idx="19">
                  <c:v>741.2</c:v>
                </c:pt>
                <c:pt idx="20">
                  <c:v>742.6</c:v>
                </c:pt>
                <c:pt idx="21">
                  <c:v>741.75</c:v>
                </c:pt>
                <c:pt idx="22">
                  <c:v>740.6</c:v>
                </c:pt>
                <c:pt idx="23">
                  <c:v>741.2</c:v>
                </c:pt>
                <c:pt idx="24">
                  <c:v>741.2</c:v>
                </c:pt>
                <c:pt idx="25">
                  <c:v>741.35</c:v>
                </c:pt>
                <c:pt idx="26">
                  <c:v>741.65</c:v>
                </c:pt>
                <c:pt idx="27">
                  <c:v>741.75</c:v>
                </c:pt>
                <c:pt idx="28">
                  <c:v>742</c:v>
                </c:pt>
                <c:pt idx="29">
                  <c:v>741.75</c:v>
                </c:pt>
                <c:pt idx="30">
                  <c:v>741.9</c:v>
                </c:pt>
                <c:pt idx="31">
                  <c:v>741.05</c:v>
                </c:pt>
                <c:pt idx="32">
                  <c:v>741.6</c:v>
                </c:pt>
                <c:pt idx="33">
                  <c:v>741.25</c:v>
                </c:pt>
                <c:pt idx="34">
                  <c:v>741.85</c:v>
                </c:pt>
                <c:pt idx="35">
                  <c:v>741.7</c:v>
                </c:pt>
                <c:pt idx="36">
                  <c:v>741.7</c:v>
                </c:pt>
                <c:pt idx="37">
                  <c:v>741.35</c:v>
                </c:pt>
                <c:pt idx="38">
                  <c:v>741.6</c:v>
                </c:pt>
                <c:pt idx="39">
                  <c:v>742</c:v>
                </c:pt>
                <c:pt idx="40">
                  <c:v>741.75</c:v>
                </c:pt>
                <c:pt idx="41">
                  <c:v>742.05</c:v>
                </c:pt>
                <c:pt idx="42">
                  <c:v>742.6</c:v>
                </c:pt>
                <c:pt idx="43">
                  <c:v>742.3</c:v>
                </c:pt>
                <c:pt idx="44">
                  <c:v>741.3</c:v>
                </c:pt>
                <c:pt idx="45">
                  <c:v>742.3</c:v>
                </c:pt>
                <c:pt idx="46">
                  <c:v>741.4</c:v>
                </c:pt>
                <c:pt idx="47">
                  <c:v>741.7</c:v>
                </c:pt>
                <c:pt idx="48">
                  <c:v>741.85</c:v>
                </c:pt>
                <c:pt idx="49">
                  <c:v>742.2</c:v>
                </c:pt>
                <c:pt idx="50">
                  <c:v>741.8</c:v>
                </c:pt>
                <c:pt idx="51">
                  <c:v>742.25</c:v>
                </c:pt>
                <c:pt idx="52">
                  <c:v>741.95</c:v>
                </c:pt>
                <c:pt idx="53">
                  <c:v>741</c:v>
                </c:pt>
                <c:pt idx="54">
                  <c:v>741.1</c:v>
                </c:pt>
                <c:pt idx="55">
                  <c:v>740.95</c:v>
                </c:pt>
                <c:pt idx="56">
                  <c:v>742.05</c:v>
                </c:pt>
                <c:pt idx="57">
                  <c:v>740.75</c:v>
                </c:pt>
                <c:pt idx="58">
                  <c:v>741.1</c:v>
                </c:pt>
                <c:pt idx="59">
                  <c:v>742.6</c:v>
                </c:pt>
                <c:pt idx="60">
                  <c:v>741.4</c:v>
                </c:pt>
                <c:pt idx="61">
                  <c:v>742.05</c:v>
                </c:pt>
                <c:pt idx="62">
                  <c:v>741.7</c:v>
                </c:pt>
                <c:pt idx="63">
                  <c:v>741.75</c:v>
                </c:pt>
                <c:pt idx="64">
                  <c:v>741.95</c:v>
                </c:pt>
                <c:pt idx="65">
                  <c:v>740.65</c:v>
                </c:pt>
                <c:pt idx="66">
                  <c:v>741.5</c:v>
                </c:pt>
                <c:pt idx="67">
                  <c:v>740.4</c:v>
                </c:pt>
                <c:pt idx="68">
                  <c:v>741.15</c:v>
                </c:pt>
                <c:pt idx="69">
                  <c:v>741.45</c:v>
                </c:pt>
                <c:pt idx="70">
                  <c:v>741.8</c:v>
                </c:pt>
                <c:pt idx="71">
                  <c:v>741.35</c:v>
                </c:pt>
                <c:pt idx="72">
                  <c:v>741.75</c:v>
                </c:pt>
                <c:pt idx="73">
                  <c:v>741.15</c:v>
                </c:pt>
                <c:pt idx="74">
                  <c:v>741.5</c:v>
                </c:pt>
                <c:pt idx="75">
                  <c:v>741.2</c:v>
                </c:pt>
                <c:pt idx="76">
                  <c:v>742.25</c:v>
                </c:pt>
                <c:pt idx="77">
                  <c:v>742.25</c:v>
                </c:pt>
                <c:pt idx="78">
                  <c:v>741.35</c:v>
                </c:pt>
                <c:pt idx="79">
                  <c:v>740.9</c:v>
                </c:pt>
                <c:pt idx="80">
                  <c:v>741.4</c:v>
                </c:pt>
                <c:pt idx="81">
                  <c:v>742.2</c:v>
                </c:pt>
                <c:pt idx="82">
                  <c:v>740.95</c:v>
                </c:pt>
                <c:pt idx="83">
                  <c:v>741.55</c:v>
                </c:pt>
                <c:pt idx="84">
                  <c:v>742.25</c:v>
                </c:pt>
                <c:pt idx="85">
                  <c:v>742.05</c:v>
                </c:pt>
                <c:pt idx="86">
                  <c:v>741.25</c:v>
                </c:pt>
                <c:pt idx="87">
                  <c:v>741.9</c:v>
                </c:pt>
                <c:pt idx="88">
                  <c:v>741.7</c:v>
                </c:pt>
                <c:pt idx="89">
                  <c:v>742.95</c:v>
                </c:pt>
                <c:pt idx="90">
                  <c:v>741.25</c:v>
                </c:pt>
                <c:pt idx="91">
                  <c:v>741.6</c:v>
                </c:pt>
                <c:pt idx="92">
                  <c:v>742.2</c:v>
                </c:pt>
                <c:pt idx="93">
                  <c:v>741</c:v>
                </c:pt>
                <c:pt idx="94">
                  <c:v>742.05</c:v>
                </c:pt>
                <c:pt idx="95">
                  <c:v>741.3</c:v>
                </c:pt>
                <c:pt idx="96">
                  <c:v>740.95</c:v>
                </c:pt>
                <c:pt idx="97">
                  <c:v>741.35</c:v>
                </c:pt>
                <c:pt idx="98">
                  <c:v>741.85</c:v>
                </c:pt>
                <c:pt idx="99">
                  <c:v>741.65</c:v>
                </c:pt>
                <c:pt idx="100">
                  <c:v>742.2</c:v>
                </c:pt>
                <c:pt idx="101">
                  <c:v>741.85</c:v>
                </c:pt>
                <c:pt idx="102">
                  <c:v>742.15</c:v>
                </c:pt>
                <c:pt idx="103">
                  <c:v>741.3</c:v>
                </c:pt>
                <c:pt idx="104">
                  <c:v>741</c:v>
                </c:pt>
                <c:pt idx="105">
                  <c:v>741.8</c:v>
                </c:pt>
                <c:pt idx="106">
                  <c:v>742.3</c:v>
                </c:pt>
                <c:pt idx="107">
                  <c:v>741.65</c:v>
                </c:pt>
                <c:pt idx="108">
                  <c:v>741.7</c:v>
                </c:pt>
                <c:pt idx="109">
                  <c:v>741.65</c:v>
                </c:pt>
                <c:pt idx="110">
                  <c:v>741.9</c:v>
                </c:pt>
                <c:pt idx="111">
                  <c:v>742.35</c:v>
                </c:pt>
                <c:pt idx="112">
                  <c:v>742.2</c:v>
                </c:pt>
                <c:pt idx="113">
                  <c:v>740.65</c:v>
                </c:pt>
                <c:pt idx="114">
                  <c:v>741.8</c:v>
                </c:pt>
                <c:pt idx="115">
                  <c:v>741.35</c:v>
                </c:pt>
                <c:pt idx="116">
                  <c:v>741.9</c:v>
                </c:pt>
                <c:pt idx="117">
                  <c:v>742.7</c:v>
                </c:pt>
                <c:pt idx="118">
                  <c:v>742.55</c:v>
                </c:pt>
                <c:pt idx="119">
                  <c:v>741.75</c:v>
                </c:pt>
                <c:pt idx="120">
                  <c:v>741.75</c:v>
                </c:pt>
                <c:pt idx="121">
                  <c:v>742.2</c:v>
                </c:pt>
                <c:pt idx="122">
                  <c:v>740.8</c:v>
                </c:pt>
                <c:pt idx="123">
                  <c:v>741.3</c:v>
                </c:pt>
                <c:pt idx="124">
                  <c:v>741.05</c:v>
                </c:pt>
                <c:pt idx="125">
                  <c:v>742.6</c:v>
                </c:pt>
                <c:pt idx="126">
                  <c:v>742.5</c:v>
                </c:pt>
                <c:pt idx="127">
                  <c:v>740.65</c:v>
                </c:pt>
                <c:pt idx="128">
                  <c:v>740.5</c:v>
                </c:pt>
                <c:pt idx="129">
                  <c:v>741.95</c:v>
                </c:pt>
                <c:pt idx="130">
                  <c:v>741.4</c:v>
                </c:pt>
                <c:pt idx="131">
                  <c:v>740.85</c:v>
                </c:pt>
                <c:pt idx="132">
                  <c:v>741.2</c:v>
                </c:pt>
                <c:pt idx="133">
                  <c:v>740.3</c:v>
                </c:pt>
                <c:pt idx="134">
                  <c:v>741.25</c:v>
                </c:pt>
                <c:pt idx="135">
                  <c:v>741.25</c:v>
                </c:pt>
                <c:pt idx="136">
                  <c:v>741.3</c:v>
                </c:pt>
                <c:pt idx="137">
                  <c:v>742.15</c:v>
                </c:pt>
                <c:pt idx="138">
                  <c:v>741.9</c:v>
                </c:pt>
                <c:pt idx="139">
                  <c:v>741.95</c:v>
                </c:pt>
                <c:pt idx="140">
                  <c:v>740.9</c:v>
                </c:pt>
                <c:pt idx="141">
                  <c:v>742.25</c:v>
                </c:pt>
                <c:pt idx="142">
                  <c:v>741.45</c:v>
                </c:pt>
                <c:pt idx="143">
                  <c:v>741.6</c:v>
                </c:pt>
                <c:pt idx="144">
                  <c:v>741</c:v>
                </c:pt>
                <c:pt idx="145">
                  <c:v>742.05</c:v>
                </c:pt>
                <c:pt idx="146">
                  <c:v>740.65</c:v>
                </c:pt>
                <c:pt idx="147">
                  <c:v>740.55</c:v>
                </c:pt>
                <c:pt idx="148">
                  <c:v>741.35</c:v>
                </c:pt>
                <c:pt idx="149">
                  <c:v>741.35</c:v>
                </c:pt>
                <c:pt idx="150">
                  <c:v>741.8</c:v>
                </c:pt>
                <c:pt idx="151">
                  <c:v>741.75</c:v>
                </c:pt>
                <c:pt idx="152">
                  <c:v>742.5</c:v>
                </c:pt>
                <c:pt idx="153">
                  <c:v>742.1</c:v>
                </c:pt>
                <c:pt idx="154">
                  <c:v>741.6</c:v>
                </c:pt>
                <c:pt idx="155">
                  <c:v>741.15</c:v>
                </c:pt>
                <c:pt idx="156">
                  <c:v>741.7</c:v>
                </c:pt>
                <c:pt idx="157">
                  <c:v>742.05</c:v>
                </c:pt>
                <c:pt idx="158">
                  <c:v>741.75</c:v>
                </c:pt>
                <c:pt idx="159">
                  <c:v>742.15</c:v>
                </c:pt>
                <c:pt idx="160">
                  <c:v>741.5</c:v>
                </c:pt>
                <c:pt idx="161">
                  <c:v>741.25</c:v>
                </c:pt>
                <c:pt idx="162">
                  <c:v>741.5</c:v>
                </c:pt>
                <c:pt idx="163">
                  <c:v>741.9</c:v>
                </c:pt>
                <c:pt idx="164">
                  <c:v>741.05</c:v>
                </c:pt>
                <c:pt idx="165">
                  <c:v>741.15</c:v>
                </c:pt>
                <c:pt idx="166">
                  <c:v>742.45</c:v>
                </c:pt>
                <c:pt idx="167">
                  <c:v>741.1</c:v>
                </c:pt>
                <c:pt idx="168">
                  <c:v>739.65</c:v>
                </c:pt>
                <c:pt idx="169">
                  <c:v>741.85</c:v>
                </c:pt>
                <c:pt idx="170">
                  <c:v>740.95</c:v>
                </c:pt>
                <c:pt idx="171">
                  <c:v>741.9</c:v>
                </c:pt>
                <c:pt idx="172">
                  <c:v>741.45</c:v>
                </c:pt>
                <c:pt idx="173">
                  <c:v>742</c:v>
                </c:pt>
                <c:pt idx="174">
                  <c:v>742.8</c:v>
                </c:pt>
                <c:pt idx="175">
                  <c:v>740.5</c:v>
                </c:pt>
                <c:pt idx="176">
                  <c:v>741.3</c:v>
                </c:pt>
                <c:pt idx="177">
                  <c:v>740.3</c:v>
                </c:pt>
                <c:pt idx="178">
                  <c:v>742.3</c:v>
                </c:pt>
                <c:pt idx="179">
                  <c:v>741.55</c:v>
                </c:pt>
                <c:pt idx="180">
                  <c:v>741.6</c:v>
                </c:pt>
                <c:pt idx="181">
                  <c:v>742</c:v>
                </c:pt>
                <c:pt idx="182">
                  <c:v>742.05</c:v>
                </c:pt>
                <c:pt idx="183">
                  <c:v>740.65</c:v>
                </c:pt>
                <c:pt idx="184">
                  <c:v>740.9</c:v>
                </c:pt>
                <c:pt idx="185">
                  <c:v>742.05</c:v>
                </c:pt>
                <c:pt idx="186">
                  <c:v>741.6</c:v>
                </c:pt>
                <c:pt idx="187">
                  <c:v>741.15</c:v>
                </c:pt>
                <c:pt idx="188">
                  <c:v>740.25</c:v>
                </c:pt>
                <c:pt idx="189">
                  <c:v>741.45</c:v>
                </c:pt>
                <c:pt idx="190">
                  <c:v>742</c:v>
                </c:pt>
                <c:pt idx="191">
                  <c:v>741.9</c:v>
                </c:pt>
                <c:pt idx="192">
                  <c:v>741.5</c:v>
                </c:pt>
                <c:pt idx="193">
                  <c:v>741.2</c:v>
                </c:pt>
                <c:pt idx="194">
                  <c:v>740.6</c:v>
                </c:pt>
                <c:pt idx="195">
                  <c:v>741.6</c:v>
                </c:pt>
                <c:pt idx="196">
                  <c:v>741.2</c:v>
                </c:pt>
                <c:pt idx="197">
                  <c:v>741.5</c:v>
                </c:pt>
                <c:pt idx="198">
                  <c:v>742.05</c:v>
                </c:pt>
                <c:pt idx="199">
                  <c:v>741.8</c:v>
                </c:pt>
                <c:pt idx="200">
                  <c:v>741.65</c:v>
                </c:pt>
                <c:pt idx="201">
                  <c:v>741.6</c:v>
                </c:pt>
                <c:pt idx="202">
                  <c:v>741.05</c:v>
                </c:pt>
                <c:pt idx="203">
                  <c:v>742.1</c:v>
                </c:pt>
                <c:pt idx="204">
                  <c:v>741.5</c:v>
                </c:pt>
                <c:pt idx="205">
                  <c:v>742</c:v>
                </c:pt>
                <c:pt idx="206">
                  <c:v>742.1</c:v>
                </c:pt>
                <c:pt idx="207">
                  <c:v>743.45</c:v>
                </c:pt>
                <c:pt idx="208">
                  <c:v>744.3</c:v>
                </c:pt>
                <c:pt idx="209">
                  <c:v>746.85</c:v>
                </c:pt>
                <c:pt idx="210">
                  <c:v>749.3</c:v>
                </c:pt>
                <c:pt idx="211">
                  <c:v>751.85</c:v>
                </c:pt>
                <c:pt idx="212">
                  <c:v>752.8</c:v>
                </c:pt>
                <c:pt idx="213">
                  <c:v>752.7</c:v>
                </c:pt>
                <c:pt idx="214">
                  <c:v>752.45</c:v>
                </c:pt>
                <c:pt idx="215">
                  <c:v>752.4</c:v>
                </c:pt>
                <c:pt idx="216">
                  <c:v>753.25</c:v>
                </c:pt>
                <c:pt idx="217">
                  <c:v>753.55</c:v>
                </c:pt>
                <c:pt idx="218">
                  <c:v>752.5</c:v>
                </c:pt>
                <c:pt idx="219">
                  <c:v>752.75</c:v>
                </c:pt>
                <c:pt idx="220">
                  <c:v>751.9</c:v>
                </c:pt>
                <c:pt idx="221">
                  <c:v>754.4</c:v>
                </c:pt>
                <c:pt idx="222">
                  <c:v>753.85</c:v>
                </c:pt>
                <c:pt idx="223">
                  <c:v>753.75</c:v>
                </c:pt>
                <c:pt idx="224">
                  <c:v>754.85</c:v>
                </c:pt>
                <c:pt idx="225">
                  <c:v>754.7</c:v>
                </c:pt>
                <c:pt idx="226">
                  <c:v>754.95</c:v>
                </c:pt>
                <c:pt idx="227">
                  <c:v>753.6</c:v>
                </c:pt>
                <c:pt idx="228">
                  <c:v>752.45</c:v>
                </c:pt>
                <c:pt idx="229">
                  <c:v>752.6</c:v>
                </c:pt>
                <c:pt idx="230">
                  <c:v>754.3</c:v>
                </c:pt>
                <c:pt idx="231">
                  <c:v>753</c:v>
                </c:pt>
                <c:pt idx="232">
                  <c:v>753.75</c:v>
                </c:pt>
                <c:pt idx="233">
                  <c:v>753.35</c:v>
                </c:pt>
                <c:pt idx="234">
                  <c:v>753.15</c:v>
                </c:pt>
                <c:pt idx="235">
                  <c:v>751.85</c:v>
                </c:pt>
                <c:pt idx="236">
                  <c:v>752.8</c:v>
                </c:pt>
                <c:pt idx="237">
                  <c:v>752.25</c:v>
                </c:pt>
                <c:pt idx="238">
                  <c:v>753.15</c:v>
                </c:pt>
                <c:pt idx="239">
                  <c:v>753.2</c:v>
                </c:pt>
                <c:pt idx="240">
                  <c:v>752.3</c:v>
                </c:pt>
                <c:pt idx="241">
                  <c:v>752.65</c:v>
                </c:pt>
                <c:pt idx="242">
                  <c:v>752.5</c:v>
                </c:pt>
                <c:pt idx="243">
                  <c:v>751.35</c:v>
                </c:pt>
                <c:pt idx="244">
                  <c:v>751.25</c:v>
                </c:pt>
                <c:pt idx="245">
                  <c:v>751.45</c:v>
                </c:pt>
                <c:pt idx="246">
                  <c:v>751.45</c:v>
                </c:pt>
                <c:pt idx="247">
                  <c:v>750.8</c:v>
                </c:pt>
                <c:pt idx="248">
                  <c:v>753.15</c:v>
                </c:pt>
                <c:pt idx="249">
                  <c:v>751.7</c:v>
                </c:pt>
                <c:pt idx="250">
                  <c:v>753.35</c:v>
                </c:pt>
                <c:pt idx="251">
                  <c:v>751.95</c:v>
                </c:pt>
                <c:pt idx="252">
                  <c:v>750.9</c:v>
                </c:pt>
                <c:pt idx="253">
                  <c:v>750.9</c:v>
                </c:pt>
                <c:pt idx="254">
                  <c:v>751.5</c:v>
                </c:pt>
                <c:pt idx="255">
                  <c:v>752.6</c:v>
                </c:pt>
                <c:pt idx="256">
                  <c:v>751.95</c:v>
                </c:pt>
                <c:pt idx="257">
                  <c:v>750.8</c:v>
                </c:pt>
                <c:pt idx="258">
                  <c:v>751.55</c:v>
                </c:pt>
                <c:pt idx="259">
                  <c:v>750.95</c:v>
                </c:pt>
                <c:pt idx="260">
                  <c:v>752.4</c:v>
                </c:pt>
                <c:pt idx="261">
                  <c:v>753.4</c:v>
                </c:pt>
                <c:pt idx="262">
                  <c:v>751.4</c:v>
                </c:pt>
                <c:pt idx="263">
                  <c:v>752.1</c:v>
                </c:pt>
                <c:pt idx="264">
                  <c:v>750.65</c:v>
                </c:pt>
                <c:pt idx="265">
                  <c:v>751.65</c:v>
                </c:pt>
                <c:pt idx="266">
                  <c:v>751.65</c:v>
                </c:pt>
                <c:pt idx="267">
                  <c:v>753.55</c:v>
                </c:pt>
                <c:pt idx="268">
                  <c:v>752.35</c:v>
                </c:pt>
                <c:pt idx="269">
                  <c:v>752.4</c:v>
                </c:pt>
                <c:pt idx="270">
                  <c:v>754.1</c:v>
                </c:pt>
                <c:pt idx="271">
                  <c:v>752.15</c:v>
                </c:pt>
                <c:pt idx="272">
                  <c:v>752.55</c:v>
                </c:pt>
                <c:pt idx="273">
                  <c:v>753.1</c:v>
                </c:pt>
                <c:pt idx="274">
                  <c:v>750.25</c:v>
                </c:pt>
                <c:pt idx="275">
                  <c:v>752.05</c:v>
                </c:pt>
                <c:pt idx="276">
                  <c:v>751.95</c:v>
                </c:pt>
                <c:pt idx="277">
                  <c:v>752.5</c:v>
                </c:pt>
                <c:pt idx="278">
                  <c:v>752.15</c:v>
                </c:pt>
                <c:pt idx="279">
                  <c:v>753.4</c:v>
                </c:pt>
                <c:pt idx="280">
                  <c:v>752.75</c:v>
                </c:pt>
                <c:pt idx="281">
                  <c:v>753.15</c:v>
                </c:pt>
                <c:pt idx="282">
                  <c:v>752.65</c:v>
                </c:pt>
                <c:pt idx="283">
                  <c:v>752.45</c:v>
                </c:pt>
                <c:pt idx="284">
                  <c:v>752.35</c:v>
                </c:pt>
                <c:pt idx="285">
                  <c:v>753.25</c:v>
                </c:pt>
                <c:pt idx="286">
                  <c:v>754.1</c:v>
                </c:pt>
                <c:pt idx="287">
                  <c:v>754.35</c:v>
                </c:pt>
                <c:pt idx="288">
                  <c:v>753.75</c:v>
                </c:pt>
                <c:pt idx="289">
                  <c:v>754.25</c:v>
                </c:pt>
                <c:pt idx="290">
                  <c:v>754.25</c:v>
                </c:pt>
                <c:pt idx="291">
                  <c:v>753.9</c:v>
                </c:pt>
                <c:pt idx="292">
                  <c:v>753.55</c:v>
                </c:pt>
                <c:pt idx="293">
                  <c:v>755.1</c:v>
                </c:pt>
                <c:pt idx="294">
                  <c:v>755.55</c:v>
                </c:pt>
                <c:pt idx="295">
                  <c:v>754.5</c:v>
                </c:pt>
                <c:pt idx="296">
                  <c:v>755.2</c:v>
                </c:pt>
                <c:pt idx="297">
                  <c:v>755.4</c:v>
                </c:pt>
                <c:pt idx="298">
                  <c:v>754.15</c:v>
                </c:pt>
                <c:pt idx="299">
                  <c:v>754.15</c:v>
                </c:pt>
                <c:pt idx="300">
                  <c:v>754.05</c:v>
                </c:pt>
                <c:pt idx="301">
                  <c:v>755.45</c:v>
                </c:pt>
                <c:pt idx="302">
                  <c:v>753.7</c:v>
                </c:pt>
                <c:pt idx="303">
                  <c:v>755.25</c:v>
                </c:pt>
                <c:pt idx="304">
                  <c:v>754.95</c:v>
                </c:pt>
                <c:pt idx="305">
                  <c:v>755</c:v>
                </c:pt>
                <c:pt idx="306">
                  <c:v>754.5</c:v>
                </c:pt>
                <c:pt idx="307">
                  <c:v>754.8</c:v>
                </c:pt>
                <c:pt idx="308">
                  <c:v>754.95</c:v>
                </c:pt>
                <c:pt idx="309">
                  <c:v>753.85</c:v>
                </c:pt>
                <c:pt idx="310">
                  <c:v>756.05</c:v>
                </c:pt>
                <c:pt idx="311">
                  <c:v>755</c:v>
                </c:pt>
                <c:pt idx="312">
                  <c:v>754</c:v>
                </c:pt>
                <c:pt idx="313">
                  <c:v>752.45</c:v>
                </c:pt>
                <c:pt idx="314">
                  <c:v>753.65</c:v>
                </c:pt>
                <c:pt idx="315">
                  <c:v>752.65</c:v>
                </c:pt>
                <c:pt idx="316">
                  <c:v>753.05</c:v>
                </c:pt>
                <c:pt idx="317">
                  <c:v>753.05</c:v>
                </c:pt>
                <c:pt idx="318">
                  <c:v>753.35</c:v>
                </c:pt>
                <c:pt idx="319">
                  <c:v>752.1</c:v>
                </c:pt>
                <c:pt idx="320">
                  <c:v>752.35</c:v>
                </c:pt>
                <c:pt idx="321">
                  <c:v>751.55</c:v>
                </c:pt>
                <c:pt idx="322">
                  <c:v>752.5</c:v>
                </c:pt>
                <c:pt idx="323">
                  <c:v>751.75</c:v>
                </c:pt>
                <c:pt idx="324">
                  <c:v>750.4</c:v>
                </c:pt>
                <c:pt idx="325">
                  <c:v>752</c:v>
                </c:pt>
                <c:pt idx="326">
                  <c:v>750.65</c:v>
                </c:pt>
                <c:pt idx="327">
                  <c:v>751.15</c:v>
                </c:pt>
                <c:pt idx="328">
                  <c:v>751.2</c:v>
                </c:pt>
                <c:pt idx="329">
                  <c:v>751.7</c:v>
                </c:pt>
                <c:pt idx="330">
                  <c:v>751.5</c:v>
                </c:pt>
                <c:pt idx="331">
                  <c:v>750</c:v>
                </c:pt>
                <c:pt idx="332">
                  <c:v>750.5</c:v>
                </c:pt>
                <c:pt idx="333">
                  <c:v>749.7</c:v>
                </c:pt>
                <c:pt idx="334">
                  <c:v>750.7</c:v>
                </c:pt>
                <c:pt idx="335">
                  <c:v>749.6</c:v>
                </c:pt>
                <c:pt idx="336">
                  <c:v>752</c:v>
                </c:pt>
                <c:pt idx="337">
                  <c:v>750.05</c:v>
                </c:pt>
                <c:pt idx="338">
                  <c:v>750.5</c:v>
                </c:pt>
                <c:pt idx="339">
                  <c:v>749.45</c:v>
                </c:pt>
                <c:pt idx="340">
                  <c:v>750.4</c:v>
                </c:pt>
                <c:pt idx="341">
                  <c:v>751.2</c:v>
                </c:pt>
                <c:pt idx="342">
                  <c:v>750.4</c:v>
                </c:pt>
                <c:pt idx="343">
                  <c:v>750.35</c:v>
                </c:pt>
                <c:pt idx="344">
                  <c:v>749.45</c:v>
                </c:pt>
                <c:pt idx="345">
                  <c:v>750.7</c:v>
                </c:pt>
                <c:pt idx="346">
                  <c:v>751.45</c:v>
                </c:pt>
                <c:pt idx="347">
                  <c:v>751.2</c:v>
                </c:pt>
                <c:pt idx="348">
                  <c:v>750.4</c:v>
                </c:pt>
                <c:pt idx="349">
                  <c:v>750.7</c:v>
                </c:pt>
                <c:pt idx="350">
                  <c:v>751</c:v>
                </c:pt>
                <c:pt idx="351">
                  <c:v>752</c:v>
                </c:pt>
                <c:pt idx="352">
                  <c:v>752.25</c:v>
                </c:pt>
                <c:pt idx="353">
                  <c:v>751.75</c:v>
                </c:pt>
                <c:pt idx="354">
                  <c:v>749.85</c:v>
                </c:pt>
                <c:pt idx="355">
                  <c:v>751.15</c:v>
                </c:pt>
                <c:pt idx="356">
                  <c:v>753.05</c:v>
                </c:pt>
                <c:pt idx="357">
                  <c:v>751.75</c:v>
                </c:pt>
                <c:pt idx="358">
                  <c:v>751.6</c:v>
                </c:pt>
                <c:pt idx="359">
                  <c:v>751.85</c:v>
                </c:pt>
                <c:pt idx="360">
                  <c:v>752.55</c:v>
                </c:pt>
                <c:pt idx="361">
                  <c:v>752.25</c:v>
                </c:pt>
                <c:pt idx="362">
                  <c:v>753.25</c:v>
                </c:pt>
                <c:pt idx="363">
                  <c:v>751.15</c:v>
                </c:pt>
                <c:pt idx="364">
                  <c:v>753</c:v>
                </c:pt>
                <c:pt idx="365">
                  <c:v>752.3</c:v>
                </c:pt>
                <c:pt idx="366">
                  <c:v>752.95</c:v>
                </c:pt>
                <c:pt idx="367">
                  <c:v>752.75</c:v>
                </c:pt>
                <c:pt idx="368">
                  <c:v>753.35</c:v>
                </c:pt>
                <c:pt idx="369">
                  <c:v>753.25</c:v>
                </c:pt>
                <c:pt idx="370">
                  <c:v>752.8</c:v>
                </c:pt>
                <c:pt idx="371">
                  <c:v>753.3</c:v>
                </c:pt>
                <c:pt idx="372">
                  <c:v>752.95</c:v>
                </c:pt>
                <c:pt idx="373">
                  <c:v>752.35</c:v>
                </c:pt>
                <c:pt idx="374">
                  <c:v>752.5</c:v>
                </c:pt>
                <c:pt idx="375">
                  <c:v>752.95</c:v>
                </c:pt>
                <c:pt idx="376">
                  <c:v>753.55</c:v>
                </c:pt>
                <c:pt idx="377">
                  <c:v>753.15</c:v>
                </c:pt>
                <c:pt idx="378">
                  <c:v>752.4</c:v>
                </c:pt>
                <c:pt idx="379">
                  <c:v>752.7</c:v>
                </c:pt>
                <c:pt idx="380">
                  <c:v>753.3</c:v>
                </c:pt>
                <c:pt idx="381">
                  <c:v>752.9</c:v>
                </c:pt>
                <c:pt idx="382">
                  <c:v>751.75</c:v>
                </c:pt>
                <c:pt idx="383">
                  <c:v>753.35</c:v>
                </c:pt>
                <c:pt idx="384">
                  <c:v>751.9</c:v>
                </c:pt>
                <c:pt idx="385">
                  <c:v>752</c:v>
                </c:pt>
                <c:pt idx="386">
                  <c:v>751.5</c:v>
                </c:pt>
                <c:pt idx="387">
                  <c:v>750.5</c:v>
                </c:pt>
                <c:pt idx="388">
                  <c:v>751.3</c:v>
                </c:pt>
                <c:pt idx="389">
                  <c:v>750.25</c:v>
                </c:pt>
                <c:pt idx="390">
                  <c:v>750.75</c:v>
                </c:pt>
                <c:pt idx="391">
                  <c:v>751.9</c:v>
                </c:pt>
                <c:pt idx="392">
                  <c:v>750.45</c:v>
                </c:pt>
                <c:pt idx="393">
                  <c:v>750.15</c:v>
                </c:pt>
                <c:pt idx="394">
                  <c:v>749.65</c:v>
                </c:pt>
                <c:pt idx="395">
                  <c:v>752.15</c:v>
                </c:pt>
                <c:pt idx="396">
                  <c:v>749.75</c:v>
                </c:pt>
                <c:pt idx="397">
                  <c:v>750.3</c:v>
                </c:pt>
                <c:pt idx="398">
                  <c:v>750.6</c:v>
                </c:pt>
                <c:pt idx="399">
                  <c:v>749.85</c:v>
                </c:pt>
                <c:pt idx="400">
                  <c:v>750</c:v>
                </c:pt>
                <c:pt idx="401">
                  <c:v>750.45</c:v>
                </c:pt>
                <c:pt idx="402">
                  <c:v>749.7</c:v>
                </c:pt>
                <c:pt idx="403">
                  <c:v>749.2</c:v>
                </c:pt>
                <c:pt idx="404">
                  <c:v>749.85</c:v>
                </c:pt>
                <c:pt idx="405">
                  <c:v>750.65</c:v>
                </c:pt>
                <c:pt idx="406">
                  <c:v>748.55</c:v>
                </c:pt>
                <c:pt idx="407">
                  <c:v>749.9</c:v>
                </c:pt>
                <c:pt idx="408">
                  <c:v>749.25</c:v>
                </c:pt>
                <c:pt idx="409">
                  <c:v>750.15</c:v>
                </c:pt>
                <c:pt idx="410">
                  <c:v>749.6</c:v>
                </c:pt>
                <c:pt idx="411">
                  <c:v>749.6</c:v>
                </c:pt>
                <c:pt idx="412">
                  <c:v>750.95</c:v>
                </c:pt>
                <c:pt idx="413">
                  <c:v>750.45</c:v>
                </c:pt>
                <c:pt idx="414">
                  <c:v>748.95</c:v>
                </c:pt>
                <c:pt idx="415">
                  <c:v>750.55</c:v>
                </c:pt>
                <c:pt idx="416">
                  <c:v>749.3</c:v>
                </c:pt>
                <c:pt idx="417">
                  <c:v>748.9</c:v>
                </c:pt>
                <c:pt idx="418">
                  <c:v>751.55</c:v>
                </c:pt>
                <c:pt idx="419">
                  <c:v>749.8</c:v>
                </c:pt>
                <c:pt idx="420">
                  <c:v>749.85</c:v>
                </c:pt>
                <c:pt idx="421">
                  <c:v>749.65</c:v>
                </c:pt>
                <c:pt idx="422">
                  <c:v>750.25</c:v>
                </c:pt>
                <c:pt idx="423">
                  <c:v>751.4</c:v>
                </c:pt>
                <c:pt idx="424">
                  <c:v>749.75</c:v>
                </c:pt>
                <c:pt idx="425">
                  <c:v>750.6</c:v>
                </c:pt>
                <c:pt idx="426">
                  <c:v>751.05</c:v>
                </c:pt>
                <c:pt idx="427">
                  <c:v>750.45</c:v>
                </c:pt>
                <c:pt idx="428">
                  <c:v>750.95</c:v>
                </c:pt>
                <c:pt idx="429">
                  <c:v>749.8</c:v>
                </c:pt>
                <c:pt idx="430">
                  <c:v>751.35</c:v>
                </c:pt>
                <c:pt idx="431">
                  <c:v>749.35</c:v>
                </c:pt>
                <c:pt idx="432">
                  <c:v>749.4</c:v>
                </c:pt>
                <c:pt idx="433">
                  <c:v>750.1</c:v>
                </c:pt>
                <c:pt idx="434">
                  <c:v>749.05</c:v>
                </c:pt>
                <c:pt idx="435">
                  <c:v>749.2</c:v>
                </c:pt>
                <c:pt idx="436">
                  <c:v>750.35</c:v>
                </c:pt>
                <c:pt idx="437">
                  <c:v>751.85</c:v>
                </c:pt>
                <c:pt idx="438">
                  <c:v>750</c:v>
                </c:pt>
                <c:pt idx="439">
                  <c:v>749.75</c:v>
                </c:pt>
                <c:pt idx="440">
                  <c:v>750</c:v>
                </c:pt>
                <c:pt idx="441">
                  <c:v>750.4</c:v>
                </c:pt>
                <c:pt idx="442">
                  <c:v>749.6</c:v>
                </c:pt>
                <c:pt idx="443">
                  <c:v>750.05</c:v>
                </c:pt>
                <c:pt idx="444">
                  <c:v>749.4</c:v>
                </c:pt>
                <c:pt idx="445">
                  <c:v>749.8</c:v>
                </c:pt>
                <c:pt idx="446">
                  <c:v>749.35</c:v>
                </c:pt>
                <c:pt idx="447">
                  <c:v>748.95</c:v>
                </c:pt>
                <c:pt idx="448">
                  <c:v>749.65</c:v>
                </c:pt>
                <c:pt idx="449">
                  <c:v>750.5</c:v>
                </c:pt>
                <c:pt idx="450">
                  <c:v>749.75</c:v>
                </c:pt>
                <c:pt idx="451">
                  <c:v>749.9</c:v>
                </c:pt>
                <c:pt idx="452">
                  <c:v>749.35</c:v>
                </c:pt>
                <c:pt idx="453">
                  <c:v>749.1</c:v>
                </c:pt>
                <c:pt idx="454">
                  <c:v>748.7</c:v>
                </c:pt>
                <c:pt idx="455">
                  <c:v>749.8</c:v>
                </c:pt>
                <c:pt idx="456">
                  <c:v>750.55</c:v>
                </c:pt>
                <c:pt idx="457">
                  <c:v>749.75</c:v>
                </c:pt>
                <c:pt idx="458">
                  <c:v>750.35</c:v>
                </c:pt>
                <c:pt idx="459">
                  <c:v>750.35</c:v>
                </c:pt>
                <c:pt idx="460">
                  <c:v>749</c:v>
                </c:pt>
                <c:pt idx="461">
                  <c:v>750.25</c:v>
                </c:pt>
                <c:pt idx="462">
                  <c:v>750</c:v>
                </c:pt>
                <c:pt idx="463">
                  <c:v>750.05</c:v>
                </c:pt>
                <c:pt idx="464">
                  <c:v>749.75</c:v>
                </c:pt>
                <c:pt idx="465">
                  <c:v>750.1</c:v>
                </c:pt>
                <c:pt idx="466">
                  <c:v>751.45</c:v>
                </c:pt>
                <c:pt idx="467">
                  <c:v>750.6</c:v>
                </c:pt>
                <c:pt idx="468">
                  <c:v>750.8</c:v>
                </c:pt>
                <c:pt idx="469">
                  <c:v>749.8</c:v>
                </c:pt>
                <c:pt idx="470">
                  <c:v>751.25</c:v>
                </c:pt>
                <c:pt idx="471">
                  <c:v>750.2</c:v>
                </c:pt>
                <c:pt idx="472">
                  <c:v>750.05</c:v>
                </c:pt>
                <c:pt idx="473">
                  <c:v>750.5</c:v>
                </c:pt>
                <c:pt idx="474">
                  <c:v>751.6</c:v>
                </c:pt>
                <c:pt idx="475">
                  <c:v>751.1</c:v>
                </c:pt>
                <c:pt idx="476">
                  <c:v>751.15</c:v>
                </c:pt>
                <c:pt idx="477">
                  <c:v>750.6</c:v>
                </c:pt>
                <c:pt idx="478">
                  <c:v>751.1</c:v>
                </c:pt>
                <c:pt idx="479">
                  <c:v>750.75</c:v>
                </c:pt>
                <c:pt idx="480">
                  <c:v>751.6</c:v>
                </c:pt>
                <c:pt idx="481">
                  <c:v>750.9</c:v>
                </c:pt>
                <c:pt idx="482">
                  <c:v>751.65</c:v>
                </c:pt>
                <c:pt idx="483">
                  <c:v>751</c:v>
                </c:pt>
                <c:pt idx="484">
                  <c:v>750.8</c:v>
                </c:pt>
                <c:pt idx="485">
                  <c:v>750.6</c:v>
                </c:pt>
                <c:pt idx="486">
                  <c:v>750.95</c:v>
                </c:pt>
                <c:pt idx="487">
                  <c:v>750.2</c:v>
                </c:pt>
                <c:pt idx="488">
                  <c:v>751</c:v>
                </c:pt>
                <c:pt idx="489">
                  <c:v>750.45</c:v>
                </c:pt>
                <c:pt idx="490">
                  <c:v>750.5</c:v>
                </c:pt>
                <c:pt idx="491">
                  <c:v>750.6</c:v>
                </c:pt>
                <c:pt idx="492">
                  <c:v>750.45</c:v>
                </c:pt>
                <c:pt idx="493">
                  <c:v>749.85</c:v>
                </c:pt>
                <c:pt idx="494">
                  <c:v>750.65</c:v>
                </c:pt>
                <c:pt idx="495">
                  <c:v>750.65</c:v>
                </c:pt>
                <c:pt idx="496">
                  <c:v>751.05</c:v>
                </c:pt>
                <c:pt idx="497">
                  <c:v>752.3</c:v>
                </c:pt>
                <c:pt idx="498">
                  <c:v>751</c:v>
                </c:pt>
                <c:pt idx="499">
                  <c:v>750.9</c:v>
                </c:pt>
                <c:pt idx="500">
                  <c:v>751.5</c:v>
                </c:pt>
                <c:pt idx="501">
                  <c:v>750.7</c:v>
                </c:pt>
                <c:pt idx="502">
                  <c:v>751.05</c:v>
                </c:pt>
                <c:pt idx="503">
                  <c:v>751.1</c:v>
                </c:pt>
                <c:pt idx="504">
                  <c:v>750.9</c:v>
                </c:pt>
                <c:pt idx="505">
                  <c:v>751.4</c:v>
                </c:pt>
                <c:pt idx="506">
                  <c:v>751</c:v>
                </c:pt>
                <c:pt idx="507">
                  <c:v>750.4</c:v>
                </c:pt>
                <c:pt idx="508">
                  <c:v>750.25</c:v>
                </c:pt>
                <c:pt idx="509">
                  <c:v>750.55</c:v>
                </c:pt>
                <c:pt idx="510">
                  <c:v>750.05</c:v>
                </c:pt>
                <c:pt idx="511">
                  <c:v>751.3</c:v>
                </c:pt>
                <c:pt idx="512">
                  <c:v>750.1</c:v>
                </c:pt>
                <c:pt idx="513">
                  <c:v>751.65</c:v>
                </c:pt>
                <c:pt idx="514">
                  <c:v>750.55</c:v>
                </c:pt>
                <c:pt idx="515">
                  <c:v>751.2</c:v>
                </c:pt>
                <c:pt idx="516">
                  <c:v>751.5</c:v>
                </c:pt>
                <c:pt idx="517">
                  <c:v>750.6</c:v>
                </c:pt>
                <c:pt idx="518">
                  <c:v>751.25</c:v>
                </c:pt>
                <c:pt idx="519">
                  <c:v>751.5</c:v>
                </c:pt>
                <c:pt idx="520">
                  <c:v>750.65</c:v>
                </c:pt>
                <c:pt idx="521">
                  <c:v>751.55</c:v>
                </c:pt>
                <c:pt idx="522">
                  <c:v>750.65</c:v>
                </c:pt>
                <c:pt idx="523">
                  <c:v>752.6</c:v>
                </c:pt>
                <c:pt idx="524">
                  <c:v>750.6</c:v>
                </c:pt>
                <c:pt idx="525">
                  <c:v>750.4</c:v>
                </c:pt>
                <c:pt idx="526">
                  <c:v>751.5</c:v>
                </c:pt>
                <c:pt idx="527">
                  <c:v>752.05</c:v>
                </c:pt>
                <c:pt idx="528">
                  <c:v>753</c:v>
                </c:pt>
                <c:pt idx="529">
                  <c:v>752</c:v>
                </c:pt>
                <c:pt idx="530">
                  <c:v>753.25</c:v>
                </c:pt>
                <c:pt idx="531">
                  <c:v>752.15</c:v>
                </c:pt>
                <c:pt idx="532">
                  <c:v>752.25</c:v>
                </c:pt>
                <c:pt idx="533">
                  <c:v>753.05</c:v>
                </c:pt>
                <c:pt idx="534">
                  <c:v>754.35</c:v>
                </c:pt>
                <c:pt idx="535">
                  <c:v>754.35</c:v>
                </c:pt>
                <c:pt idx="536">
                  <c:v>754.85</c:v>
                </c:pt>
                <c:pt idx="537">
                  <c:v>754.95</c:v>
                </c:pt>
                <c:pt idx="538">
                  <c:v>755.9</c:v>
                </c:pt>
                <c:pt idx="539">
                  <c:v>753.95</c:v>
                </c:pt>
                <c:pt idx="540">
                  <c:v>754.85</c:v>
                </c:pt>
                <c:pt idx="541">
                  <c:v>756.25</c:v>
                </c:pt>
                <c:pt idx="542">
                  <c:v>754.95</c:v>
                </c:pt>
                <c:pt idx="543">
                  <c:v>755.9</c:v>
                </c:pt>
                <c:pt idx="544">
                  <c:v>756.8</c:v>
                </c:pt>
                <c:pt idx="545">
                  <c:v>756.3</c:v>
                </c:pt>
                <c:pt idx="546">
                  <c:v>756.9</c:v>
                </c:pt>
                <c:pt idx="547">
                  <c:v>755</c:v>
                </c:pt>
                <c:pt idx="548">
                  <c:v>754.5</c:v>
                </c:pt>
                <c:pt idx="549">
                  <c:v>755.3</c:v>
                </c:pt>
                <c:pt idx="550">
                  <c:v>754.75</c:v>
                </c:pt>
                <c:pt idx="551">
                  <c:v>756.1</c:v>
                </c:pt>
                <c:pt idx="552">
                  <c:v>755.7</c:v>
                </c:pt>
                <c:pt idx="553">
                  <c:v>756.75</c:v>
                </c:pt>
                <c:pt idx="554">
                  <c:v>756.2</c:v>
                </c:pt>
                <c:pt idx="555">
                  <c:v>755.8</c:v>
                </c:pt>
                <c:pt idx="556">
                  <c:v>757.55</c:v>
                </c:pt>
                <c:pt idx="557">
                  <c:v>757.4</c:v>
                </c:pt>
                <c:pt idx="558">
                  <c:v>757.35</c:v>
                </c:pt>
                <c:pt idx="559">
                  <c:v>757.85</c:v>
                </c:pt>
                <c:pt idx="560">
                  <c:v>758.4</c:v>
                </c:pt>
                <c:pt idx="561">
                  <c:v>760.65</c:v>
                </c:pt>
                <c:pt idx="562">
                  <c:v>759.1</c:v>
                </c:pt>
                <c:pt idx="563">
                  <c:v>759.7</c:v>
                </c:pt>
                <c:pt idx="564">
                  <c:v>759.6</c:v>
                </c:pt>
                <c:pt idx="565">
                  <c:v>761.7</c:v>
                </c:pt>
                <c:pt idx="566">
                  <c:v>761.95</c:v>
                </c:pt>
                <c:pt idx="567">
                  <c:v>761.25</c:v>
                </c:pt>
                <c:pt idx="568">
                  <c:v>760.7</c:v>
                </c:pt>
                <c:pt idx="569">
                  <c:v>760.6</c:v>
                </c:pt>
                <c:pt idx="570">
                  <c:v>761</c:v>
                </c:pt>
                <c:pt idx="571">
                  <c:v>759.3</c:v>
                </c:pt>
                <c:pt idx="572">
                  <c:v>758.4</c:v>
                </c:pt>
                <c:pt idx="573">
                  <c:v>757.75</c:v>
                </c:pt>
                <c:pt idx="574">
                  <c:v>757</c:v>
                </c:pt>
                <c:pt idx="575">
                  <c:v>756.25</c:v>
                </c:pt>
                <c:pt idx="576">
                  <c:v>755.75</c:v>
                </c:pt>
                <c:pt idx="577">
                  <c:v>752.9</c:v>
                </c:pt>
                <c:pt idx="578">
                  <c:v>753.75</c:v>
                </c:pt>
                <c:pt idx="579">
                  <c:v>753.7</c:v>
                </c:pt>
                <c:pt idx="580">
                  <c:v>753.45</c:v>
                </c:pt>
                <c:pt idx="581">
                  <c:v>752.45</c:v>
                </c:pt>
                <c:pt idx="582">
                  <c:v>752.35</c:v>
                </c:pt>
                <c:pt idx="583">
                  <c:v>751.5</c:v>
                </c:pt>
                <c:pt idx="584">
                  <c:v>752</c:v>
                </c:pt>
                <c:pt idx="585">
                  <c:v>752.45</c:v>
                </c:pt>
                <c:pt idx="586">
                  <c:v>753.65</c:v>
                </c:pt>
                <c:pt idx="587">
                  <c:v>750.95</c:v>
                </c:pt>
                <c:pt idx="588">
                  <c:v>752.4</c:v>
                </c:pt>
                <c:pt idx="589">
                  <c:v>751.85</c:v>
                </c:pt>
                <c:pt idx="590">
                  <c:v>750.6</c:v>
                </c:pt>
                <c:pt idx="591">
                  <c:v>752.5</c:v>
                </c:pt>
                <c:pt idx="592">
                  <c:v>751.2</c:v>
                </c:pt>
                <c:pt idx="593">
                  <c:v>750.65</c:v>
                </c:pt>
                <c:pt idx="594">
                  <c:v>750.7</c:v>
                </c:pt>
                <c:pt idx="595">
                  <c:v>751.3</c:v>
                </c:pt>
                <c:pt idx="596">
                  <c:v>751.05</c:v>
                </c:pt>
                <c:pt idx="597">
                  <c:v>751.3</c:v>
                </c:pt>
                <c:pt idx="598">
                  <c:v>751.95</c:v>
                </c:pt>
                <c:pt idx="599">
                  <c:v>751.9</c:v>
                </c:pt>
                <c:pt idx="600">
                  <c:v>750.5</c:v>
                </c:pt>
                <c:pt idx="601">
                  <c:v>750.7</c:v>
                </c:pt>
                <c:pt idx="602">
                  <c:v>751.2</c:v>
                </c:pt>
                <c:pt idx="603">
                  <c:v>752.5</c:v>
                </c:pt>
                <c:pt idx="604">
                  <c:v>751.65</c:v>
                </c:pt>
                <c:pt idx="605">
                  <c:v>752.3</c:v>
                </c:pt>
                <c:pt idx="606">
                  <c:v>752.15</c:v>
                </c:pt>
                <c:pt idx="607">
                  <c:v>751.5</c:v>
                </c:pt>
                <c:pt idx="608">
                  <c:v>753.55</c:v>
                </c:pt>
                <c:pt idx="609">
                  <c:v>752.35</c:v>
                </c:pt>
                <c:pt idx="610">
                  <c:v>752.7</c:v>
                </c:pt>
                <c:pt idx="611">
                  <c:v>753.95</c:v>
                </c:pt>
                <c:pt idx="612">
                  <c:v>752.6</c:v>
                </c:pt>
                <c:pt idx="613">
                  <c:v>753.95</c:v>
                </c:pt>
                <c:pt idx="614">
                  <c:v>752.1</c:v>
                </c:pt>
                <c:pt idx="615">
                  <c:v>752.5</c:v>
                </c:pt>
                <c:pt idx="616">
                  <c:v>752.45</c:v>
                </c:pt>
                <c:pt idx="617">
                  <c:v>752.45</c:v>
                </c:pt>
                <c:pt idx="618">
                  <c:v>752.3</c:v>
                </c:pt>
                <c:pt idx="619">
                  <c:v>751.8</c:v>
                </c:pt>
                <c:pt idx="620">
                  <c:v>751</c:v>
                </c:pt>
                <c:pt idx="621">
                  <c:v>752.15</c:v>
                </c:pt>
                <c:pt idx="622">
                  <c:v>751.9</c:v>
                </c:pt>
                <c:pt idx="623">
                  <c:v>751.95</c:v>
                </c:pt>
                <c:pt idx="624">
                  <c:v>750.75</c:v>
                </c:pt>
                <c:pt idx="625">
                  <c:v>752.45</c:v>
                </c:pt>
                <c:pt idx="626">
                  <c:v>750.1</c:v>
                </c:pt>
                <c:pt idx="627">
                  <c:v>751.8</c:v>
                </c:pt>
                <c:pt idx="628">
                  <c:v>750.05</c:v>
                </c:pt>
                <c:pt idx="629">
                  <c:v>749.75</c:v>
                </c:pt>
                <c:pt idx="630">
                  <c:v>750.25</c:v>
                </c:pt>
                <c:pt idx="631">
                  <c:v>750.1</c:v>
                </c:pt>
                <c:pt idx="632">
                  <c:v>750.6</c:v>
                </c:pt>
                <c:pt idx="633">
                  <c:v>750</c:v>
                </c:pt>
                <c:pt idx="634">
                  <c:v>750.8</c:v>
                </c:pt>
                <c:pt idx="635">
                  <c:v>751.1</c:v>
                </c:pt>
                <c:pt idx="636">
                  <c:v>751.2</c:v>
                </c:pt>
                <c:pt idx="637">
                  <c:v>750.7</c:v>
                </c:pt>
                <c:pt idx="638">
                  <c:v>750.5</c:v>
                </c:pt>
                <c:pt idx="639">
                  <c:v>750.5</c:v>
                </c:pt>
                <c:pt idx="640">
                  <c:v>750.5</c:v>
                </c:pt>
                <c:pt idx="641">
                  <c:v>750.6</c:v>
                </c:pt>
                <c:pt idx="642">
                  <c:v>751.15</c:v>
                </c:pt>
                <c:pt idx="643">
                  <c:v>750.2</c:v>
                </c:pt>
                <c:pt idx="644">
                  <c:v>750</c:v>
                </c:pt>
                <c:pt idx="645">
                  <c:v>750.55</c:v>
                </c:pt>
                <c:pt idx="646">
                  <c:v>749.7</c:v>
                </c:pt>
                <c:pt idx="647">
                  <c:v>749.95</c:v>
                </c:pt>
                <c:pt idx="648">
                  <c:v>749.85</c:v>
                </c:pt>
                <c:pt idx="649">
                  <c:v>750.55</c:v>
                </c:pt>
                <c:pt idx="650">
                  <c:v>751.4</c:v>
                </c:pt>
                <c:pt idx="651">
                  <c:v>751.1</c:v>
                </c:pt>
                <c:pt idx="652">
                  <c:v>751.7</c:v>
                </c:pt>
                <c:pt idx="653">
                  <c:v>749.85</c:v>
                </c:pt>
                <c:pt idx="654">
                  <c:v>750.05</c:v>
                </c:pt>
                <c:pt idx="655">
                  <c:v>750.5</c:v>
                </c:pt>
                <c:pt idx="656">
                  <c:v>751.6</c:v>
                </c:pt>
                <c:pt idx="657">
                  <c:v>751.1</c:v>
                </c:pt>
                <c:pt idx="658">
                  <c:v>749.5</c:v>
                </c:pt>
                <c:pt idx="659">
                  <c:v>751.3</c:v>
                </c:pt>
                <c:pt idx="660">
                  <c:v>750.85</c:v>
                </c:pt>
                <c:pt idx="661">
                  <c:v>750.05</c:v>
                </c:pt>
                <c:pt idx="662">
                  <c:v>750.95</c:v>
                </c:pt>
                <c:pt idx="663">
                  <c:v>751.25</c:v>
                </c:pt>
                <c:pt idx="664">
                  <c:v>749.95</c:v>
                </c:pt>
                <c:pt idx="665">
                  <c:v>750.25</c:v>
                </c:pt>
                <c:pt idx="666">
                  <c:v>750.15</c:v>
                </c:pt>
                <c:pt idx="667">
                  <c:v>750.65</c:v>
                </c:pt>
                <c:pt idx="668">
                  <c:v>750.7</c:v>
                </c:pt>
                <c:pt idx="669">
                  <c:v>750.05</c:v>
                </c:pt>
                <c:pt idx="670">
                  <c:v>750.65</c:v>
                </c:pt>
                <c:pt idx="671">
                  <c:v>751.6</c:v>
                </c:pt>
                <c:pt idx="672">
                  <c:v>749.95</c:v>
                </c:pt>
                <c:pt idx="673">
                  <c:v>750.5</c:v>
                </c:pt>
                <c:pt idx="674">
                  <c:v>751</c:v>
                </c:pt>
                <c:pt idx="675">
                  <c:v>750.95</c:v>
                </c:pt>
                <c:pt idx="676">
                  <c:v>750.8</c:v>
                </c:pt>
                <c:pt idx="677">
                  <c:v>751.45</c:v>
                </c:pt>
                <c:pt idx="678">
                  <c:v>751.2</c:v>
                </c:pt>
                <c:pt idx="679">
                  <c:v>750.25</c:v>
                </c:pt>
                <c:pt idx="680">
                  <c:v>752.4</c:v>
                </c:pt>
                <c:pt idx="681">
                  <c:v>750</c:v>
                </c:pt>
                <c:pt idx="682">
                  <c:v>750.35</c:v>
                </c:pt>
                <c:pt idx="683">
                  <c:v>751.45</c:v>
                </c:pt>
                <c:pt idx="684">
                  <c:v>750.5</c:v>
                </c:pt>
                <c:pt idx="685">
                  <c:v>751.2</c:v>
                </c:pt>
                <c:pt idx="686">
                  <c:v>751.2</c:v>
                </c:pt>
                <c:pt idx="687">
                  <c:v>750</c:v>
                </c:pt>
                <c:pt idx="688">
                  <c:v>751.3</c:v>
                </c:pt>
                <c:pt idx="689">
                  <c:v>751.55</c:v>
                </c:pt>
                <c:pt idx="690">
                  <c:v>751.6</c:v>
                </c:pt>
                <c:pt idx="691">
                  <c:v>751.45</c:v>
                </c:pt>
                <c:pt idx="692">
                  <c:v>752.2</c:v>
                </c:pt>
                <c:pt idx="693">
                  <c:v>751.15</c:v>
                </c:pt>
                <c:pt idx="694">
                  <c:v>751</c:v>
                </c:pt>
                <c:pt idx="695">
                  <c:v>751.55</c:v>
                </c:pt>
                <c:pt idx="696">
                  <c:v>750.65</c:v>
                </c:pt>
                <c:pt idx="697">
                  <c:v>750.3</c:v>
                </c:pt>
                <c:pt idx="698">
                  <c:v>751.8</c:v>
                </c:pt>
                <c:pt idx="699">
                  <c:v>751.35</c:v>
                </c:pt>
                <c:pt idx="700">
                  <c:v>749.8</c:v>
                </c:pt>
                <c:pt idx="701">
                  <c:v>750.35</c:v>
                </c:pt>
                <c:pt idx="702">
                  <c:v>751.25</c:v>
                </c:pt>
                <c:pt idx="703">
                  <c:v>751</c:v>
                </c:pt>
                <c:pt idx="704">
                  <c:v>752.2</c:v>
                </c:pt>
                <c:pt idx="705">
                  <c:v>752</c:v>
                </c:pt>
                <c:pt idx="706">
                  <c:v>749.8</c:v>
                </c:pt>
                <c:pt idx="707">
                  <c:v>750.65</c:v>
                </c:pt>
                <c:pt idx="708">
                  <c:v>751.55</c:v>
                </c:pt>
                <c:pt idx="709">
                  <c:v>750.1</c:v>
                </c:pt>
                <c:pt idx="710">
                  <c:v>751.3</c:v>
                </c:pt>
                <c:pt idx="711">
                  <c:v>750.05</c:v>
                </c:pt>
                <c:pt idx="712">
                  <c:v>749.25</c:v>
                </c:pt>
                <c:pt idx="713">
                  <c:v>751.1</c:v>
                </c:pt>
                <c:pt idx="714">
                  <c:v>750.3</c:v>
                </c:pt>
                <c:pt idx="715">
                  <c:v>751.2</c:v>
                </c:pt>
                <c:pt idx="716">
                  <c:v>751.5</c:v>
                </c:pt>
                <c:pt idx="717">
                  <c:v>749.85</c:v>
                </c:pt>
                <c:pt idx="718">
                  <c:v>750.25</c:v>
                </c:pt>
                <c:pt idx="719">
                  <c:v>751.35</c:v>
                </c:pt>
                <c:pt idx="720">
                  <c:v>751.1</c:v>
                </c:pt>
                <c:pt idx="721">
                  <c:v>751.15</c:v>
                </c:pt>
                <c:pt idx="722">
                  <c:v>751.3</c:v>
                </c:pt>
                <c:pt idx="723">
                  <c:v>751.1</c:v>
                </c:pt>
                <c:pt idx="724">
                  <c:v>751.85</c:v>
                </c:pt>
                <c:pt idx="725">
                  <c:v>751.55</c:v>
                </c:pt>
                <c:pt idx="726">
                  <c:v>751.2</c:v>
                </c:pt>
                <c:pt idx="727">
                  <c:v>749.6</c:v>
                </c:pt>
                <c:pt idx="728">
                  <c:v>751.4</c:v>
                </c:pt>
                <c:pt idx="729">
                  <c:v>749.9</c:v>
                </c:pt>
                <c:pt idx="730">
                  <c:v>752.25</c:v>
                </c:pt>
                <c:pt idx="731">
                  <c:v>751.7</c:v>
                </c:pt>
                <c:pt idx="732">
                  <c:v>750.15</c:v>
                </c:pt>
                <c:pt idx="733">
                  <c:v>751.45</c:v>
                </c:pt>
                <c:pt idx="734">
                  <c:v>751.1</c:v>
                </c:pt>
                <c:pt idx="735">
                  <c:v>751.15</c:v>
                </c:pt>
                <c:pt idx="736">
                  <c:v>751.4</c:v>
                </c:pt>
                <c:pt idx="737">
                  <c:v>750.95</c:v>
                </c:pt>
                <c:pt idx="738">
                  <c:v>750.4</c:v>
                </c:pt>
                <c:pt idx="739">
                  <c:v>750.75</c:v>
                </c:pt>
                <c:pt idx="740">
                  <c:v>750.05</c:v>
                </c:pt>
                <c:pt idx="741">
                  <c:v>749.95</c:v>
                </c:pt>
                <c:pt idx="742">
                  <c:v>752.2</c:v>
                </c:pt>
                <c:pt idx="743">
                  <c:v>750</c:v>
                </c:pt>
                <c:pt idx="744">
                  <c:v>750.4</c:v>
                </c:pt>
                <c:pt idx="745">
                  <c:v>750.95</c:v>
                </c:pt>
                <c:pt idx="746">
                  <c:v>749.75</c:v>
                </c:pt>
                <c:pt idx="747">
                  <c:v>750.5</c:v>
                </c:pt>
                <c:pt idx="748">
                  <c:v>751.85</c:v>
                </c:pt>
                <c:pt idx="749">
                  <c:v>750.8</c:v>
                </c:pt>
                <c:pt idx="750">
                  <c:v>751.6</c:v>
                </c:pt>
                <c:pt idx="751">
                  <c:v>749.9</c:v>
                </c:pt>
                <c:pt idx="752">
                  <c:v>752.05</c:v>
                </c:pt>
                <c:pt idx="753">
                  <c:v>751.4</c:v>
                </c:pt>
                <c:pt idx="754">
                  <c:v>751.65</c:v>
                </c:pt>
                <c:pt idx="755">
                  <c:v>751.3</c:v>
                </c:pt>
                <c:pt idx="756">
                  <c:v>752.35</c:v>
                </c:pt>
                <c:pt idx="757">
                  <c:v>749.7</c:v>
                </c:pt>
                <c:pt idx="758">
                  <c:v>750.55</c:v>
                </c:pt>
                <c:pt idx="759">
                  <c:v>751.75</c:v>
                </c:pt>
                <c:pt idx="760">
                  <c:v>750.25</c:v>
                </c:pt>
                <c:pt idx="761">
                  <c:v>751.65</c:v>
                </c:pt>
                <c:pt idx="762">
                  <c:v>750.5</c:v>
                </c:pt>
                <c:pt idx="763">
                  <c:v>751.35</c:v>
                </c:pt>
                <c:pt idx="764">
                  <c:v>752.65</c:v>
                </c:pt>
                <c:pt idx="765">
                  <c:v>750.85</c:v>
                </c:pt>
                <c:pt idx="766">
                  <c:v>751.05</c:v>
                </c:pt>
                <c:pt idx="767">
                  <c:v>751.5</c:v>
                </c:pt>
                <c:pt idx="768">
                  <c:v>751.75</c:v>
                </c:pt>
                <c:pt idx="769">
                  <c:v>751.4</c:v>
                </c:pt>
                <c:pt idx="770">
                  <c:v>751</c:v>
                </c:pt>
                <c:pt idx="771">
                  <c:v>750.15</c:v>
                </c:pt>
                <c:pt idx="772">
                  <c:v>750.7</c:v>
                </c:pt>
                <c:pt idx="773">
                  <c:v>751.95</c:v>
                </c:pt>
                <c:pt idx="774">
                  <c:v>752.15</c:v>
                </c:pt>
                <c:pt idx="775">
                  <c:v>751.6</c:v>
                </c:pt>
                <c:pt idx="776">
                  <c:v>751.3</c:v>
                </c:pt>
                <c:pt idx="777">
                  <c:v>750.7</c:v>
                </c:pt>
                <c:pt idx="778">
                  <c:v>751.4</c:v>
                </c:pt>
                <c:pt idx="779">
                  <c:v>751.8</c:v>
                </c:pt>
                <c:pt idx="780">
                  <c:v>752.45</c:v>
                </c:pt>
                <c:pt idx="781">
                  <c:v>750.9</c:v>
                </c:pt>
                <c:pt idx="782">
                  <c:v>752.4</c:v>
                </c:pt>
                <c:pt idx="783">
                  <c:v>751.95</c:v>
                </c:pt>
                <c:pt idx="784">
                  <c:v>752.4</c:v>
                </c:pt>
                <c:pt idx="785">
                  <c:v>751.55</c:v>
                </c:pt>
                <c:pt idx="786">
                  <c:v>752.55</c:v>
                </c:pt>
                <c:pt idx="787">
                  <c:v>753.3</c:v>
                </c:pt>
                <c:pt idx="788">
                  <c:v>753.15</c:v>
                </c:pt>
                <c:pt idx="789">
                  <c:v>752.55</c:v>
                </c:pt>
                <c:pt idx="790">
                  <c:v>751.9</c:v>
                </c:pt>
                <c:pt idx="791">
                  <c:v>752.8</c:v>
                </c:pt>
                <c:pt idx="792">
                  <c:v>753.2</c:v>
                </c:pt>
                <c:pt idx="793">
                  <c:v>752.3</c:v>
                </c:pt>
                <c:pt idx="794">
                  <c:v>751.7</c:v>
                </c:pt>
                <c:pt idx="795">
                  <c:v>753.2</c:v>
                </c:pt>
                <c:pt idx="796">
                  <c:v>752.85</c:v>
                </c:pt>
                <c:pt idx="797">
                  <c:v>752.6</c:v>
                </c:pt>
                <c:pt idx="798">
                  <c:v>752.2</c:v>
                </c:pt>
                <c:pt idx="799">
                  <c:v>753.95</c:v>
                </c:pt>
                <c:pt idx="800">
                  <c:v>752.4</c:v>
                </c:pt>
                <c:pt idx="801">
                  <c:v>753.15</c:v>
                </c:pt>
                <c:pt idx="802">
                  <c:v>753.4</c:v>
                </c:pt>
                <c:pt idx="803">
                  <c:v>753.3</c:v>
                </c:pt>
                <c:pt idx="804">
                  <c:v>751.8</c:v>
                </c:pt>
                <c:pt idx="805">
                  <c:v>752.3</c:v>
                </c:pt>
                <c:pt idx="806">
                  <c:v>751.6</c:v>
                </c:pt>
                <c:pt idx="807">
                  <c:v>751.55</c:v>
                </c:pt>
                <c:pt idx="808">
                  <c:v>752.5</c:v>
                </c:pt>
                <c:pt idx="809">
                  <c:v>753.3</c:v>
                </c:pt>
                <c:pt idx="810">
                  <c:v>751.9</c:v>
                </c:pt>
                <c:pt idx="811">
                  <c:v>751.85</c:v>
                </c:pt>
                <c:pt idx="812">
                  <c:v>751.65</c:v>
                </c:pt>
                <c:pt idx="813">
                  <c:v>752.45</c:v>
                </c:pt>
                <c:pt idx="814">
                  <c:v>751.25</c:v>
                </c:pt>
                <c:pt idx="815">
                  <c:v>752.1</c:v>
                </c:pt>
                <c:pt idx="816">
                  <c:v>752.65</c:v>
                </c:pt>
                <c:pt idx="817">
                  <c:v>751.95</c:v>
                </c:pt>
                <c:pt idx="818">
                  <c:v>752.65</c:v>
                </c:pt>
                <c:pt idx="819">
                  <c:v>751.05</c:v>
                </c:pt>
                <c:pt idx="820">
                  <c:v>751.75</c:v>
                </c:pt>
                <c:pt idx="821">
                  <c:v>752.6</c:v>
                </c:pt>
                <c:pt idx="822">
                  <c:v>752.85</c:v>
                </c:pt>
                <c:pt idx="823">
                  <c:v>754.2</c:v>
                </c:pt>
                <c:pt idx="824">
                  <c:v>751.85</c:v>
                </c:pt>
                <c:pt idx="825">
                  <c:v>752.15</c:v>
                </c:pt>
                <c:pt idx="826">
                  <c:v>752</c:v>
                </c:pt>
                <c:pt idx="827">
                  <c:v>753.1</c:v>
                </c:pt>
                <c:pt idx="828">
                  <c:v>753.3</c:v>
                </c:pt>
                <c:pt idx="829">
                  <c:v>752.25</c:v>
                </c:pt>
                <c:pt idx="830">
                  <c:v>751.35</c:v>
                </c:pt>
                <c:pt idx="831">
                  <c:v>751.8</c:v>
                </c:pt>
                <c:pt idx="832">
                  <c:v>753.25</c:v>
                </c:pt>
                <c:pt idx="833">
                  <c:v>752</c:v>
                </c:pt>
                <c:pt idx="834">
                  <c:v>753.3</c:v>
                </c:pt>
                <c:pt idx="835">
                  <c:v>751.3</c:v>
                </c:pt>
                <c:pt idx="836">
                  <c:v>751.65</c:v>
                </c:pt>
                <c:pt idx="837">
                  <c:v>751.1</c:v>
                </c:pt>
                <c:pt idx="838">
                  <c:v>752</c:v>
                </c:pt>
                <c:pt idx="839">
                  <c:v>752.05</c:v>
                </c:pt>
                <c:pt idx="840">
                  <c:v>751</c:v>
                </c:pt>
                <c:pt idx="841">
                  <c:v>752</c:v>
                </c:pt>
                <c:pt idx="842">
                  <c:v>751</c:v>
                </c:pt>
                <c:pt idx="843">
                  <c:v>750.75</c:v>
                </c:pt>
                <c:pt idx="844">
                  <c:v>750.9</c:v>
                </c:pt>
                <c:pt idx="845">
                  <c:v>751</c:v>
                </c:pt>
                <c:pt idx="846">
                  <c:v>752.35</c:v>
                </c:pt>
                <c:pt idx="847">
                  <c:v>750.7</c:v>
                </c:pt>
                <c:pt idx="848">
                  <c:v>750.85</c:v>
                </c:pt>
                <c:pt idx="849">
                  <c:v>752.3</c:v>
                </c:pt>
                <c:pt idx="850">
                  <c:v>751.2</c:v>
                </c:pt>
                <c:pt idx="851">
                  <c:v>752.05</c:v>
                </c:pt>
                <c:pt idx="852">
                  <c:v>751.35</c:v>
                </c:pt>
                <c:pt idx="853">
                  <c:v>751.55</c:v>
                </c:pt>
                <c:pt idx="854">
                  <c:v>751.25</c:v>
                </c:pt>
                <c:pt idx="855">
                  <c:v>750.9</c:v>
                </c:pt>
                <c:pt idx="856">
                  <c:v>750.8</c:v>
                </c:pt>
                <c:pt idx="857">
                  <c:v>749.85</c:v>
                </c:pt>
                <c:pt idx="858">
                  <c:v>751.35</c:v>
                </c:pt>
                <c:pt idx="859">
                  <c:v>751.45</c:v>
                </c:pt>
                <c:pt idx="860">
                  <c:v>751.2</c:v>
                </c:pt>
                <c:pt idx="861">
                  <c:v>751.85</c:v>
                </c:pt>
                <c:pt idx="862">
                  <c:v>751.85</c:v>
                </c:pt>
                <c:pt idx="863">
                  <c:v>752.8</c:v>
                </c:pt>
                <c:pt idx="864">
                  <c:v>750.4</c:v>
                </c:pt>
                <c:pt idx="865">
                  <c:v>751.45</c:v>
                </c:pt>
                <c:pt idx="866">
                  <c:v>751.35</c:v>
                </c:pt>
                <c:pt idx="867">
                  <c:v>751.3</c:v>
                </c:pt>
                <c:pt idx="868">
                  <c:v>752.75</c:v>
                </c:pt>
                <c:pt idx="869">
                  <c:v>751.8</c:v>
                </c:pt>
                <c:pt idx="870">
                  <c:v>751.15</c:v>
                </c:pt>
                <c:pt idx="871">
                  <c:v>750.7</c:v>
                </c:pt>
                <c:pt idx="872">
                  <c:v>750.55</c:v>
                </c:pt>
                <c:pt idx="873">
                  <c:v>752.7</c:v>
                </c:pt>
                <c:pt idx="874">
                  <c:v>750.25</c:v>
                </c:pt>
                <c:pt idx="875">
                  <c:v>752.05</c:v>
                </c:pt>
                <c:pt idx="876">
                  <c:v>752.05</c:v>
                </c:pt>
                <c:pt idx="877">
                  <c:v>751.3</c:v>
                </c:pt>
                <c:pt idx="878">
                  <c:v>751.55</c:v>
                </c:pt>
                <c:pt idx="879">
                  <c:v>751.05</c:v>
                </c:pt>
                <c:pt idx="880">
                  <c:v>751.55</c:v>
                </c:pt>
                <c:pt idx="881">
                  <c:v>750.65</c:v>
                </c:pt>
                <c:pt idx="882">
                  <c:v>751.45</c:v>
                </c:pt>
                <c:pt idx="883">
                  <c:v>750.85</c:v>
                </c:pt>
                <c:pt idx="884">
                  <c:v>751</c:v>
                </c:pt>
                <c:pt idx="885">
                  <c:v>751.65</c:v>
                </c:pt>
                <c:pt idx="886">
                  <c:v>751.1</c:v>
                </c:pt>
                <c:pt idx="887">
                  <c:v>750.7</c:v>
                </c:pt>
                <c:pt idx="888">
                  <c:v>752.55</c:v>
                </c:pt>
                <c:pt idx="889">
                  <c:v>752</c:v>
                </c:pt>
                <c:pt idx="890">
                  <c:v>750.8</c:v>
                </c:pt>
                <c:pt idx="891">
                  <c:v>751.1</c:v>
                </c:pt>
                <c:pt idx="892">
                  <c:v>751.4</c:v>
                </c:pt>
                <c:pt idx="893">
                  <c:v>751.95</c:v>
                </c:pt>
                <c:pt idx="894">
                  <c:v>750.4</c:v>
                </c:pt>
                <c:pt idx="895">
                  <c:v>750.9</c:v>
                </c:pt>
                <c:pt idx="896">
                  <c:v>751.45</c:v>
                </c:pt>
                <c:pt idx="897">
                  <c:v>752.55</c:v>
                </c:pt>
                <c:pt idx="898">
                  <c:v>751.75</c:v>
                </c:pt>
                <c:pt idx="899">
                  <c:v>752</c:v>
                </c:pt>
                <c:pt idx="900">
                  <c:v>751</c:v>
                </c:pt>
                <c:pt idx="901">
                  <c:v>752</c:v>
                </c:pt>
                <c:pt idx="902">
                  <c:v>751.75</c:v>
                </c:pt>
                <c:pt idx="903">
                  <c:v>750.65</c:v>
                </c:pt>
                <c:pt idx="904">
                  <c:v>752.6</c:v>
                </c:pt>
                <c:pt idx="905">
                  <c:v>752.7</c:v>
                </c:pt>
                <c:pt idx="906">
                  <c:v>751.55</c:v>
                </c:pt>
                <c:pt idx="907">
                  <c:v>751.25</c:v>
                </c:pt>
                <c:pt idx="908">
                  <c:v>752.85</c:v>
                </c:pt>
                <c:pt idx="909">
                  <c:v>752.25</c:v>
                </c:pt>
                <c:pt idx="910">
                  <c:v>751.75</c:v>
                </c:pt>
                <c:pt idx="911">
                  <c:v>752.45</c:v>
                </c:pt>
                <c:pt idx="912">
                  <c:v>752.55</c:v>
                </c:pt>
                <c:pt idx="913">
                  <c:v>751.95</c:v>
                </c:pt>
                <c:pt idx="914">
                  <c:v>752.15</c:v>
                </c:pt>
                <c:pt idx="915">
                  <c:v>750.85</c:v>
                </c:pt>
                <c:pt idx="916">
                  <c:v>752.4</c:v>
                </c:pt>
                <c:pt idx="917">
                  <c:v>751.65</c:v>
                </c:pt>
                <c:pt idx="918">
                  <c:v>751.95</c:v>
                </c:pt>
                <c:pt idx="919">
                  <c:v>752.65</c:v>
                </c:pt>
                <c:pt idx="920">
                  <c:v>753.1</c:v>
                </c:pt>
                <c:pt idx="921">
                  <c:v>751.65</c:v>
                </c:pt>
                <c:pt idx="922">
                  <c:v>752.2</c:v>
                </c:pt>
                <c:pt idx="923">
                  <c:v>753.05</c:v>
                </c:pt>
                <c:pt idx="924">
                  <c:v>753.05</c:v>
                </c:pt>
                <c:pt idx="925">
                  <c:v>752.15</c:v>
                </c:pt>
                <c:pt idx="926">
                  <c:v>752.1</c:v>
                </c:pt>
                <c:pt idx="927">
                  <c:v>753</c:v>
                </c:pt>
                <c:pt idx="928">
                  <c:v>753.45</c:v>
                </c:pt>
                <c:pt idx="929">
                  <c:v>751.25</c:v>
                </c:pt>
                <c:pt idx="930">
                  <c:v>751.95</c:v>
                </c:pt>
                <c:pt idx="931">
                  <c:v>751.85</c:v>
                </c:pt>
                <c:pt idx="932">
                  <c:v>751.75</c:v>
                </c:pt>
                <c:pt idx="933">
                  <c:v>752.55</c:v>
                </c:pt>
                <c:pt idx="934">
                  <c:v>753.1</c:v>
                </c:pt>
                <c:pt idx="935">
                  <c:v>752.3</c:v>
                </c:pt>
                <c:pt idx="936">
                  <c:v>753.1</c:v>
                </c:pt>
                <c:pt idx="937">
                  <c:v>752.85</c:v>
                </c:pt>
                <c:pt idx="938">
                  <c:v>753.7</c:v>
                </c:pt>
                <c:pt idx="939">
                  <c:v>752.45</c:v>
                </c:pt>
                <c:pt idx="940">
                  <c:v>751.5</c:v>
                </c:pt>
                <c:pt idx="941">
                  <c:v>753.15</c:v>
                </c:pt>
                <c:pt idx="942">
                  <c:v>752.85</c:v>
                </c:pt>
                <c:pt idx="943">
                  <c:v>754.05</c:v>
                </c:pt>
                <c:pt idx="944">
                  <c:v>752</c:v>
                </c:pt>
                <c:pt idx="945">
                  <c:v>753.75</c:v>
                </c:pt>
                <c:pt idx="946">
                  <c:v>752.85</c:v>
                </c:pt>
                <c:pt idx="947">
                  <c:v>753.35</c:v>
                </c:pt>
                <c:pt idx="948">
                  <c:v>753.3</c:v>
                </c:pt>
                <c:pt idx="949">
                  <c:v>752.95</c:v>
                </c:pt>
                <c:pt idx="950">
                  <c:v>752.55</c:v>
                </c:pt>
                <c:pt idx="951">
                  <c:v>752.95</c:v>
                </c:pt>
                <c:pt idx="952">
                  <c:v>752.75</c:v>
                </c:pt>
                <c:pt idx="953">
                  <c:v>752.6</c:v>
                </c:pt>
                <c:pt idx="954">
                  <c:v>751.75</c:v>
                </c:pt>
                <c:pt idx="955">
                  <c:v>753.15</c:v>
                </c:pt>
                <c:pt idx="956">
                  <c:v>752.3</c:v>
                </c:pt>
                <c:pt idx="957">
                  <c:v>753.85</c:v>
                </c:pt>
                <c:pt idx="958">
                  <c:v>753.85</c:v>
                </c:pt>
                <c:pt idx="959">
                  <c:v>752.4</c:v>
                </c:pt>
                <c:pt idx="960">
                  <c:v>752.1</c:v>
                </c:pt>
                <c:pt idx="961">
                  <c:v>752.65</c:v>
                </c:pt>
                <c:pt idx="962">
                  <c:v>754.6</c:v>
                </c:pt>
                <c:pt idx="963">
                  <c:v>751.55</c:v>
                </c:pt>
                <c:pt idx="964">
                  <c:v>752.3</c:v>
                </c:pt>
                <c:pt idx="965">
                  <c:v>753.4</c:v>
                </c:pt>
                <c:pt idx="966">
                  <c:v>752.45</c:v>
                </c:pt>
                <c:pt idx="967">
                  <c:v>752.95</c:v>
                </c:pt>
                <c:pt idx="968">
                  <c:v>752.85</c:v>
                </c:pt>
                <c:pt idx="969">
                  <c:v>753.35</c:v>
                </c:pt>
                <c:pt idx="970">
                  <c:v>752</c:v>
                </c:pt>
                <c:pt idx="971">
                  <c:v>752.4</c:v>
                </c:pt>
                <c:pt idx="972">
                  <c:v>753.45</c:v>
                </c:pt>
                <c:pt idx="973">
                  <c:v>752.75</c:v>
                </c:pt>
                <c:pt idx="974">
                  <c:v>752.25</c:v>
                </c:pt>
                <c:pt idx="975">
                  <c:v>753</c:v>
                </c:pt>
                <c:pt idx="976">
                  <c:v>754.45</c:v>
                </c:pt>
                <c:pt idx="977">
                  <c:v>753.25</c:v>
                </c:pt>
                <c:pt idx="978">
                  <c:v>753.2</c:v>
                </c:pt>
                <c:pt idx="979">
                  <c:v>753.5</c:v>
                </c:pt>
                <c:pt idx="980">
                  <c:v>753</c:v>
                </c:pt>
                <c:pt idx="981">
                  <c:v>752.5</c:v>
                </c:pt>
                <c:pt idx="982">
                  <c:v>752.7</c:v>
                </c:pt>
                <c:pt idx="983">
                  <c:v>752.65</c:v>
                </c:pt>
                <c:pt idx="984">
                  <c:v>752.35</c:v>
                </c:pt>
                <c:pt idx="985">
                  <c:v>752</c:v>
                </c:pt>
                <c:pt idx="986">
                  <c:v>753.35</c:v>
                </c:pt>
                <c:pt idx="987">
                  <c:v>752.9</c:v>
                </c:pt>
                <c:pt idx="988">
                  <c:v>752.4</c:v>
                </c:pt>
                <c:pt idx="989">
                  <c:v>751.7</c:v>
                </c:pt>
                <c:pt idx="990">
                  <c:v>752.3</c:v>
                </c:pt>
                <c:pt idx="991">
                  <c:v>754.3</c:v>
                </c:pt>
                <c:pt idx="992">
                  <c:v>752</c:v>
                </c:pt>
                <c:pt idx="993">
                  <c:v>751.65</c:v>
                </c:pt>
                <c:pt idx="994">
                  <c:v>753.4</c:v>
                </c:pt>
                <c:pt idx="995">
                  <c:v>752.35</c:v>
                </c:pt>
                <c:pt idx="996">
                  <c:v>753.1</c:v>
                </c:pt>
                <c:pt idx="997">
                  <c:v>751.9</c:v>
                </c:pt>
                <c:pt idx="998">
                  <c:v>752.3</c:v>
                </c:pt>
                <c:pt idx="999">
                  <c:v>752.4</c:v>
                </c:pt>
                <c:pt idx="1000">
                  <c:v>751.05</c:v>
                </c:pt>
                <c:pt idx="1001">
                  <c:v>753.55</c:v>
                </c:pt>
                <c:pt idx="1002">
                  <c:v>751.5</c:v>
                </c:pt>
                <c:pt idx="1003">
                  <c:v>752.95</c:v>
                </c:pt>
                <c:pt idx="1004">
                  <c:v>752.45</c:v>
                </c:pt>
                <c:pt idx="1005">
                  <c:v>753.25</c:v>
                </c:pt>
                <c:pt idx="1006">
                  <c:v>750.95</c:v>
                </c:pt>
                <c:pt idx="1007">
                  <c:v>753.9</c:v>
                </c:pt>
                <c:pt idx="1008">
                  <c:v>751.75</c:v>
                </c:pt>
                <c:pt idx="1009">
                  <c:v>752.3</c:v>
                </c:pt>
                <c:pt idx="1010">
                  <c:v>751.4</c:v>
                </c:pt>
                <c:pt idx="1011">
                  <c:v>752.1</c:v>
                </c:pt>
                <c:pt idx="1012">
                  <c:v>752.8</c:v>
                </c:pt>
                <c:pt idx="1013">
                  <c:v>752.45</c:v>
                </c:pt>
                <c:pt idx="1014">
                  <c:v>751.55</c:v>
                </c:pt>
                <c:pt idx="1015">
                  <c:v>751.3</c:v>
                </c:pt>
                <c:pt idx="1016">
                  <c:v>751.65</c:v>
                </c:pt>
                <c:pt idx="1017">
                  <c:v>752.2</c:v>
                </c:pt>
                <c:pt idx="1018">
                  <c:v>752.4</c:v>
                </c:pt>
                <c:pt idx="1019">
                  <c:v>752.15</c:v>
                </c:pt>
                <c:pt idx="1020">
                  <c:v>751.2</c:v>
                </c:pt>
                <c:pt idx="1021">
                  <c:v>752.45</c:v>
                </c:pt>
                <c:pt idx="1022">
                  <c:v>750.95</c:v>
                </c:pt>
                <c:pt idx="1023">
                  <c:v>752.3</c:v>
                </c:pt>
              </c:numCache>
            </c:numRef>
          </c:yVal>
          <c:smooth val="1"/>
          <c:extLst>
            <c:ext xmlns:c16="http://schemas.microsoft.com/office/drawing/2014/chart" uri="{C3380CC4-5D6E-409C-BE32-E72D297353CC}">
              <c16:uniqueId val="{00000003-C340-4478-9E98-B23F889CE19F}"/>
            </c:ext>
          </c:extLst>
        </c:ser>
        <c:ser>
          <c:idx val="0"/>
          <c:order val="4"/>
          <c:tx>
            <c:strRef>
              <c:f>'LHS 0 LOAD'!$B$1</c:f>
              <c:strCache>
                <c:ptCount val="1"/>
                <c:pt idx="0">
                  <c:v>0 Mpa</c:v>
                </c:pt>
              </c:strCache>
            </c:strRef>
          </c:tx>
          <c:spPr>
            <a:ln w="38100" cap="rnd">
              <a:solidFill>
                <a:srgbClr val="FF0000"/>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LOAD'!$C$2:$C$1025</c:f>
              <c:numCache>
                <c:formatCode>General</c:formatCode>
                <c:ptCount val="1024"/>
                <c:pt idx="0">
                  <c:v>733.95</c:v>
                </c:pt>
                <c:pt idx="1">
                  <c:v>734.2</c:v>
                </c:pt>
                <c:pt idx="2">
                  <c:v>733.2</c:v>
                </c:pt>
                <c:pt idx="3">
                  <c:v>733.45</c:v>
                </c:pt>
                <c:pt idx="4">
                  <c:v>733.15</c:v>
                </c:pt>
                <c:pt idx="5">
                  <c:v>733.4</c:v>
                </c:pt>
                <c:pt idx="6">
                  <c:v>733.7</c:v>
                </c:pt>
                <c:pt idx="7">
                  <c:v>733.75</c:v>
                </c:pt>
                <c:pt idx="8">
                  <c:v>733.6</c:v>
                </c:pt>
                <c:pt idx="9">
                  <c:v>734.05</c:v>
                </c:pt>
                <c:pt idx="10">
                  <c:v>732.95</c:v>
                </c:pt>
                <c:pt idx="11">
                  <c:v>733.1</c:v>
                </c:pt>
                <c:pt idx="12">
                  <c:v>732.85</c:v>
                </c:pt>
                <c:pt idx="13">
                  <c:v>733.05</c:v>
                </c:pt>
                <c:pt idx="14">
                  <c:v>733.55</c:v>
                </c:pt>
                <c:pt idx="15">
                  <c:v>733</c:v>
                </c:pt>
                <c:pt idx="16">
                  <c:v>733.9</c:v>
                </c:pt>
                <c:pt idx="17">
                  <c:v>734.05</c:v>
                </c:pt>
                <c:pt idx="18">
                  <c:v>734.2</c:v>
                </c:pt>
                <c:pt idx="19">
                  <c:v>733.4</c:v>
                </c:pt>
                <c:pt idx="20">
                  <c:v>734.05</c:v>
                </c:pt>
                <c:pt idx="21">
                  <c:v>734.8</c:v>
                </c:pt>
                <c:pt idx="22">
                  <c:v>732.9</c:v>
                </c:pt>
                <c:pt idx="23">
                  <c:v>732.95</c:v>
                </c:pt>
                <c:pt idx="24">
                  <c:v>733.7</c:v>
                </c:pt>
                <c:pt idx="25">
                  <c:v>733.25</c:v>
                </c:pt>
                <c:pt idx="26">
                  <c:v>733.4</c:v>
                </c:pt>
                <c:pt idx="27">
                  <c:v>733.7</c:v>
                </c:pt>
                <c:pt idx="28">
                  <c:v>734.2</c:v>
                </c:pt>
                <c:pt idx="29">
                  <c:v>734</c:v>
                </c:pt>
                <c:pt idx="30">
                  <c:v>732.9</c:v>
                </c:pt>
                <c:pt idx="31">
                  <c:v>734.05</c:v>
                </c:pt>
                <c:pt idx="32">
                  <c:v>732.3</c:v>
                </c:pt>
                <c:pt idx="33">
                  <c:v>733.2</c:v>
                </c:pt>
                <c:pt idx="34">
                  <c:v>733.15</c:v>
                </c:pt>
                <c:pt idx="35">
                  <c:v>733.75</c:v>
                </c:pt>
                <c:pt idx="36">
                  <c:v>733.05</c:v>
                </c:pt>
                <c:pt idx="37">
                  <c:v>733.8</c:v>
                </c:pt>
                <c:pt idx="38">
                  <c:v>732.25</c:v>
                </c:pt>
                <c:pt idx="39">
                  <c:v>734.2</c:v>
                </c:pt>
                <c:pt idx="40">
                  <c:v>733.05</c:v>
                </c:pt>
                <c:pt idx="41">
                  <c:v>732.55</c:v>
                </c:pt>
                <c:pt idx="42">
                  <c:v>733.5</c:v>
                </c:pt>
                <c:pt idx="43">
                  <c:v>733.9</c:v>
                </c:pt>
                <c:pt idx="44">
                  <c:v>732.8</c:v>
                </c:pt>
                <c:pt idx="45">
                  <c:v>733.55</c:v>
                </c:pt>
                <c:pt idx="46">
                  <c:v>733.3</c:v>
                </c:pt>
                <c:pt idx="47">
                  <c:v>733.7</c:v>
                </c:pt>
                <c:pt idx="48">
                  <c:v>734</c:v>
                </c:pt>
                <c:pt idx="49">
                  <c:v>733.25</c:v>
                </c:pt>
                <c:pt idx="50">
                  <c:v>733</c:v>
                </c:pt>
                <c:pt idx="51">
                  <c:v>733.55</c:v>
                </c:pt>
                <c:pt idx="52">
                  <c:v>733.85</c:v>
                </c:pt>
                <c:pt idx="53">
                  <c:v>733.6</c:v>
                </c:pt>
                <c:pt idx="54">
                  <c:v>734.1</c:v>
                </c:pt>
                <c:pt idx="55">
                  <c:v>733.35</c:v>
                </c:pt>
                <c:pt idx="56">
                  <c:v>734.25</c:v>
                </c:pt>
                <c:pt idx="57">
                  <c:v>734.1</c:v>
                </c:pt>
                <c:pt idx="58">
                  <c:v>734.5</c:v>
                </c:pt>
                <c:pt idx="59">
                  <c:v>732.5</c:v>
                </c:pt>
                <c:pt idx="60">
                  <c:v>733.7</c:v>
                </c:pt>
                <c:pt idx="61">
                  <c:v>733.65</c:v>
                </c:pt>
                <c:pt idx="62">
                  <c:v>734</c:v>
                </c:pt>
                <c:pt idx="63">
                  <c:v>734.2</c:v>
                </c:pt>
                <c:pt idx="64">
                  <c:v>733.95</c:v>
                </c:pt>
                <c:pt idx="65">
                  <c:v>734.1</c:v>
                </c:pt>
                <c:pt idx="66">
                  <c:v>732.55</c:v>
                </c:pt>
                <c:pt idx="67">
                  <c:v>732.95</c:v>
                </c:pt>
                <c:pt idx="68">
                  <c:v>732.8</c:v>
                </c:pt>
                <c:pt idx="69">
                  <c:v>732.7</c:v>
                </c:pt>
                <c:pt idx="70">
                  <c:v>732.9</c:v>
                </c:pt>
                <c:pt idx="71">
                  <c:v>732.85</c:v>
                </c:pt>
                <c:pt idx="72">
                  <c:v>733.85</c:v>
                </c:pt>
                <c:pt idx="73">
                  <c:v>733.1</c:v>
                </c:pt>
                <c:pt idx="74">
                  <c:v>732.85</c:v>
                </c:pt>
                <c:pt idx="75">
                  <c:v>732.45</c:v>
                </c:pt>
                <c:pt idx="76">
                  <c:v>734.15</c:v>
                </c:pt>
                <c:pt idx="77">
                  <c:v>734.25</c:v>
                </c:pt>
                <c:pt idx="78">
                  <c:v>733.55</c:v>
                </c:pt>
                <c:pt idx="79">
                  <c:v>733.85</c:v>
                </c:pt>
                <c:pt idx="80">
                  <c:v>733</c:v>
                </c:pt>
                <c:pt idx="81">
                  <c:v>732.45</c:v>
                </c:pt>
                <c:pt idx="82">
                  <c:v>732.45</c:v>
                </c:pt>
                <c:pt idx="83">
                  <c:v>733.5</c:v>
                </c:pt>
                <c:pt idx="84">
                  <c:v>733.85</c:v>
                </c:pt>
                <c:pt idx="85">
                  <c:v>733</c:v>
                </c:pt>
                <c:pt idx="86">
                  <c:v>732.9</c:v>
                </c:pt>
                <c:pt idx="87">
                  <c:v>733.6</c:v>
                </c:pt>
                <c:pt idx="88">
                  <c:v>732.85</c:v>
                </c:pt>
                <c:pt idx="89">
                  <c:v>732.65</c:v>
                </c:pt>
                <c:pt idx="90">
                  <c:v>733.9</c:v>
                </c:pt>
                <c:pt idx="91">
                  <c:v>732.95</c:v>
                </c:pt>
                <c:pt idx="92">
                  <c:v>733.6</c:v>
                </c:pt>
                <c:pt idx="93">
                  <c:v>733.3</c:v>
                </c:pt>
                <c:pt idx="94">
                  <c:v>732.65</c:v>
                </c:pt>
                <c:pt idx="95">
                  <c:v>733.85</c:v>
                </c:pt>
                <c:pt idx="96">
                  <c:v>733.75</c:v>
                </c:pt>
                <c:pt idx="97">
                  <c:v>733.6</c:v>
                </c:pt>
                <c:pt idx="98">
                  <c:v>732.7</c:v>
                </c:pt>
                <c:pt idx="99">
                  <c:v>733.55</c:v>
                </c:pt>
                <c:pt idx="100">
                  <c:v>733.95</c:v>
                </c:pt>
                <c:pt idx="101">
                  <c:v>733.75</c:v>
                </c:pt>
                <c:pt idx="102">
                  <c:v>733.6</c:v>
                </c:pt>
                <c:pt idx="103">
                  <c:v>733.4</c:v>
                </c:pt>
                <c:pt idx="104">
                  <c:v>733.4</c:v>
                </c:pt>
                <c:pt idx="105">
                  <c:v>734.55</c:v>
                </c:pt>
                <c:pt idx="106">
                  <c:v>732.55</c:v>
                </c:pt>
                <c:pt idx="107">
                  <c:v>734.1</c:v>
                </c:pt>
                <c:pt idx="108">
                  <c:v>732.1</c:v>
                </c:pt>
                <c:pt idx="109">
                  <c:v>732.9</c:v>
                </c:pt>
                <c:pt idx="110">
                  <c:v>733.95</c:v>
                </c:pt>
                <c:pt idx="111">
                  <c:v>733.45</c:v>
                </c:pt>
                <c:pt idx="112">
                  <c:v>732.6</c:v>
                </c:pt>
                <c:pt idx="113">
                  <c:v>733.5</c:v>
                </c:pt>
                <c:pt idx="114">
                  <c:v>733.05</c:v>
                </c:pt>
                <c:pt idx="115">
                  <c:v>733.15</c:v>
                </c:pt>
                <c:pt idx="116">
                  <c:v>733.55</c:v>
                </c:pt>
                <c:pt idx="117">
                  <c:v>733.4</c:v>
                </c:pt>
                <c:pt idx="118">
                  <c:v>732.85</c:v>
                </c:pt>
                <c:pt idx="119">
                  <c:v>733.4</c:v>
                </c:pt>
                <c:pt idx="120">
                  <c:v>733.1</c:v>
                </c:pt>
                <c:pt idx="121">
                  <c:v>734.15</c:v>
                </c:pt>
                <c:pt idx="122">
                  <c:v>733</c:v>
                </c:pt>
                <c:pt idx="123">
                  <c:v>733.8</c:v>
                </c:pt>
                <c:pt idx="124">
                  <c:v>733</c:v>
                </c:pt>
                <c:pt idx="125">
                  <c:v>733.75</c:v>
                </c:pt>
                <c:pt idx="126">
                  <c:v>733.7</c:v>
                </c:pt>
                <c:pt idx="127">
                  <c:v>733.85</c:v>
                </c:pt>
                <c:pt idx="128">
                  <c:v>733.9</c:v>
                </c:pt>
                <c:pt idx="129">
                  <c:v>732.05</c:v>
                </c:pt>
                <c:pt idx="130">
                  <c:v>734.35</c:v>
                </c:pt>
                <c:pt idx="131">
                  <c:v>733.65</c:v>
                </c:pt>
                <c:pt idx="132">
                  <c:v>732.3</c:v>
                </c:pt>
                <c:pt idx="133">
                  <c:v>733</c:v>
                </c:pt>
                <c:pt idx="134">
                  <c:v>733.45</c:v>
                </c:pt>
                <c:pt idx="135">
                  <c:v>733.55</c:v>
                </c:pt>
                <c:pt idx="136">
                  <c:v>732.45</c:v>
                </c:pt>
                <c:pt idx="137">
                  <c:v>732.8</c:v>
                </c:pt>
                <c:pt idx="138">
                  <c:v>733.1</c:v>
                </c:pt>
                <c:pt idx="139">
                  <c:v>732.8</c:v>
                </c:pt>
                <c:pt idx="140">
                  <c:v>733.4</c:v>
                </c:pt>
                <c:pt idx="141">
                  <c:v>732.2</c:v>
                </c:pt>
                <c:pt idx="142">
                  <c:v>733.35</c:v>
                </c:pt>
                <c:pt idx="143">
                  <c:v>733.2</c:v>
                </c:pt>
                <c:pt idx="144">
                  <c:v>732.95</c:v>
                </c:pt>
                <c:pt idx="145">
                  <c:v>733.35</c:v>
                </c:pt>
                <c:pt idx="146">
                  <c:v>733.4</c:v>
                </c:pt>
                <c:pt idx="147">
                  <c:v>734</c:v>
                </c:pt>
                <c:pt idx="148">
                  <c:v>733.3</c:v>
                </c:pt>
                <c:pt idx="149">
                  <c:v>733.15</c:v>
                </c:pt>
                <c:pt idx="150">
                  <c:v>732.35</c:v>
                </c:pt>
                <c:pt idx="151">
                  <c:v>732.8</c:v>
                </c:pt>
                <c:pt idx="152">
                  <c:v>734.25</c:v>
                </c:pt>
                <c:pt idx="153">
                  <c:v>734</c:v>
                </c:pt>
                <c:pt idx="154">
                  <c:v>733.35</c:v>
                </c:pt>
                <c:pt idx="155">
                  <c:v>733.1</c:v>
                </c:pt>
                <c:pt idx="156">
                  <c:v>733.2</c:v>
                </c:pt>
                <c:pt idx="157">
                  <c:v>734.05</c:v>
                </c:pt>
                <c:pt idx="158">
                  <c:v>733.65</c:v>
                </c:pt>
                <c:pt idx="159">
                  <c:v>732.9</c:v>
                </c:pt>
                <c:pt idx="160">
                  <c:v>734</c:v>
                </c:pt>
                <c:pt idx="161">
                  <c:v>733.7</c:v>
                </c:pt>
                <c:pt idx="162">
                  <c:v>733.25</c:v>
                </c:pt>
                <c:pt idx="163">
                  <c:v>733.3</c:v>
                </c:pt>
                <c:pt idx="164">
                  <c:v>732.95</c:v>
                </c:pt>
                <c:pt idx="165">
                  <c:v>733.95</c:v>
                </c:pt>
                <c:pt idx="166">
                  <c:v>734.3</c:v>
                </c:pt>
                <c:pt idx="167">
                  <c:v>734.15</c:v>
                </c:pt>
                <c:pt idx="168">
                  <c:v>733.5</c:v>
                </c:pt>
                <c:pt idx="169">
                  <c:v>733.35</c:v>
                </c:pt>
                <c:pt idx="170">
                  <c:v>733.2</c:v>
                </c:pt>
                <c:pt idx="171">
                  <c:v>733.6</c:v>
                </c:pt>
                <c:pt idx="172">
                  <c:v>732.9</c:v>
                </c:pt>
                <c:pt idx="173">
                  <c:v>733.4</c:v>
                </c:pt>
                <c:pt idx="174">
                  <c:v>733.6</c:v>
                </c:pt>
                <c:pt idx="175">
                  <c:v>733.55</c:v>
                </c:pt>
                <c:pt idx="176">
                  <c:v>733.8</c:v>
                </c:pt>
                <c:pt idx="177">
                  <c:v>732.65</c:v>
                </c:pt>
                <c:pt idx="178">
                  <c:v>733.95</c:v>
                </c:pt>
                <c:pt idx="179">
                  <c:v>733.9</c:v>
                </c:pt>
                <c:pt idx="180">
                  <c:v>732.8</c:v>
                </c:pt>
                <c:pt idx="181">
                  <c:v>732.7</c:v>
                </c:pt>
                <c:pt idx="182">
                  <c:v>733.75</c:v>
                </c:pt>
                <c:pt idx="183">
                  <c:v>733.55</c:v>
                </c:pt>
                <c:pt idx="184">
                  <c:v>733.05</c:v>
                </c:pt>
                <c:pt idx="185">
                  <c:v>733.2</c:v>
                </c:pt>
                <c:pt idx="186">
                  <c:v>732.65</c:v>
                </c:pt>
                <c:pt idx="187">
                  <c:v>732.5</c:v>
                </c:pt>
                <c:pt idx="188">
                  <c:v>733.35</c:v>
                </c:pt>
                <c:pt idx="189">
                  <c:v>733.6</c:v>
                </c:pt>
                <c:pt idx="190">
                  <c:v>733.1</c:v>
                </c:pt>
                <c:pt idx="191">
                  <c:v>734.4</c:v>
                </c:pt>
                <c:pt idx="192">
                  <c:v>733.5</c:v>
                </c:pt>
                <c:pt idx="193">
                  <c:v>733.15</c:v>
                </c:pt>
                <c:pt idx="194">
                  <c:v>733.85</c:v>
                </c:pt>
                <c:pt idx="195">
                  <c:v>732.9</c:v>
                </c:pt>
                <c:pt idx="196">
                  <c:v>732.95</c:v>
                </c:pt>
                <c:pt idx="197">
                  <c:v>732.75</c:v>
                </c:pt>
                <c:pt idx="198">
                  <c:v>734.9</c:v>
                </c:pt>
                <c:pt idx="199">
                  <c:v>732</c:v>
                </c:pt>
                <c:pt idx="200">
                  <c:v>733.5</c:v>
                </c:pt>
                <c:pt idx="201">
                  <c:v>733.45</c:v>
                </c:pt>
                <c:pt idx="202">
                  <c:v>732.2</c:v>
                </c:pt>
                <c:pt idx="203">
                  <c:v>733.8</c:v>
                </c:pt>
                <c:pt idx="204">
                  <c:v>733.7</c:v>
                </c:pt>
                <c:pt idx="205">
                  <c:v>734.65</c:v>
                </c:pt>
                <c:pt idx="206">
                  <c:v>735.45</c:v>
                </c:pt>
                <c:pt idx="207">
                  <c:v>735.1</c:v>
                </c:pt>
                <c:pt idx="208">
                  <c:v>735.65</c:v>
                </c:pt>
                <c:pt idx="209">
                  <c:v>738.25</c:v>
                </c:pt>
                <c:pt idx="210">
                  <c:v>739.8</c:v>
                </c:pt>
                <c:pt idx="211">
                  <c:v>743</c:v>
                </c:pt>
                <c:pt idx="212">
                  <c:v>744.1</c:v>
                </c:pt>
                <c:pt idx="213">
                  <c:v>744.7</c:v>
                </c:pt>
                <c:pt idx="214">
                  <c:v>744.1</c:v>
                </c:pt>
                <c:pt idx="215">
                  <c:v>745.15</c:v>
                </c:pt>
                <c:pt idx="216">
                  <c:v>745.85</c:v>
                </c:pt>
                <c:pt idx="217">
                  <c:v>744.9</c:v>
                </c:pt>
                <c:pt idx="218">
                  <c:v>746.15</c:v>
                </c:pt>
                <c:pt idx="219">
                  <c:v>744.2</c:v>
                </c:pt>
                <c:pt idx="220">
                  <c:v>744.95</c:v>
                </c:pt>
                <c:pt idx="221">
                  <c:v>745.3</c:v>
                </c:pt>
                <c:pt idx="222">
                  <c:v>746.05</c:v>
                </c:pt>
                <c:pt idx="223">
                  <c:v>745.65</c:v>
                </c:pt>
                <c:pt idx="224">
                  <c:v>747.25</c:v>
                </c:pt>
                <c:pt idx="225">
                  <c:v>746.1</c:v>
                </c:pt>
                <c:pt idx="226">
                  <c:v>745.9</c:v>
                </c:pt>
                <c:pt idx="227">
                  <c:v>745.85</c:v>
                </c:pt>
                <c:pt idx="228">
                  <c:v>746.55</c:v>
                </c:pt>
                <c:pt idx="229">
                  <c:v>745.65</c:v>
                </c:pt>
                <c:pt idx="230">
                  <c:v>746.25</c:v>
                </c:pt>
                <c:pt idx="231">
                  <c:v>745.1</c:v>
                </c:pt>
                <c:pt idx="232">
                  <c:v>745.1</c:v>
                </c:pt>
                <c:pt idx="233">
                  <c:v>745.55</c:v>
                </c:pt>
                <c:pt idx="234">
                  <c:v>744.65</c:v>
                </c:pt>
                <c:pt idx="235">
                  <c:v>747.25</c:v>
                </c:pt>
                <c:pt idx="236">
                  <c:v>745.7</c:v>
                </c:pt>
                <c:pt idx="237">
                  <c:v>746.45</c:v>
                </c:pt>
                <c:pt idx="238">
                  <c:v>745.85</c:v>
                </c:pt>
                <c:pt idx="239">
                  <c:v>744.8</c:v>
                </c:pt>
                <c:pt idx="240">
                  <c:v>745.1</c:v>
                </c:pt>
                <c:pt idx="241">
                  <c:v>746.4</c:v>
                </c:pt>
                <c:pt idx="242">
                  <c:v>744.5</c:v>
                </c:pt>
                <c:pt idx="243">
                  <c:v>745.6</c:v>
                </c:pt>
                <c:pt idx="244">
                  <c:v>743.85</c:v>
                </c:pt>
                <c:pt idx="245">
                  <c:v>745.1</c:v>
                </c:pt>
                <c:pt idx="246">
                  <c:v>744.9</c:v>
                </c:pt>
                <c:pt idx="247">
                  <c:v>744.95</c:v>
                </c:pt>
                <c:pt idx="248">
                  <c:v>744.65</c:v>
                </c:pt>
                <c:pt idx="249">
                  <c:v>745</c:v>
                </c:pt>
                <c:pt idx="250">
                  <c:v>745.45</c:v>
                </c:pt>
                <c:pt idx="251">
                  <c:v>744.4</c:v>
                </c:pt>
                <c:pt idx="252">
                  <c:v>744.4</c:v>
                </c:pt>
                <c:pt idx="253">
                  <c:v>744.3</c:v>
                </c:pt>
                <c:pt idx="254">
                  <c:v>744.85</c:v>
                </c:pt>
                <c:pt idx="255">
                  <c:v>744.7</c:v>
                </c:pt>
                <c:pt idx="256">
                  <c:v>744.1</c:v>
                </c:pt>
                <c:pt idx="257">
                  <c:v>743.8</c:v>
                </c:pt>
                <c:pt idx="258">
                  <c:v>743.05</c:v>
                </c:pt>
                <c:pt idx="259">
                  <c:v>744.65</c:v>
                </c:pt>
                <c:pt idx="260">
                  <c:v>743.75</c:v>
                </c:pt>
                <c:pt idx="261">
                  <c:v>744.95</c:v>
                </c:pt>
                <c:pt idx="262">
                  <c:v>743.35</c:v>
                </c:pt>
                <c:pt idx="263">
                  <c:v>744.45</c:v>
                </c:pt>
                <c:pt idx="264">
                  <c:v>744.05</c:v>
                </c:pt>
                <c:pt idx="265">
                  <c:v>744.8</c:v>
                </c:pt>
                <c:pt idx="266">
                  <c:v>744.85</c:v>
                </c:pt>
                <c:pt idx="267">
                  <c:v>745.5</c:v>
                </c:pt>
                <c:pt idx="268">
                  <c:v>743.85</c:v>
                </c:pt>
                <c:pt idx="269">
                  <c:v>744.9</c:v>
                </c:pt>
                <c:pt idx="270">
                  <c:v>744.55</c:v>
                </c:pt>
                <c:pt idx="271">
                  <c:v>743.95</c:v>
                </c:pt>
                <c:pt idx="272">
                  <c:v>746.25</c:v>
                </c:pt>
                <c:pt idx="273">
                  <c:v>744.35</c:v>
                </c:pt>
                <c:pt idx="274">
                  <c:v>745.15</c:v>
                </c:pt>
                <c:pt idx="275">
                  <c:v>744.45</c:v>
                </c:pt>
                <c:pt idx="276">
                  <c:v>744.85</c:v>
                </c:pt>
                <c:pt idx="277">
                  <c:v>744.3</c:v>
                </c:pt>
                <c:pt idx="278">
                  <c:v>745.9</c:v>
                </c:pt>
                <c:pt idx="279">
                  <c:v>745.3</c:v>
                </c:pt>
                <c:pt idx="280">
                  <c:v>744.05</c:v>
                </c:pt>
                <c:pt idx="281">
                  <c:v>745.15</c:v>
                </c:pt>
                <c:pt idx="282">
                  <c:v>745.1</c:v>
                </c:pt>
                <c:pt idx="283">
                  <c:v>745.95</c:v>
                </c:pt>
                <c:pt idx="284">
                  <c:v>745.2</c:v>
                </c:pt>
                <c:pt idx="285">
                  <c:v>745.6</c:v>
                </c:pt>
                <c:pt idx="286">
                  <c:v>746.05</c:v>
                </c:pt>
                <c:pt idx="287">
                  <c:v>746</c:v>
                </c:pt>
                <c:pt idx="288">
                  <c:v>745.4</c:v>
                </c:pt>
                <c:pt idx="289">
                  <c:v>746.55</c:v>
                </c:pt>
                <c:pt idx="290">
                  <c:v>747.4</c:v>
                </c:pt>
                <c:pt idx="291">
                  <c:v>746.35</c:v>
                </c:pt>
                <c:pt idx="292">
                  <c:v>746.65</c:v>
                </c:pt>
                <c:pt idx="293">
                  <c:v>747.45</c:v>
                </c:pt>
                <c:pt idx="294">
                  <c:v>747.1</c:v>
                </c:pt>
                <c:pt idx="295">
                  <c:v>746.5</c:v>
                </c:pt>
                <c:pt idx="296">
                  <c:v>747.05</c:v>
                </c:pt>
                <c:pt idx="297">
                  <c:v>748.85</c:v>
                </c:pt>
                <c:pt idx="298">
                  <c:v>746.1</c:v>
                </c:pt>
                <c:pt idx="299">
                  <c:v>746.15</c:v>
                </c:pt>
                <c:pt idx="300">
                  <c:v>746.6</c:v>
                </c:pt>
                <c:pt idx="301">
                  <c:v>746.15</c:v>
                </c:pt>
                <c:pt idx="302">
                  <c:v>746.55</c:v>
                </c:pt>
                <c:pt idx="303">
                  <c:v>746.85</c:v>
                </c:pt>
                <c:pt idx="304">
                  <c:v>746.6</c:v>
                </c:pt>
                <c:pt idx="305">
                  <c:v>746.75</c:v>
                </c:pt>
                <c:pt idx="306">
                  <c:v>747.45</c:v>
                </c:pt>
                <c:pt idx="307">
                  <c:v>747</c:v>
                </c:pt>
                <c:pt idx="308">
                  <c:v>746.75</c:v>
                </c:pt>
                <c:pt idx="309">
                  <c:v>745.55</c:v>
                </c:pt>
                <c:pt idx="310">
                  <c:v>745.85</c:v>
                </c:pt>
                <c:pt idx="311">
                  <c:v>747.15</c:v>
                </c:pt>
                <c:pt idx="312">
                  <c:v>746.25</c:v>
                </c:pt>
                <c:pt idx="313">
                  <c:v>745.7</c:v>
                </c:pt>
                <c:pt idx="314">
                  <c:v>744.2</c:v>
                </c:pt>
                <c:pt idx="315">
                  <c:v>745.95</c:v>
                </c:pt>
                <c:pt idx="316">
                  <c:v>745.35</c:v>
                </c:pt>
                <c:pt idx="317">
                  <c:v>744.6</c:v>
                </c:pt>
                <c:pt idx="318">
                  <c:v>743.55</c:v>
                </c:pt>
                <c:pt idx="319">
                  <c:v>745.15</c:v>
                </c:pt>
                <c:pt idx="320">
                  <c:v>744.25</c:v>
                </c:pt>
                <c:pt idx="321">
                  <c:v>745.05</c:v>
                </c:pt>
                <c:pt idx="322">
                  <c:v>744.55</c:v>
                </c:pt>
                <c:pt idx="323">
                  <c:v>744.25</c:v>
                </c:pt>
                <c:pt idx="324">
                  <c:v>744.4</c:v>
                </c:pt>
                <c:pt idx="325">
                  <c:v>743.55</c:v>
                </c:pt>
                <c:pt idx="326">
                  <c:v>743.95</c:v>
                </c:pt>
                <c:pt idx="327">
                  <c:v>744.4</c:v>
                </c:pt>
                <c:pt idx="328">
                  <c:v>743.05</c:v>
                </c:pt>
                <c:pt idx="329">
                  <c:v>744.35</c:v>
                </c:pt>
                <c:pt idx="330">
                  <c:v>743.2</c:v>
                </c:pt>
                <c:pt idx="331">
                  <c:v>742.8</c:v>
                </c:pt>
                <c:pt idx="332">
                  <c:v>741.65</c:v>
                </c:pt>
                <c:pt idx="333">
                  <c:v>743.2</c:v>
                </c:pt>
                <c:pt idx="334">
                  <c:v>743.65</c:v>
                </c:pt>
                <c:pt idx="335">
                  <c:v>741.4</c:v>
                </c:pt>
                <c:pt idx="336">
                  <c:v>743.85</c:v>
                </c:pt>
                <c:pt idx="337">
                  <c:v>744.05</c:v>
                </c:pt>
                <c:pt idx="338">
                  <c:v>743.35</c:v>
                </c:pt>
                <c:pt idx="339">
                  <c:v>744.25</c:v>
                </c:pt>
                <c:pt idx="340">
                  <c:v>743.85</c:v>
                </c:pt>
                <c:pt idx="341">
                  <c:v>742.3</c:v>
                </c:pt>
                <c:pt idx="342">
                  <c:v>743.45</c:v>
                </c:pt>
                <c:pt idx="343">
                  <c:v>743.3</c:v>
                </c:pt>
                <c:pt idx="344">
                  <c:v>743.2</c:v>
                </c:pt>
                <c:pt idx="345">
                  <c:v>743.05</c:v>
                </c:pt>
                <c:pt idx="346">
                  <c:v>744.1</c:v>
                </c:pt>
                <c:pt idx="347">
                  <c:v>742.2</c:v>
                </c:pt>
                <c:pt idx="348">
                  <c:v>744.2</c:v>
                </c:pt>
                <c:pt idx="349">
                  <c:v>744</c:v>
                </c:pt>
                <c:pt idx="350">
                  <c:v>744.05</c:v>
                </c:pt>
                <c:pt idx="351">
                  <c:v>743.5</c:v>
                </c:pt>
                <c:pt idx="352">
                  <c:v>743.2</c:v>
                </c:pt>
                <c:pt idx="353">
                  <c:v>743.55</c:v>
                </c:pt>
                <c:pt idx="354">
                  <c:v>743.95</c:v>
                </c:pt>
                <c:pt idx="355">
                  <c:v>743.35</c:v>
                </c:pt>
                <c:pt idx="356">
                  <c:v>743.4</c:v>
                </c:pt>
                <c:pt idx="357">
                  <c:v>743.65</c:v>
                </c:pt>
                <c:pt idx="358">
                  <c:v>743.65</c:v>
                </c:pt>
                <c:pt idx="359">
                  <c:v>743.55</c:v>
                </c:pt>
                <c:pt idx="360">
                  <c:v>744.65</c:v>
                </c:pt>
                <c:pt idx="361">
                  <c:v>744.8</c:v>
                </c:pt>
                <c:pt idx="362">
                  <c:v>743.8</c:v>
                </c:pt>
                <c:pt idx="363">
                  <c:v>743.65</c:v>
                </c:pt>
                <c:pt idx="364">
                  <c:v>743.25</c:v>
                </c:pt>
                <c:pt idx="365">
                  <c:v>744.65</c:v>
                </c:pt>
                <c:pt idx="366">
                  <c:v>744.7</c:v>
                </c:pt>
                <c:pt idx="367">
                  <c:v>744.5</c:v>
                </c:pt>
                <c:pt idx="368">
                  <c:v>745.15</c:v>
                </c:pt>
                <c:pt idx="369">
                  <c:v>744.4</c:v>
                </c:pt>
                <c:pt idx="370">
                  <c:v>744.25</c:v>
                </c:pt>
                <c:pt idx="371">
                  <c:v>744.25</c:v>
                </c:pt>
                <c:pt idx="372">
                  <c:v>745.6</c:v>
                </c:pt>
                <c:pt idx="373">
                  <c:v>745</c:v>
                </c:pt>
                <c:pt idx="374">
                  <c:v>744.3</c:v>
                </c:pt>
                <c:pt idx="375">
                  <c:v>745.25</c:v>
                </c:pt>
                <c:pt idx="376">
                  <c:v>744.55</c:v>
                </c:pt>
                <c:pt idx="377">
                  <c:v>745.75</c:v>
                </c:pt>
                <c:pt idx="378">
                  <c:v>745.25</c:v>
                </c:pt>
                <c:pt idx="379">
                  <c:v>745.3</c:v>
                </c:pt>
                <c:pt idx="380">
                  <c:v>744.2</c:v>
                </c:pt>
                <c:pt idx="381">
                  <c:v>744.6</c:v>
                </c:pt>
                <c:pt idx="382">
                  <c:v>744.3</c:v>
                </c:pt>
                <c:pt idx="383">
                  <c:v>745.4</c:v>
                </c:pt>
                <c:pt idx="384">
                  <c:v>743.3</c:v>
                </c:pt>
                <c:pt idx="385">
                  <c:v>743.85</c:v>
                </c:pt>
                <c:pt idx="386">
                  <c:v>744.35</c:v>
                </c:pt>
                <c:pt idx="387">
                  <c:v>744.4</c:v>
                </c:pt>
                <c:pt idx="388">
                  <c:v>743.65</c:v>
                </c:pt>
                <c:pt idx="389">
                  <c:v>743.3</c:v>
                </c:pt>
                <c:pt idx="390">
                  <c:v>743.9</c:v>
                </c:pt>
                <c:pt idx="391">
                  <c:v>743.4</c:v>
                </c:pt>
                <c:pt idx="392">
                  <c:v>743.05</c:v>
                </c:pt>
                <c:pt idx="393">
                  <c:v>742.55</c:v>
                </c:pt>
                <c:pt idx="394">
                  <c:v>742.85</c:v>
                </c:pt>
                <c:pt idx="395">
                  <c:v>742.7</c:v>
                </c:pt>
                <c:pt idx="396">
                  <c:v>742.2</c:v>
                </c:pt>
                <c:pt idx="397">
                  <c:v>743.05</c:v>
                </c:pt>
                <c:pt idx="398">
                  <c:v>743.05</c:v>
                </c:pt>
                <c:pt idx="399">
                  <c:v>743.45</c:v>
                </c:pt>
                <c:pt idx="400">
                  <c:v>742.1</c:v>
                </c:pt>
                <c:pt idx="401">
                  <c:v>742.2</c:v>
                </c:pt>
                <c:pt idx="402">
                  <c:v>742.4</c:v>
                </c:pt>
                <c:pt idx="403">
                  <c:v>742</c:v>
                </c:pt>
                <c:pt idx="404">
                  <c:v>742.35</c:v>
                </c:pt>
                <c:pt idx="405">
                  <c:v>742.8</c:v>
                </c:pt>
                <c:pt idx="406">
                  <c:v>742.45</c:v>
                </c:pt>
                <c:pt idx="407">
                  <c:v>743.15</c:v>
                </c:pt>
                <c:pt idx="408">
                  <c:v>742.65</c:v>
                </c:pt>
                <c:pt idx="409">
                  <c:v>742.85</c:v>
                </c:pt>
                <c:pt idx="410">
                  <c:v>742.2</c:v>
                </c:pt>
                <c:pt idx="411">
                  <c:v>742.6</c:v>
                </c:pt>
                <c:pt idx="412">
                  <c:v>743.15</c:v>
                </c:pt>
                <c:pt idx="413">
                  <c:v>741.3</c:v>
                </c:pt>
                <c:pt idx="414">
                  <c:v>742.1</c:v>
                </c:pt>
                <c:pt idx="415">
                  <c:v>742.5</c:v>
                </c:pt>
                <c:pt idx="416">
                  <c:v>743.2</c:v>
                </c:pt>
                <c:pt idx="417">
                  <c:v>742.05</c:v>
                </c:pt>
                <c:pt idx="418">
                  <c:v>741.5</c:v>
                </c:pt>
                <c:pt idx="419">
                  <c:v>741.7</c:v>
                </c:pt>
                <c:pt idx="420">
                  <c:v>742.65</c:v>
                </c:pt>
                <c:pt idx="421">
                  <c:v>742.9</c:v>
                </c:pt>
                <c:pt idx="422">
                  <c:v>742.35</c:v>
                </c:pt>
                <c:pt idx="423">
                  <c:v>742.65</c:v>
                </c:pt>
                <c:pt idx="424">
                  <c:v>744.05</c:v>
                </c:pt>
                <c:pt idx="425">
                  <c:v>742.5</c:v>
                </c:pt>
                <c:pt idx="426">
                  <c:v>743.2</c:v>
                </c:pt>
                <c:pt idx="427">
                  <c:v>742.75</c:v>
                </c:pt>
                <c:pt idx="428">
                  <c:v>742.65</c:v>
                </c:pt>
                <c:pt idx="429">
                  <c:v>743.3</c:v>
                </c:pt>
                <c:pt idx="430">
                  <c:v>743.45</c:v>
                </c:pt>
                <c:pt idx="431">
                  <c:v>741.95</c:v>
                </c:pt>
                <c:pt idx="432">
                  <c:v>742.8</c:v>
                </c:pt>
                <c:pt idx="433">
                  <c:v>741.45</c:v>
                </c:pt>
                <c:pt idx="434">
                  <c:v>742.15</c:v>
                </c:pt>
                <c:pt idx="435">
                  <c:v>742.65</c:v>
                </c:pt>
                <c:pt idx="436">
                  <c:v>742.95</c:v>
                </c:pt>
                <c:pt idx="437">
                  <c:v>741.45</c:v>
                </c:pt>
                <c:pt idx="438">
                  <c:v>742.7</c:v>
                </c:pt>
                <c:pt idx="439">
                  <c:v>742.05</c:v>
                </c:pt>
                <c:pt idx="440">
                  <c:v>743.45</c:v>
                </c:pt>
                <c:pt idx="441">
                  <c:v>741.85</c:v>
                </c:pt>
                <c:pt idx="442">
                  <c:v>741.9</c:v>
                </c:pt>
                <c:pt idx="443">
                  <c:v>741.8</c:v>
                </c:pt>
                <c:pt idx="444">
                  <c:v>741.9</c:v>
                </c:pt>
                <c:pt idx="445">
                  <c:v>743.35</c:v>
                </c:pt>
                <c:pt idx="446">
                  <c:v>743.1</c:v>
                </c:pt>
                <c:pt idx="447">
                  <c:v>741.7</c:v>
                </c:pt>
                <c:pt idx="448">
                  <c:v>741.4</c:v>
                </c:pt>
                <c:pt idx="449">
                  <c:v>741.7</c:v>
                </c:pt>
                <c:pt idx="450">
                  <c:v>742.4</c:v>
                </c:pt>
                <c:pt idx="451">
                  <c:v>742.8</c:v>
                </c:pt>
                <c:pt idx="452">
                  <c:v>742.2</c:v>
                </c:pt>
                <c:pt idx="453">
                  <c:v>742.7</c:v>
                </c:pt>
                <c:pt idx="454">
                  <c:v>742.05</c:v>
                </c:pt>
                <c:pt idx="455">
                  <c:v>741.5</c:v>
                </c:pt>
                <c:pt idx="456">
                  <c:v>743.15</c:v>
                </c:pt>
                <c:pt idx="457">
                  <c:v>742.1</c:v>
                </c:pt>
                <c:pt idx="458">
                  <c:v>742.35</c:v>
                </c:pt>
                <c:pt idx="459">
                  <c:v>742.55</c:v>
                </c:pt>
                <c:pt idx="460">
                  <c:v>742.35</c:v>
                </c:pt>
                <c:pt idx="461">
                  <c:v>743.4</c:v>
                </c:pt>
                <c:pt idx="462">
                  <c:v>742.55</c:v>
                </c:pt>
                <c:pt idx="463">
                  <c:v>741.6</c:v>
                </c:pt>
                <c:pt idx="464">
                  <c:v>742.1</c:v>
                </c:pt>
                <c:pt idx="465">
                  <c:v>742.65</c:v>
                </c:pt>
                <c:pt idx="466">
                  <c:v>741.4</c:v>
                </c:pt>
                <c:pt idx="467">
                  <c:v>742.95</c:v>
                </c:pt>
                <c:pt idx="468">
                  <c:v>743.25</c:v>
                </c:pt>
                <c:pt idx="469">
                  <c:v>743.5</c:v>
                </c:pt>
                <c:pt idx="470">
                  <c:v>742.45</c:v>
                </c:pt>
                <c:pt idx="471">
                  <c:v>744.5</c:v>
                </c:pt>
                <c:pt idx="472">
                  <c:v>742.55</c:v>
                </c:pt>
                <c:pt idx="473">
                  <c:v>742.7</c:v>
                </c:pt>
                <c:pt idx="474">
                  <c:v>743.15</c:v>
                </c:pt>
                <c:pt idx="475">
                  <c:v>742.3</c:v>
                </c:pt>
                <c:pt idx="476">
                  <c:v>742.35</c:v>
                </c:pt>
                <c:pt idx="477">
                  <c:v>743</c:v>
                </c:pt>
                <c:pt idx="478">
                  <c:v>742.35</c:v>
                </c:pt>
                <c:pt idx="479">
                  <c:v>742.85</c:v>
                </c:pt>
                <c:pt idx="480">
                  <c:v>742.85</c:v>
                </c:pt>
                <c:pt idx="481">
                  <c:v>742.85</c:v>
                </c:pt>
                <c:pt idx="482">
                  <c:v>741.8</c:v>
                </c:pt>
                <c:pt idx="483">
                  <c:v>743.35</c:v>
                </c:pt>
                <c:pt idx="484">
                  <c:v>743.1</c:v>
                </c:pt>
                <c:pt idx="485">
                  <c:v>743.3</c:v>
                </c:pt>
                <c:pt idx="486">
                  <c:v>743</c:v>
                </c:pt>
                <c:pt idx="487">
                  <c:v>743.55</c:v>
                </c:pt>
                <c:pt idx="488">
                  <c:v>741.8</c:v>
                </c:pt>
                <c:pt idx="489">
                  <c:v>742.55</c:v>
                </c:pt>
                <c:pt idx="490">
                  <c:v>741.6</c:v>
                </c:pt>
                <c:pt idx="491">
                  <c:v>742.15</c:v>
                </c:pt>
                <c:pt idx="492">
                  <c:v>742.95</c:v>
                </c:pt>
                <c:pt idx="493">
                  <c:v>743</c:v>
                </c:pt>
                <c:pt idx="494">
                  <c:v>742.9</c:v>
                </c:pt>
                <c:pt idx="495">
                  <c:v>742.2</c:v>
                </c:pt>
                <c:pt idx="496">
                  <c:v>743.15</c:v>
                </c:pt>
                <c:pt idx="497">
                  <c:v>743.7</c:v>
                </c:pt>
                <c:pt idx="498">
                  <c:v>742.25</c:v>
                </c:pt>
                <c:pt idx="499">
                  <c:v>742.55</c:v>
                </c:pt>
                <c:pt idx="500">
                  <c:v>741.75</c:v>
                </c:pt>
                <c:pt idx="501">
                  <c:v>742.4</c:v>
                </c:pt>
                <c:pt idx="502">
                  <c:v>742.1</c:v>
                </c:pt>
                <c:pt idx="503">
                  <c:v>743.15</c:v>
                </c:pt>
                <c:pt idx="504">
                  <c:v>741.05</c:v>
                </c:pt>
                <c:pt idx="505">
                  <c:v>742.5</c:v>
                </c:pt>
                <c:pt idx="506">
                  <c:v>741.45</c:v>
                </c:pt>
                <c:pt idx="507">
                  <c:v>742.75</c:v>
                </c:pt>
                <c:pt idx="508">
                  <c:v>741.9</c:v>
                </c:pt>
                <c:pt idx="509">
                  <c:v>742.25</c:v>
                </c:pt>
                <c:pt idx="510">
                  <c:v>743</c:v>
                </c:pt>
                <c:pt idx="511">
                  <c:v>742.1</c:v>
                </c:pt>
                <c:pt idx="512">
                  <c:v>743.55</c:v>
                </c:pt>
                <c:pt idx="513">
                  <c:v>743.45</c:v>
                </c:pt>
                <c:pt idx="514">
                  <c:v>743.65</c:v>
                </c:pt>
                <c:pt idx="515">
                  <c:v>742.6</c:v>
                </c:pt>
                <c:pt idx="516">
                  <c:v>743.3</c:v>
                </c:pt>
                <c:pt idx="517">
                  <c:v>742.6</c:v>
                </c:pt>
                <c:pt idx="518">
                  <c:v>742.7</c:v>
                </c:pt>
                <c:pt idx="519">
                  <c:v>743.45</c:v>
                </c:pt>
                <c:pt idx="520">
                  <c:v>743.25</c:v>
                </c:pt>
                <c:pt idx="521">
                  <c:v>742.85</c:v>
                </c:pt>
                <c:pt idx="522">
                  <c:v>743.5</c:v>
                </c:pt>
                <c:pt idx="523">
                  <c:v>742.2</c:v>
                </c:pt>
                <c:pt idx="524">
                  <c:v>742.45</c:v>
                </c:pt>
                <c:pt idx="525">
                  <c:v>743.8</c:v>
                </c:pt>
                <c:pt idx="526">
                  <c:v>743.95</c:v>
                </c:pt>
                <c:pt idx="527">
                  <c:v>743.7</c:v>
                </c:pt>
                <c:pt idx="528">
                  <c:v>742.95</c:v>
                </c:pt>
                <c:pt idx="529">
                  <c:v>744.35</c:v>
                </c:pt>
                <c:pt idx="530">
                  <c:v>744.6</c:v>
                </c:pt>
                <c:pt idx="531">
                  <c:v>744.15</c:v>
                </c:pt>
                <c:pt idx="532">
                  <c:v>744.5</c:v>
                </c:pt>
                <c:pt idx="533">
                  <c:v>744.1</c:v>
                </c:pt>
                <c:pt idx="534">
                  <c:v>745.4</c:v>
                </c:pt>
                <c:pt idx="535">
                  <c:v>744.4</c:v>
                </c:pt>
                <c:pt idx="536">
                  <c:v>744.8</c:v>
                </c:pt>
                <c:pt idx="537">
                  <c:v>746.05</c:v>
                </c:pt>
                <c:pt idx="538">
                  <c:v>747.2</c:v>
                </c:pt>
                <c:pt idx="539">
                  <c:v>745.7</c:v>
                </c:pt>
                <c:pt idx="540">
                  <c:v>747.05</c:v>
                </c:pt>
                <c:pt idx="541">
                  <c:v>748.15</c:v>
                </c:pt>
                <c:pt idx="542">
                  <c:v>746.45</c:v>
                </c:pt>
                <c:pt idx="543">
                  <c:v>748.05</c:v>
                </c:pt>
                <c:pt idx="544">
                  <c:v>747.05</c:v>
                </c:pt>
                <c:pt idx="545">
                  <c:v>746.55</c:v>
                </c:pt>
                <c:pt idx="546">
                  <c:v>746.65</c:v>
                </c:pt>
                <c:pt idx="547">
                  <c:v>746.7</c:v>
                </c:pt>
                <c:pt idx="548">
                  <c:v>745.95</c:v>
                </c:pt>
                <c:pt idx="549">
                  <c:v>746.2</c:v>
                </c:pt>
                <c:pt idx="550">
                  <c:v>744.65</c:v>
                </c:pt>
                <c:pt idx="551">
                  <c:v>746.1</c:v>
                </c:pt>
                <c:pt idx="552">
                  <c:v>746.9</c:v>
                </c:pt>
                <c:pt idx="553">
                  <c:v>745.65</c:v>
                </c:pt>
                <c:pt idx="554">
                  <c:v>745.25</c:v>
                </c:pt>
                <c:pt idx="555">
                  <c:v>747.35</c:v>
                </c:pt>
                <c:pt idx="556">
                  <c:v>747.5</c:v>
                </c:pt>
                <c:pt idx="557">
                  <c:v>747.25</c:v>
                </c:pt>
                <c:pt idx="558">
                  <c:v>748.65</c:v>
                </c:pt>
                <c:pt idx="559">
                  <c:v>749.2</c:v>
                </c:pt>
                <c:pt idx="560">
                  <c:v>749.55</c:v>
                </c:pt>
                <c:pt idx="561">
                  <c:v>749.75</c:v>
                </c:pt>
                <c:pt idx="562">
                  <c:v>750</c:v>
                </c:pt>
                <c:pt idx="563">
                  <c:v>750</c:v>
                </c:pt>
                <c:pt idx="564">
                  <c:v>752.7</c:v>
                </c:pt>
                <c:pt idx="565">
                  <c:v>752.95</c:v>
                </c:pt>
                <c:pt idx="566">
                  <c:v>752.55</c:v>
                </c:pt>
                <c:pt idx="567">
                  <c:v>751.6</c:v>
                </c:pt>
                <c:pt idx="568">
                  <c:v>750.75</c:v>
                </c:pt>
                <c:pt idx="569">
                  <c:v>749.95</c:v>
                </c:pt>
                <c:pt idx="570">
                  <c:v>749.2</c:v>
                </c:pt>
                <c:pt idx="571">
                  <c:v>749</c:v>
                </c:pt>
                <c:pt idx="572">
                  <c:v>748.85</c:v>
                </c:pt>
                <c:pt idx="573">
                  <c:v>748.85</c:v>
                </c:pt>
                <c:pt idx="574">
                  <c:v>748.8</c:v>
                </c:pt>
                <c:pt idx="575">
                  <c:v>747.7</c:v>
                </c:pt>
                <c:pt idx="576">
                  <c:v>746.8</c:v>
                </c:pt>
                <c:pt idx="577">
                  <c:v>746.05</c:v>
                </c:pt>
                <c:pt idx="578">
                  <c:v>746</c:v>
                </c:pt>
                <c:pt idx="579">
                  <c:v>743.1</c:v>
                </c:pt>
                <c:pt idx="580">
                  <c:v>743.25</c:v>
                </c:pt>
                <c:pt idx="581">
                  <c:v>744.15</c:v>
                </c:pt>
                <c:pt idx="582">
                  <c:v>743.2</c:v>
                </c:pt>
                <c:pt idx="583">
                  <c:v>742.65</c:v>
                </c:pt>
                <c:pt idx="584">
                  <c:v>743.2</c:v>
                </c:pt>
                <c:pt idx="585">
                  <c:v>742.95</c:v>
                </c:pt>
                <c:pt idx="586">
                  <c:v>744.05</c:v>
                </c:pt>
                <c:pt idx="587">
                  <c:v>742.1</c:v>
                </c:pt>
                <c:pt idx="588">
                  <c:v>742.4</c:v>
                </c:pt>
                <c:pt idx="589">
                  <c:v>742.7</c:v>
                </c:pt>
                <c:pt idx="590">
                  <c:v>742</c:v>
                </c:pt>
                <c:pt idx="591">
                  <c:v>743.25</c:v>
                </c:pt>
                <c:pt idx="592">
                  <c:v>742.65</c:v>
                </c:pt>
                <c:pt idx="593">
                  <c:v>743.85</c:v>
                </c:pt>
                <c:pt idx="594">
                  <c:v>741.75</c:v>
                </c:pt>
                <c:pt idx="595">
                  <c:v>742.05</c:v>
                </c:pt>
                <c:pt idx="596">
                  <c:v>741.4</c:v>
                </c:pt>
                <c:pt idx="597">
                  <c:v>741.5</c:v>
                </c:pt>
                <c:pt idx="598">
                  <c:v>742.35</c:v>
                </c:pt>
                <c:pt idx="599">
                  <c:v>742.45</c:v>
                </c:pt>
                <c:pt idx="600">
                  <c:v>744.1</c:v>
                </c:pt>
                <c:pt idx="601">
                  <c:v>743.15</c:v>
                </c:pt>
                <c:pt idx="602">
                  <c:v>743.55</c:v>
                </c:pt>
                <c:pt idx="603">
                  <c:v>743.45</c:v>
                </c:pt>
                <c:pt idx="604">
                  <c:v>743.05</c:v>
                </c:pt>
                <c:pt idx="605">
                  <c:v>742.9</c:v>
                </c:pt>
                <c:pt idx="606">
                  <c:v>743.5</c:v>
                </c:pt>
                <c:pt idx="607">
                  <c:v>744.3</c:v>
                </c:pt>
                <c:pt idx="608">
                  <c:v>742.9</c:v>
                </c:pt>
                <c:pt idx="609">
                  <c:v>743.95</c:v>
                </c:pt>
                <c:pt idx="610">
                  <c:v>743.95</c:v>
                </c:pt>
                <c:pt idx="611">
                  <c:v>743.35</c:v>
                </c:pt>
                <c:pt idx="612">
                  <c:v>744.7</c:v>
                </c:pt>
                <c:pt idx="613">
                  <c:v>742.8</c:v>
                </c:pt>
                <c:pt idx="614">
                  <c:v>744.8</c:v>
                </c:pt>
                <c:pt idx="615">
                  <c:v>743.6</c:v>
                </c:pt>
                <c:pt idx="616">
                  <c:v>744</c:v>
                </c:pt>
                <c:pt idx="617">
                  <c:v>745.55</c:v>
                </c:pt>
                <c:pt idx="618">
                  <c:v>743.65</c:v>
                </c:pt>
                <c:pt idx="619">
                  <c:v>742.75</c:v>
                </c:pt>
                <c:pt idx="620">
                  <c:v>743.8</c:v>
                </c:pt>
                <c:pt idx="621">
                  <c:v>743.25</c:v>
                </c:pt>
                <c:pt idx="622">
                  <c:v>743.35</c:v>
                </c:pt>
                <c:pt idx="623">
                  <c:v>742.45</c:v>
                </c:pt>
                <c:pt idx="624">
                  <c:v>742.9</c:v>
                </c:pt>
                <c:pt idx="625">
                  <c:v>743.6</c:v>
                </c:pt>
                <c:pt idx="626">
                  <c:v>743.35</c:v>
                </c:pt>
                <c:pt idx="627">
                  <c:v>742.85</c:v>
                </c:pt>
                <c:pt idx="628">
                  <c:v>742.95</c:v>
                </c:pt>
                <c:pt idx="629">
                  <c:v>742.3</c:v>
                </c:pt>
                <c:pt idx="630">
                  <c:v>742.8</c:v>
                </c:pt>
                <c:pt idx="631">
                  <c:v>742.65</c:v>
                </c:pt>
                <c:pt idx="632">
                  <c:v>742.3</c:v>
                </c:pt>
                <c:pt idx="633">
                  <c:v>743.15</c:v>
                </c:pt>
                <c:pt idx="634">
                  <c:v>741.85</c:v>
                </c:pt>
                <c:pt idx="635">
                  <c:v>742.4</c:v>
                </c:pt>
                <c:pt idx="636">
                  <c:v>743.25</c:v>
                </c:pt>
                <c:pt idx="637">
                  <c:v>743.1</c:v>
                </c:pt>
                <c:pt idx="638">
                  <c:v>743.35</c:v>
                </c:pt>
                <c:pt idx="639">
                  <c:v>742.6</c:v>
                </c:pt>
                <c:pt idx="640">
                  <c:v>743.1</c:v>
                </c:pt>
                <c:pt idx="641">
                  <c:v>742</c:v>
                </c:pt>
                <c:pt idx="642">
                  <c:v>743.25</c:v>
                </c:pt>
                <c:pt idx="643">
                  <c:v>743.45</c:v>
                </c:pt>
                <c:pt idx="644">
                  <c:v>742.65</c:v>
                </c:pt>
                <c:pt idx="645">
                  <c:v>742.15</c:v>
                </c:pt>
                <c:pt idx="646">
                  <c:v>742.05</c:v>
                </c:pt>
                <c:pt idx="647">
                  <c:v>742.2</c:v>
                </c:pt>
                <c:pt idx="648">
                  <c:v>742.65</c:v>
                </c:pt>
                <c:pt idx="649">
                  <c:v>742.3</c:v>
                </c:pt>
                <c:pt idx="650">
                  <c:v>742.75</c:v>
                </c:pt>
                <c:pt idx="651">
                  <c:v>743.5</c:v>
                </c:pt>
                <c:pt idx="652">
                  <c:v>743.2</c:v>
                </c:pt>
                <c:pt idx="653">
                  <c:v>741.7</c:v>
                </c:pt>
                <c:pt idx="654">
                  <c:v>743.15</c:v>
                </c:pt>
                <c:pt idx="655">
                  <c:v>743</c:v>
                </c:pt>
                <c:pt idx="656">
                  <c:v>741.85</c:v>
                </c:pt>
                <c:pt idx="657">
                  <c:v>742.75</c:v>
                </c:pt>
                <c:pt idx="658">
                  <c:v>742.25</c:v>
                </c:pt>
                <c:pt idx="659">
                  <c:v>742.4</c:v>
                </c:pt>
                <c:pt idx="660">
                  <c:v>742.1</c:v>
                </c:pt>
                <c:pt idx="661">
                  <c:v>744</c:v>
                </c:pt>
                <c:pt idx="662">
                  <c:v>741.65</c:v>
                </c:pt>
                <c:pt idx="663">
                  <c:v>741.7</c:v>
                </c:pt>
                <c:pt idx="664">
                  <c:v>742.6</c:v>
                </c:pt>
                <c:pt idx="665">
                  <c:v>743.8</c:v>
                </c:pt>
                <c:pt idx="666">
                  <c:v>743.8</c:v>
                </c:pt>
                <c:pt idx="667">
                  <c:v>742.35</c:v>
                </c:pt>
                <c:pt idx="668">
                  <c:v>742.8</c:v>
                </c:pt>
                <c:pt idx="669">
                  <c:v>743.75</c:v>
                </c:pt>
                <c:pt idx="670">
                  <c:v>743.2</c:v>
                </c:pt>
                <c:pt idx="671">
                  <c:v>742.95</c:v>
                </c:pt>
                <c:pt idx="672">
                  <c:v>742.35</c:v>
                </c:pt>
                <c:pt idx="673">
                  <c:v>743.8</c:v>
                </c:pt>
                <c:pt idx="674">
                  <c:v>743.15</c:v>
                </c:pt>
                <c:pt idx="675">
                  <c:v>742.95</c:v>
                </c:pt>
                <c:pt idx="676">
                  <c:v>742.5</c:v>
                </c:pt>
                <c:pt idx="677">
                  <c:v>744.4</c:v>
                </c:pt>
                <c:pt idx="678">
                  <c:v>742.3</c:v>
                </c:pt>
                <c:pt idx="679">
                  <c:v>742.5</c:v>
                </c:pt>
                <c:pt idx="680">
                  <c:v>743.25</c:v>
                </c:pt>
                <c:pt idx="681">
                  <c:v>742.65</c:v>
                </c:pt>
                <c:pt idx="682">
                  <c:v>741.15</c:v>
                </c:pt>
                <c:pt idx="683">
                  <c:v>742.6</c:v>
                </c:pt>
                <c:pt idx="684">
                  <c:v>741.6</c:v>
                </c:pt>
                <c:pt idx="685">
                  <c:v>741.9</c:v>
                </c:pt>
                <c:pt idx="686">
                  <c:v>743.05</c:v>
                </c:pt>
                <c:pt idx="687">
                  <c:v>742.7</c:v>
                </c:pt>
                <c:pt idx="688">
                  <c:v>743.7</c:v>
                </c:pt>
                <c:pt idx="689">
                  <c:v>742.1</c:v>
                </c:pt>
                <c:pt idx="690">
                  <c:v>742.95</c:v>
                </c:pt>
                <c:pt idx="691">
                  <c:v>743.25</c:v>
                </c:pt>
                <c:pt idx="692">
                  <c:v>742.95</c:v>
                </c:pt>
                <c:pt idx="693">
                  <c:v>742.2</c:v>
                </c:pt>
                <c:pt idx="694">
                  <c:v>742.7</c:v>
                </c:pt>
                <c:pt idx="695">
                  <c:v>743.15</c:v>
                </c:pt>
                <c:pt idx="696">
                  <c:v>742.4</c:v>
                </c:pt>
                <c:pt idx="697">
                  <c:v>743.35</c:v>
                </c:pt>
                <c:pt idx="698">
                  <c:v>743.6</c:v>
                </c:pt>
                <c:pt idx="699">
                  <c:v>743</c:v>
                </c:pt>
                <c:pt idx="700">
                  <c:v>741.8</c:v>
                </c:pt>
                <c:pt idx="701">
                  <c:v>743.15</c:v>
                </c:pt>
                <c:pt idx="702">
                  <c:v>743.2</c:v>
                </c:pt>
                <c:pt idx="703">
                  <c:v>742.75</c:v>
                </c:pt>
                <c:pt idx="704">
                  <c:v>742.85</c:v>
                </c:pt>
                <c:pt idx="705">
                  <c:v>743.8</c:v>
                </c:pt>
                <c:pt idx="706">
                  <c:v>742.9</c:v>
                </c:pt>
                <c:pt idx="707">
                  <c:v>743.3</c:v>
                </c:pt>
                <c:pt idx="708">
                  <c:v>743.8</c:v>
                </c:pt>
                <c:pt idx="709">
                  <c:v>743</c:v>
                </c:pt>
                <c:pt idx="710">
                  <c:v>742.55</c:v>
                </c:pt>
                <c:pt idx="711">
                  <c:v>742.45</c:v>
                </c:pt>
                <c:pt idx="712">
                  <c:v>742.1</c:v>
                </c:pt>
                <c:pt idx="713">
                  <c:v>742.3</c:v>
                </c:pt>
                <c:pt idx="714">
                  <c:v>743.45</c:v>
                </c:pt>
                <c:pt idx="715">
                  <c:v>742.95</c:v>
                </c:pt>
                <c:pt idx="716">
                  <c:v>742.5</c:v>
                </c:pt>
                <c:pt idx="717">
                  <c:v>742.1</c:v>
                </c:pt>
                <c:pt idx="718">
                  <c:v>743.85</c:v>
                </c:pt>
                <c:pt idx="719">
                  <c:v>742.45</c:v>
                </c:pt>
                <c:pt idx="720">
                  <c:v>743.25</c:v>
                </c:pt>
                <c:pt idx="721">
                  <c:v>743.65</c:v>
                </c:pt>
                <c:pt idx="722">
                  <c:v>742.1</c:v>
                </c:pt>
                <c:pt idx="723">
                  <c:v>742.55</c:v>
                </c:pt>
                <c:pt idx="724">
                  <c:v>742.7</c:v>
                </c:pt>
                <c:pt idx="725">
                  <c:v>743.55</c:v>
                </c:pt>
                <c:pt idx="726">
                  <c:v>742.85</c:v>
                </c:pt>
                <c:pt idx="727">
                  <c:v>742.3</c:v>
                </c:pt>
                <c:pt idx="728">
                  <c:v>743.25</c:v>
                </c:pt>
                <c:pt idx="729">
                  <c:v>743.1</c:v>
                </c:pt>
                <c:pt idx="730">
                  <c:v>743.65</c:v>
                </c:pt>
                <c:pt idx="731">
                  <c:v>742.6</c:v>
                </c:pt>
                <c:pt idx="732">
                  <c:v>741.9</c:v>
                </c:pt>
                <c:pt idx="733">
                  <c:v>743.7</c:v>
                </c:pt>
                <c:pt idx="734">
                  <c:v>743.1</c:v>
                </c:pt>
                <c:pt idx="735">
                  <c:v>743.1</c:v>
                </c:pt>
                <c:pt idx="736">
                  <c:v>742.5</c:v>
                </c:pt>
                <c:pt idx="737">
                  <c:v>743.7</c:v>
                </c:pt>
                <c:pt idx="738">
                  <c:v>743.2</c:v>
                </c:pt>
                <c:pt idx="739">
                  <c:v>741.8</c:v>
                </c:pt>
                <c:pt idx="740">
                  <c:v>743.4</c:v>
                </c:pt>
                <c:pt idx="741">
                  <c:v>742.65</c:v>
                </c:pt>
                <c:pt idx="742">
                  <c:v>743</c:v>
                </c:pt>
                <c:pt idx="743">
                  <c:v>743.15</c:v>
                </c:pt>
                <c:pt idx="744">
                  <c:v>743.25</c:v>
                </c:pt>
                <c:pt idx="745">
                  <c:v>742.5</c:v>
                </c:pt>
                <c:pt idx="746">
                  <c:v>745</c:v>
                </c:pt>
                <c:pt idx="747">
                  <c:v>741.95</c:v>
                </c:pt>
                <c:pt idx="748">
                  <c:v>743.9</c:v>
                </c:pt>
                <c:pt idx="749">
                  <c:v>743.1</c:v>
                </c:pt>
                <c:pt idx="750">
                  <c:v>743.55</c:v>
                </c:pt>
                <c:pt idx="751">
                  <c:v>742.35</c:v>
                </c:pt>
                <c:pt idx="752">
                  <c:v>744</c:v>
                </c:pt>
                <c:pt idx="753">
                  <c:v>741.35</c:v>
                </c:pt>
                <c:pt idx="754">
                  <c:v>744.45</c:v>
                </c:pt>
                <c:pt idx="755">
                  <c:v>743</c:v>
                </c:pt>
                <c:pt idx="756">
                  <c:v>742.4</c:v>
                </c:pt>
                <c:pt idx="757">
                  <c:v>742.7</c:v>
                </c:pt>
                <c:pt idx="758">
                  <c:v>742.95</c:v>
                </c:pt>
                <c:pt idx="759">
                  <c:v>743.05</c:v>
                </c:pt>
                <c:pt idx="760">
                  <c:v>742.4</c:v>
                </c:pt>
                <c:pt idx="761">
                  <c:v>742.5</c:v>
                </c:pt>
                <c:pt idx="762">
                  <c:v>743.05</c:v>
                </c:pt>
                <c:pt idx="763">
                  <c:v>743.85</c:v>
                </c:pt>
                <c:pt idx="764">
                  <c:v>743.2</c:v>
                </c:pt>
                <c:pt idx="765">
                  <c:v>744.65</c:v>
                </c:pt>
                <c:pt idx="766">
                  <c:v>742.2</c:v>
                </c:pt>
                <c:pt idx="767">
                  <c:v>742.55</c:v>
                </c:pt>
                <c:pt idx="768">
                  <c:v>743.6</c:v>
                </c:pt>
                <c:pt idx="769">
                  <c:v>742.95</c:v>
                </c:pt>
                <c:pt idx="770">
                  <c:v>744</c:v>
                </c:pt>
                <c:pt idx="771">
                  <c:v>742.5</c:v>
                </c:pt>
                <c:pt idx="772">
                  <c:v>742.55</c:v>
                </c:pt>
                <c:pt idx="773">
                  <c:v>743.1</c:v>
                </c:pt>
                <c:pt idx="774">
                  <c:v>743.5</c:v>
                </c:pt>
                <c:pt idx="775">
                  <c:v>743.4</c:v>
                </c:pt>
                <c:pt idx="776">
                  <c:v>743.25</c:v>
                </c:pt>
                <c:pt idx="777">
                  <c:v>744.2</c:v>
                </c:pt>
                <c:pt idx="778">
                  <c:v>742.45</c:v>
                </c:pt>
                <c:pt idx="779">
                  <c:v>742.35</c:v>
                </c:pt>
                <c:pt idx="780">
                  <c:v>743.75</c:v>
                </c:pt>
                <c:pt idx="781">
                  <c:v>743.1</c:v>
                </c:pt>
                <c:pt idx="782">
                  <c:v>743.65</c:v>
                </c:pt>
                <c:pt idx="783">
                  <c:v>742.35</c:v>
                </c:pt>
                <c:pt idx="784">
                  <c:v>743.1</c:v>
                </c:pt>
                <c:pt idx="785">
                  <c:v>742.65</c:v>
                </c:pt>
                <c:pt idx="786">
                  <c:v>742.9</c:v>
                </c:pt>
                <c:pt idx="787">
                  <c:v>744.4</c:v>
                </c:pt>
                <c:pt idx="788">
                  <c:v>743.55</c:v>
                </c:pt>
                <c:pt idx="789">
                  <c:v>743.55</c:v>
                </c:pt>
                <c:pt idx="790">
                  <c:v>744.2</c:v>
                </c:pt>
                <c:pt idx="791">
                  <c:v>743.55</c:v>
                </c:pt>
                <c:pt idx="792">
                  <c:v>744.95</c:v>
                </c:pt>
                <c:pt idx="793">
                  <c:v>744.4</c:v>
                </c:pt>
                <c:pt idx="794">
                  <c:v>743.05</c:v>
                </c:pt>
                <c:pt idx="795">
                  <c:v>744.75</c:v>
                </c:pt>
                <c:pt idx="796">
                  <c:v>744.7</c:v>
                </c:pt>
                <c:pt idx="797">
                  <c:v>743.75</c:v>
                </c:pt>
                <c:pt idx="798">
                  <c:v>742.9</c:v>
                </c:pt>
                <c:pt idx="799">
                  <c:v>744.1</c:v>
                </c:pt>
                <c:pt idx="800">
                  <c:v>744.1</c:v>
                </c:pt>
                <c:pt idx="801">
                  <c:v>743.75</c:v>
                </c:pt>
                <c:pt idx="802">
                  <c:v>744.15</c:v>
                </c:pt>
                <c:pt idx="803">
                  <c:v>744.75</c:v>
                </c:pt>
                <c:pt idx="804">
                  <c:v>743.95</c:v>
                </c:pt>
                <c:pt idx="805">
                  <c:v>745.4</c:v>
                </c:pt>
                <c:pt idx="806">
                  <c:v>743.2</c:v>
                </c:pt>
                <c:pt idx="807">
                  <c:v>743.8</c:v>
                </c:pt>
                <c:pt idx="808">
                  <c:v>744.6</c:v>
                </c:pt>
                <c:pt idx="809">
                  <c:v>744.4</c:v>
                </c:pt>
                <c:pt idx="810">
                  <c:v>743.3</c:v>
                </c:pt>
                <c:pt idx="811">
                  <c:v>743.9</c:v>
                </c:pt>
                <c:pt idx="812">
                  <c:v>743.7</c:v>
                </c:pt>
                <c:pt idx="813">
                  <c:v>744.75</c:v>
                </c:pt>
                <c:pt idx="814">
                  <c:v>743.95</c:v>
                </c:pt>
                <c:pt idx="815">
                  <c:v>743.8</c:v>
                </c:pt>
                <c:pt idx="816">
                  <c:v>744.2</c:v>
                </c:pt>
                <c:pt idx="817">
                  <c:v>745</c:v>
                </c:pt>
                <c:pt idx="818">
                  <c:v>743.8</c:v>
                </c:pt>
                <c:pt idx="819">
                  <c:v>744.2</c:v>
                </c:pt>
                <c:pt idx="820">
                  <c:v>743.85</c:v>
                </c:pt>
                <c:pt idx="821">
                  <c:v>744.35</c:v>
                </c:pt>
                <c:pt idx="822">
                  <c:v>743</c:v>
                </c:pt>
                <c:pt idx="823">
                  <c:v>743.65</c:v>
                </c:pt>
                <c:pt idx="824">
                  <c:v>744.75</c:v>
                </c:pt>
                <c:pt idx="825">
                  <c:v>744.4</c:v>
                </c:pt>
                <c:pt idx="826">
                  <c:v>743.55</c:v>
                </c:pt>
                <c:pt idx="827">
                  <c:v>744.2</c:v>
                </c:pt>
                <c:pt idx="828">
                  <c:v>743.1</c:v>
                </c:pt>
                <c:pt idx="829">
                  <c:v>742.95</c:v>
                </c:pt>
                <c:pt idx="830">
                  <c:v>744.1</c:v>
                </c:pt>
                <c:pt idx="831">
                  <c:v>743.8</c:v>
                </c:pt>
                <c:pt idx="832">
                  <c:v>743.8</c:v>
                </c:pt>
                <c:pt idx="833">
                  <c:v>742.7</c:v>
                </c:pt>
                <c:pt idx="834">
                  <c:v>743.4</c:v>
                </c:pt>
                <c:pt idx="835">
                  <c:v>743.15</c:v>
                </c:pt>
                <c:pt idx="836">
                  <c:v>743.85</c:v>
                </c:pt>
                <c:pt idx="837">
                  <c:v>743.45</c:v>
                </c:pt>
                <c:pt idx="838">
                  <c:v>743.25</c:v>
                </c:pt>
                <c:pt idx="839">
                  <c:v>742.15</c:v>
                </c:pt>
                <c:pt idx="840">
                  <c:v>743.9</c:v>
                </c:pt>
                <c:pt idx="841">
                  <c:v>742.1</c:v>
                </c:pt>
                <c:pt idx="842">
                  <c:v>742.8</c:v>
                </c:pt>
                <c:pt idx="843">
                  <c:v>742.2</c:v>
                </c:pt>
                <c:pt idx="844">
                  <c:v>742.75</c:v>
                </c:pt>
                <c:pt idx="845">
                  <c:v>741.65</c:v>
                </c:pt>
                <c:pt idx="846">
                  <c:v>743.5</c:v>
                </c:pt>
                <c:pt idx="847">
                  <c:v>743.3</c:v>
                </c:pt>
                <c:pt idx="848">
                  <c:v>743.1</c:v>
                </c:pt>
                <c:pt idx="849">
                  <c:v>743.45</c:v>
                </c:pt>
                <c:pt idx="850">
                  <c:v>743.3</c:v>
                </c:pt>
                <c:pt idx="851">
                  <c:v>742.6</c:v>
                </c:pt>
                <c:pt idx="852">
                  <c:v>743.3</c:v>
                </c:pt>
                <c:pt idx="853">
                  <c:v>743.55</c:v>
                </c:pt>
                <c:pt idx="854">
                  <c:v>743.6</c:v>
                </c:pt>
                <c:pt idx="855">
                  <c:v>743.1</c:v>
                </c:pt>
                <c:pt idx="856">
                  <c:v>743.1</c:v>
                </c:pt>
                <c:pt idx="857">
                  <c:v>742.65</c:v>
                </c:pt>
                <c:pt idx="858">
                  <c:v>743.95</c:v>
                </c:pt>
                <c:pt idx="859">
                  <c:v>744.4</c:v>
                </c:pt>
                <c:pt idx="860">
                  <c:v>743.1</c:v>
                </c:pt>
                <c:pt idx="861">
                  <c:v>742.4</c:v>
                </c:pt>
                <c:pt idx="862">
                  <c:v>743.85</c:v>
                </c:pt>
                <c:pt idx="863">
                  <c:v>743.45</c:v>
                </c:pt>
                <c:pt idx="864">
                  <c:v>743.35</c:v>
                </c:pt>
                <c:pt idx="865">
                  <c:v>743.95</c:v>
                </c:pt>
                <c:pt idx="866">
                  <c:v>743</c:v>
                </c:pt>
                <c:pt idx="867">
                  <c:v>742.45</c:v>
                </c:pt>
                <c:pt idx="868">
                  <c:v>744.1</c:v>
                </c:pt>
                <c:pt idx="869">
                  <c:v>743.6</c:v>
                </c:pt>
                <c:pt idx="870">
                  <c:v>742.65</c:v>
                </c:pt>
                <c:pt idx="871">
                  <c:v>743.45</c:v>
                </c:pt>
                <c:pt idx="872">
                  <c:v>743.4</c:v>
                </c:pt>
                <c:pt idx="873">
                  <c:v>742.4</c:v>
                </c:pt>
                <c:pt idx="874">
                  <c:v>743.3</c:v>
                </c:pt>
                <c:pt idx="875">
                  <c:v>742.9</c:v>
                </c:pt>
                <c:pt idx="876">
                  <c:v>742.55</c:v>
                </c:pt>
                <c:pt idx="877">
                  <c:v>743.95</c:v>
                </c:pt>
                <c:pt idx="878">
                  <c:v>744</c:v>
                </c:pt>
                <c:pt idx="879">
                  <c:v>742.3</c:v>
                </c:pt>
                <c:pt idx="880">
                  <c:v>744.05</c:v>
                </c:pt>
                <c:pt idx="881">
                  <c:v>742.85</c:v>
                </c:pt>
                <c:pt idx="882">
                  <c:v>744.1</c:v>
                </c:pt>
                <c:pt idx="883">
                  <c:v>743.5</c:v>
                </c:pt>
                <c:pt idx="884">
                  <c:v>744.45</c:v>
                </c:pt>
                <c:pt idx="885">
                  <c:v>742.65</c:v>
                </c:pt>
                <c:pt idx="886">
                  <c:v>743.25</c:v>
                </c:pt>
                <c:pt idx="887">
                  <c:v>743.5</c:v>
                </c:pt>
                <c:pt idx="888">
                  <c:v>744.3</c:v>
                </c:pt>
                <c:pt idx="889">
                  <c:v>743.5</c:v>
                </c:pt>
                <c:pt idx="890">
                  <c:v>743.55</c:v>
                </c:pt>
                <c:pt idx="891">
                  <c:v>743.7</c:v>
                </c:pt>
                <c:pt idx="892">
                  <c:v>743.45</c:v>
                </c:pt>
                <c:pt idx="893">
                  <c:v>744.05</c:v>
                </c:pt>
                <c:pt idx="894">
                  <c:v>743.9</c:v>
                </c:pt>
                <c:pt idx="895">
                  <c:v>743.15</c:v>
                </c:pt>
                <c:pt idx="896">
                  <c:v>744.1</c:v>
                </c:pt>
                <c:pt idx="897">
                  <c:v>743.35</c:v>
                </c:pt>
                <c:pt idx="898">
                  <c:v>743.35</c:v>
                </c:pt>
                <c:pt idx="899">
                  <c:v>743.4</c:v>
                </c:pt>
                <c:pt idx="900">
                  <c:v>744.2</c:v>
                </c:pt>
                <c:pt idx="901">
                  <c:v>743.25</c:v>
                </c:pt>
                <c:pt idx="902">
                  <c:v>743.55</c:v>
                </c:pt>
                <c:pt idx="903">
                  <c:v>742.45</c:v>
                </c:pt>
                <c:pt idx="904">
                  <c:v>743.25</c:v>
                </c:pt>
                <c:pt idx="905">
                  <c:v>743.65</c:v>
                </c:pt>
                <c:pt idx="906">
                  <c:v>743.3</c:v>
                </c:pt>
                <c:pt idx="907">
                  <c:v>744.55</c:v>
                </c:pt>
                <c:pt idx="908">
                  <c:v>743.05</c:v>
                </c:pt>
                <c:pt idx="909">
                  <c:v>742.85</c:v>
                </c:pt>
                <c:pt idx="910">
                  <c:v>741.85</c:v>
                </c:pt>
                <c:pt idx="911">
                  <c:v>743</c:v>
                </c:pt>
                <c:pt idx="912">
                  <c:v>741.6</c:v>
                </c:pt>
                <c:pt idx="913">
                  <c:v>742.5</c:v>
                </c:pt>
                <c:pt idx="914">
                  <c:v>744.5</c:v>
                </c:pt>
                <c:pt idx="915">
                  <c:v>743.45</c:v>
                </c:pt>
                <c:pt idx="916">
                  <c:v>744.9</c:v>
                </c:pt>
                <c:pt idx="917">
                  <c:v>744.05</c:v>
                </c:pt>
                <c:pt idx="918">
                  <c:v>745.3</c:v>
                </c:pt>
                <c:pt idx="919">
                  <c:v>743.9</c:v>
                </c:pt>
                <c:pt idx="920">
                  <c:v>744.7</c:v>
                </c:pt>
                <c:pt idx="921">
                  <c:v>743.2</c:v>
                </c:pt>
                <c:pt idx="922">
                  <c:v>743.45</c:v>
                </c:pt>
                <c:pt idx="923">
                  <c:v>744.35</c:v>
                </c:pt>
                <c:pt idx="924">
                  <c:v>744</c:v>
                </c:pt>
                <c:pt idx="925">
                  <c:v>744.6</c:v>
                </c:pt>
                <c:pt idx="926">
                  <c:v>743.2</c:v>
                </c:pt>
                <c:pt idx="927">
                  <c:v>742.9</c:v>
                </c:pt>
                <c:pt idx="928">
                  <c:v>743.55</c:v>
                </c:pt>
                <c:pt idx="929">
                  <c:v>743.05</c:v>
                </c:pt>
                <c:pt idx="930">
                  <c:v>744.2</c:v>
                </c:pt>
                <c:pt idx="931">
                  <c:v>743.85</c:v>
                </c:pt>
                <c:pt idx="932">
                  <c:v>743.6</c:v>
                </c:pt>
                <c:pt idx="933">
                  <c:v>743.25</c:v>
                </c:pt>
                <c:pt idx="934">
                  <c:v>744.8</c:v>
                </c:pt>
                <c:pt idx="935">
                  <c:v>742.65</c:v>
                </c:pt>
                <c:pt idx="936">
                  <c:v>744.95</c:v>
                </c:pt>
                <c:pt idx="937">
                  <c:v>743.75</c:v>
                </c:pt>
                <c:pt idx="938">
                  <c:v>744.2</c:v>
                </c:pt>
                <c:pt idx="939">
                  <c:v>743.95</c:v>
                </c:pt>
                <c:pt idx="940">
                  <c:v>743.6</c:v>
                </c:pt>
                <c:pt idx="941">
                  <c:v>744.65</c:v>
                </c:pt>
                <c:pt idx="942">
                  <c:v>744.25</c:v>
                </c:pt>
                <c:pt idx="943">
                  <c:v>743.55</c:v>
                </c:pt>
                <c:pt idx="944">
                  <c:v>745.6</c:v>
                </c:pt>
                <c:pt idx="945">
                  <c:v>744.65</c:v>
                </c:pt>
                <c:pt idx="946">
                  <c:v>745.05</c:v>
                </c:pt>
                <c:pt idx="947">
                  <c:v>743.5</c:v>
                </c:pt>
                <c:pt idx="948">
                  <c:v>744.5</c:v>
                </c:pt>
                <c:pt idx="949">
                  <c:v>743.9</c:v>
                </c:pt>
                <c:pt idx="950">
                  <c:v>744.95</c:v>
                </c:pt>
                <c:pt idx="951">
                  <c:v>744.4</c:v>
                </c:pt>
                <c:pt idx="952">
                  <c:v>744.6</c:v>
                </c:pt>
                <c:pt idx="953">
                  <c:v>744.15</c:v>
                </c:pt>
                <c:pt idx="954">
                  <c:v>743.4</c:v>
                </c:pt>
                <c:pt idx="955">
                  <c:v>744.1</c:v>
                </c:pt>
                <c:pt idx="956">
                  <c:v>745.45</c:v>
                </c:pt>
                <c:pt idx="957">
                  <c:v>743.1</c:v>
                </c:pt>
                <c:pt idx="958">
                  <c:v>744.8</c:v>
                </c:pt>
                <c:pt idx="959">
                  <c:v>743.55</c:v>
                </c:pt>
                <c:pt idx="960">
                  <c:v>743.5</c:v>
                </c:pt>
                <c:pt idx="961">
                  <c:v>743.7</c:v>
                </c:pt>
                <c:pt idx="962">
                  <c:v>744.8</c:v>
                </c:pt>
                <c:pt idx="963">
                  <c:v>742.85</c:v>
                </c:pt>
                <c:pt idx="964">
                  <c:v>745.4</c:v>
                </c:pt>
                <c:pt idx="965">
                  <c:v>744.6</c:v>
                </c:pt>
                <c:pt idx="966">
                  <c:v>742.75</c:v>
                </c:pt>
                <c:pt idx="967">
                  <c:v>744.1</c:v>
                </c:pt>
                <c:pt idx="968">
                  <c:v>745.85</c:v>
                </c:pt>
                <c:pt idx="969">
                  <c:v>745.1</c:v>
                </c:pt>
                <c:pt idx="970">
                  <c:v>743.95</c:v>
                </c:pt>
                <c:pt idx="971">
                  <c:v>743.95</c:v>
                </c:pt>
                <c:pt idx="972">
                  <c:v>745.95</c:v>
                </c:pt>
                <c:pt idx="973">
                  <c:v>744.35</c:v>
                </c:pt>
                <c:pt idx="974">
                  <c:v>744.65</c:v>
                </c:pt>
                <c:pt idx="975">
                  <c:v>744.7</c:v>
                </c:pt>
                <c:pt idx="976">
                  <c:v>743.8</c:v>
                </c:pt>
                <c:pt idx="977">
                  <c:v>746.25</c:v>
                </c:pt>
                <c:pt idx="978">
                  <c:v>743.85</c:v>
                </c:pt>
                <c:pt idx="979">
                  <c:v>744.45</c:v>
                </c:pt>
                <c:pt idx="980">
                  <c:v>744.8</c:v>
                </c:pt>
                <c:pt idx="981">
                  <c:v>744.15</c:v>
                </c:pt>
                <c:pt idx="982">
                  <c:v>744.45</c:v>
                </c:pt>
                <c:pt idx="983">
                  <c:v>745.6</c:v>
                </c:pt>
                <c:pt idx="984">
                  <c:v>743.9</c:v>
                </c:pt>
                <c:pt idx="985">
                  <c:v>745.3</c:v>
                </c:pt>
                <c:pt idx="986">
                  <c:v>745</c:v>
                </c:pt>
                <c:pt idx="987">
                  <c:v>744.2</c:v>
                </c:pt>
                <c:pt idx="988">
                  <c:v>744.3</c:v>
                </c:pt>
                <c:pt idx="989">
                  <c:v>743.75</c:v>
                </c:pt>
                <c:pt idx="990">
                  <c:v>743.8</c:v>
                </c:pt>
                <c:pt idx="991">
                  <c:v>744.75</c:v>
                </c:pt>
                <c:pt idx="992">
                  <c:v>745.55</c:v>
                </c:pt>
                <c:pt idx="993">
                  <c:v>744.15</c:v>
                </c:pt>
                <c:pt idx="994">
                  <c:v>744.55</c:v>
                </c:pt>
                <c:pt idx="995">
                  <c:v>743.45</c:v>
                </c:pt>
                <c:pt idx="996">
                  <c:v>743.8</c:v>
                </c:pt>
                <c:pt idx="997">
                  <c:v>744.1</c:v>
                </c:pt>
                <c:pt idx="998">
                  <c:v>744.8</c:v>
                </c:pt>
                <c:pt idx="999">
                  <c:v>743.95</c:v>
                </c:pt>
                <c:pt idx="1000">
                  <c:v>745.05</c:v>
                </c:pt>
                <c:pt idx="1001">
                  <c:v>745.65</c:v>
                </c:pt>
                <c:pt idx="1002">
                  <c:v>743.1</c:v>
                </c:pt>
                <c:pt idx="1003">
                  <c:v>744.5</c:v>
                </c:pt>
                <c:pt idx="1004">
                  <c:v>743.8</c:v>
                </c:pt>
                <c:pt idx="1005">
                  <c:v>744.85</c:v>
                </c:pt>
                <c:pt idx="1006">
                  <c:v>745.25</c:v>
                </c:pt>
                <c:pt idx="1007">
                  <c:v>743.35</c:v>
                </c:pt>
                <c:pt idx="1008">
                  <c:v>744.5</c:v>
                </c:pt>
                <c:pt idx="1009">
                  <c:v>744.15</c:v>
                </c:pt>
                <c:pt idx="1010">
                  <c:v>743.8</c:v>
                </c:pt>
                <c:pt idx="1011">
                  <c:v>744.25</c:v>
                </c:pt>
                <c:pt idx="1012">
                  <c:v>742.7</c:v>
                </c:pt>
                <c:pt idx="1013">
                  <c:v>744.45</c:v>
                </c:pt>
                <c:pt idx="1014">
                  <c:v>744.6</c:v>
                </c:pt>
                <c:pt idx="1015">
                  <c:v>743.9</c:v>
                </c:pt>
                <c:pt idx="1016">
                  <c:v>744.1</c:v>
                </c:pt>
                <c:pt idx="1017">
                  <c:v>743.35</c:v>
                </c:pt>
                <c:pt idx="1018">
                  <c:v>744.15</c:v>
                </c:pt>
                <c:pt idx="1019">
                  <c:v>744.5</c:v>
                </c:pt>
                <c:pt idx="1020">
                  <c:v>743.3</c:v>
                </c:pt>
                <c:pt idx="1021">
                  <c:v>744.5</c:v>
                </c:pt>
                <c:pt idx="1022">
                  <c:v>744.5</c:v>
                </c:pt>
                <c:pt idx="1023">
                  <c:v>743</c:v>
                </c:pt>
              </c:numCache>
            </c:numRef>
          </c:yVal>
          <c:smooth val="1"/>
          <c:extLst>
            <c:ext xmlns:c16="http://schemas.microsoft.com/office/drawing/2014/chart" uri="{C3380CC4-5D6E-409C-BE32-E72D297353CC}">
              <c16:uniqueId val="{00000004-C340-4478-9E98-B23F889CE19F}"/>
            </c:ext>
          </c:extLst>
        </c:ser>
        <c:dLbls>
          <c:showLegendKey val="0"/>
          <c:showVal val="0"/>
          <c:showCatName val="0"/>
          <c:showSerName val="0"/>
          <c:showPercent val="0"/>
          <c:showBubbleSize val="0"/>
        </c:dLbls>
        <c:axId val="1133627968"/>
        <c:axId val="1133617888"/>
      </c:scatterChart>
      <c:valAx>
        <c:axId val="1133627968"/>
        <c:scaling>
          <c:orientation val="minMax"/>
          <c:max val="600"/>
          <c:min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de-DE" sz="1600"/>
                  <a:t> Wavenumber </a:t>
                </a:r>
                <a:r>
                  <a:rPr lang="de-DE" sz="1600" baseline="0"/>
                  <a:t> cm-1</a:t>
                </a:r>
                <a:endParaRPr lang="de-DE" sz="1600"/>
              </a:p>
            </c:rich>
          </c:tx>
          <c:layout>
            <c:manualLayout>
              <c:xMode val="edge"/>
              <c:yMode val="edge"/>
              <c:x val="0.29037349355258074"/>
              <c:y val="0.92955428894371928"/>
            </c:manualLayout>
          </c:layout>
          <c:overlay val="0"/>
          <c:spPr>
            <a:noFill/>
            <a:ln>
              <a:noFill/>
            </a:ln>
            <a:effectLst/>
          </c:sp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133617888"/>
        <c:crosses val="autoZero"/>
        <c:crossBetween val="midCat"/>
      </c:valAx>
      <c:valAx>
        <c:axId val="1133617888"/>
        <c:scaling>
          <c:orientation val="minMax"/>
          <c:min val="7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de-DE" sz="1600"/>
                  <a:t>Counts (a.u)</a:t>
                </a:r>
              </a:p>
            </c:rich>
          </c:tx>
          <c:overlay val="0"/>
          <c:spPr>
            <a:noFill/>
            <a:ln>
              <a:noFill/>
            </a:ln>
            <a:effectLst/>
          </c:sp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crossAx val="1133627968"/>
        <c:crossesAt val="-200"/>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07328156658823E-2"/>
          <c:y val="1.9801448912921477E-2"/>
          <c:w val="0.89486966836208359"/>
          <c:h val="0.83381930728650777"/>
        </c:manualLayout>
      </c:layout>
      <c:scatterChart>
        <c:scatterStyle val="smoothMarker"/>
        <c:varyColors val="0"/>
        <c:ser>
          <c:idx val="1"/>
          <c:order val="0"/>
          <c:tx>
            <c:strRef>
              <c:f>'LHS 0 LOAD'!$D$1</c:f>
              <c:strCache>
                <c:ptCount val="1"/>
                <c:pt idx="0">
                  <c:v>52 Mpa</c:v>
                </c:pt>
              </c:strCache>
            </c:strRef>
          </c:tx>
          <c:spPr>
            <a:ln w="38100" cap="rnd">
              <a:solidFill>
                <a:schemeClr val="accent2"/>
              </a:solidFill>
              <a:round/>
            </a:ln>
            <a:effectLst/>
          </c:spPr>
          <c:marker>
            <c:symbol val="picture"/>
            <c:spPr>
              <a:solidFill>
                <a:schemeClr val="accent2"/>
              </a:solidFill>
              <a:ln w="25400">
                <a:noFill/>
              </a:ln>
              <a:effectLst/>
            </c:spPr>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LOAD'!$E$2:$E$1025</c:f>
              <c:numCache>
                <c:formatCode>General</c:formatCode>
                <c:ptCount val="1024"/>
                <c:pt idx="0">
                  <c:v>772.35</c:v>
                </c:pt>
                <c:pt idx="1">
                  <c:v>772.1</c:v>
                </c:pt>
                <c:pt idx="2">
                  <c:v>772.25</c:v>
                </c:pt>
                <c:pt idx="3">
                  <c:v>772.95</c:v>
                </c:pt>
                <c:pt idx="4">
                  <c:v>772.4</c:v>
                </c:pt>
                <c:pt idx="5">
                  <c:v>772.45</c:v>
                </c:pt>
                <c:pt idx="6">
                  <c:v>771.6</c:v>
                </c:pt>
                <c:pt idx="7">
                  <c:v>772.3</c:v>
                </c:pt>
                <c:pt idx="8">
                  <c:v>771.8</c:v>
                </c:pt>
                <c:pt idx="9">
                  <c:v>771.95</c:v>
                </c:pt>
                <c:pt idx="10">
                  <c:v>770.85</c:v>
                </c:pt>
                <c:pt idx="11">
                  <c:v>772.5</c:v>
                </c:pt>
                <c:pt idx="12">
                  <c:v>772.4</c:v>
                </c:pt>
                <c:pt idx="13">
                  <c:v>770.85</c:v>
                </c:pt>
                <c:pt idx="14">
                  <c:v>771.4</c:v>
                </c:pt>
                <c:pt idx="15">
                  <c:v>771.7</c:v>
                </c:pt>
                <c:pt idx="16">
                  <c:v>772.25</c:v>
                </c:pt>
                <c:pt idx="17">
                  <c:v>771.75</c:v>
                </c:pt>
                <c:pt idx="18">
                  <c:v>771.8</c:v>
                </c:pt>
                <c:pt idx="19">
                  <c:v>771.55</c:v>
                </c:pt>
                <c:pt idx="20">
                  <c:v>770.9</c:v>
                </c:pt>
                <c:pt idx="21">
                  <c:v>771</c:v>
                </c:pt>
                <c:pt idx="22">
                  <c:v>771.5</c:v>
                </c:pt>
                <c:pt idx="23">
                  <c:v>771.65</c:v>
                </c:pt>
                <c:pt idx="24">
                  <c:v>771.15</c:v>
                </c:pt>
                <c:pt idx="25">
                  <c:v>772.1</c:v>
                </c:pt>
                <c:pt idx="26">
                  <c:v>771.5</c:v>
                </c:pt>
                <c:pt idx="27">
                  <c:v>771.6</c:v>
                </c:pt>
                <c:pt idx="28">
                  <c:v>771.35</c:v>
                </c:pt>
                <c:pt idx="29">
                  <c:v>772.55</c:v>
                </c:pt>
                <c:pt idx="30">
                  <c:v>772.45</c:v>
                </c:pt>
                <c:pt idx="31">
                  <c:v>771.1</c:v>
                </c:pt>
                <c:pt idx="32">
                  <c:v>771.25</c:v>
                </c:pt>
                <c:pt idx="33">
                  <c:v>772.1</c:v>
                </c:pt>
                <c:pt idx="34">
                  <c:v>770.9</c:v>
                </c:pt>
                <c:pt idx="35">
                  <c:v>772.15</c:v>
                </c:pt>
                <c:pt idx="36">
                  <c:v>772</c:v>
                </c:pt>
                <c:pt idx="37">
                  <c:v>771.55</c:v>
                </c:pt>
                <c:pt idx="38">
                  <c:v>771.2</c:v>
                </c:pt>
                <c:pt idx="39">
                  <c:v>771.9</c:v>
                </c:pt>
                <c:pt idx="40">
                  <c:v>771.9</c:v>
                </c:pt>
                <c:pt idx="41">
                  <c:v>770.7</c:v>
                </c:pt>
                <c:pt idx="42">
                  <c:v>771.4</c:v>
                </c:pt>
                <c:pt idx="43">
                  <c:v>771.5</c:v>
                </c:pt>
                <c:pt idx="44">
                  <c:v>771.05</c:v>
                </c:pt>
                <c:pt idx="45">
                  <c:v>771.8</c:v>
                </c:pt>
                <c:pt idx="46">
                  <c:v>770.5</c:v>
                </c:pt>
                <c:pt idx="47">
                  <c:v>771.25</c:v>
                </c:pt>
                <c:pt idx="48">
                  <c:v>770.85</c:v>
                </c:pt>
                <c:pt idx="49">
                  <c:v>771.5</c:v>
                </c:pt>
                <c:pt idx="50">
                  <c:v>771.95</c:v>
                </c:pt>
                <c:pt idx="51">
                  <c:v>771.95</c:v>
                </c:pt>
                <c:pt idx="52">
                  <c:v>771.6</c:v>
                </c:pt>
                <c:pt idx="53">
                  <c:v>771.25</c:v>
                </c:pt>
                <c:pt idx="54">
                  <c:v>770.7</c:v>
                </c:pt>
                <c:pt idx="55">
                  <c:v>771.3</c:v>
                </c:pt>
                <c:pt idx="56">
                  <c:v>770.65</c:v>
                </c:pt>
                <c:pt idx="57">
                  <c:v>771</c:v>
                </c:pt>
                <c:pt idx="58">
                  <c:v>771.6</c:v>
                </c:pt>
                <c:pt idx="59">
                  <c:v>771.5</c:v>
                </c:pt>
                <c:pt idx="60">
                  <c:v>771.75</c:v>
                </c:pt>
                <c:pt idx="61">
                  <c:v>771.2</c:v>
                </c:pt>
                <c:pt idx="62">
                  <c:v>771.6</c:v>
                </c:pt>
                <c:pt idx="63">
                  <c:v>770.4</c:v>
                </c:pt>
                <c:pt idx="64">
                  <c:v>771.9</c:v>
                </c:pt>
                <c:pt idx="65">
                  <c:v>770.8</c:v>
                </c:pt>
                <c:pt idx="66">
                  <c:v>771.55</c:v>
                </c:pt>
                <c:pt idx="67">
                  <c:v>771.65</c:v>
                </c:pt>
                <c:pt idx="68">
                  <c:v>770.95</c:v>
                </c:pt>
                <c:pt idx="69">
                  <c:v>771.85</c:v>
                </c:pt>
                <c:pt idx="70">
                  <c:v>771.6</c:v>
                </c:pt>
                <c:pt idx="71">
                  <c:v>771.75</c:v>
                </c:pt>
                <c:pt idx="72">
                  <c:v>771.5</c:v>
                </c:pt>
                <c:pt idx="73">
                  <c:v>772.25</c:v>
                </c:pt>
                <c:pt idx="74">
                  <c:v>770.75</c:v>
                </c:pt>
                <c:pt idx="75">
                  <c:v>770.65</c:v>
                </c:pt>
                <c:pt idx="76">
                  <c:v>771.7</c:v>
                </c:pt>
                <c:pt idx="77">
                  <c:v>771.55</c:v>
                </c:pt>
                <c:pt idx="78">
                  <c:v>771.25</c:v>
                </c:pt>
                <c:pt idx="79">
                  <c:v>771.7</c:v>
                </c:pt>
                <c:pt idx="80">
                  <c:v>771.9</c:v>
                </c:pt>
                <c:pt idx="81">
                  <c:v>771.5</c:v>
                </c:pt>
                <c:pt idx="82">
                  <c:v>770.95</c:v>
                </c:pt>
                <c:pt idx="83">
                  <c:v>772.4</c:v>
                </c:pt>
                <c:pt idx="84">
                  <c:v>770.65</c:v>
                </c:pt>
                <c:pt idx="85">
                  <c:v>771.55</c:v>
                </c:pt>
                <c:pt idx="86">
                  <c:v>772.15</c:v>
                </c:pt>
                <c:pt idx="87">
                  <c:v>772.05</c:v>
                </c:pt>
                <c:pt idx="88">
                  <c:v>769.75</c:v>
                </c:pt>
                <c:pt idx="89">
                  <c:v>771.4</c:v>
                </c:pt>
                <c:pt idx="90">
                  <c:v>771.7</c:v>
                </c:pt>
                <c:pt idx="91">
                  <c:v>771.4</c:v>
                </c:pt>
                <c:pt idx="92">
                  <c:v>771.05</c:v>
                </c:pt>
                <c:pt idx="93">
                  <c:v>770.95</c:v>
                </c:pt>
                <c:pt idx="94">
                  <c:v>773</c:v>
                </c:pt>
                <c:pt idx="95">
                  <c:v>771.7</c:v>
                </c:pt>
                <c:pt idx="96">
                  <c:v>771.4</c:v>
                </c:pt>
                <c:pt idx="97">
                  <c:v>771.5</c:v>
                </c:pt>
                <c:pt idx="98">
                  <c:v>772.25</c:v>
                </c:pt>
                <c:pt idx="99">
                  <c:v>771.65</c:v>
                </c:pt>
                <c:pt idx="100">
                  <c:v>771.6</c:v>
                </c:pt>
                <c:pt idx="101">
                  <c:v>771.4</c:v>
                </c:pt>
                <c:pt idx="102">
                  <c:v>772.1</c:v>
                </c:pt>
                <c:pt idx="103">
                  <c:v>771.25</c:v>
                </c:pt>
                <c:pt idx="104">
                  <c:v>771.35</c:v>
                </c:pt>
                <c:pt idx="105">
                  <c:v>772.15</c:v>
                </c:pt>
                <c:pt idx="106">
                  <c:v>771.95</c:v>
                </c:pt>
                <c:pt idx="107">
                  <c:v>771.65</c:v>
                </c:pt>
                <c:pt idx="108">
                  <c:v>771.8</c:v>
                </c:pt>
                <c:pt idx="109">
                  <c:v>770.75</c:v>
                </c:pt>
                <c:pt idx="110">
                  <c:v>770.4</c:v>
                </c:pt>
                <c:pt idx="111">
                  <c:v>771.2</c:v>
                </c:pt>
                <c:pt idx="112">
                  <c:v>771.65</c:v>
                </c:pt>
                <c:pt idx="113">
                  <c:v>772.65</c:v>
                </c:pt>
                <c:pt idx="114">
                  <c:v>771.35</c:v>
                </c:pt>
                <c:pt idx="115">
                  <c:v>771.6</c:v>
                </c:pt>
                <c:pt idx="116">
                  <c:v>772</c:v>
                </c:pt>
                <c:pt idx="117">
                  <c:v>771.3</c:v>
                </c:pt>
                <c:pt idx="118">
                  <c:v>771.05</c:v>
                </c:pt>
                <c:pt idx="119">
                  <c:v>770.6</c:v>
                </c:pt>
                <c:pt idx="120">
                  <c:v>770.8</c:v>
                </c:pt>
                <c:pt idx="121">
                  <c:v>770.85</c:v>
                </c:pt>
                <c:pt idx="122">
                  <c:v>772.25</c:v>
                </c:pt>
                <c:pt idx="123">
                  <c:v>769.95</c:v>
                </c:pt>
                <c:pt idx="124">
                  <c:v>772.2</c:v>
                </c:pt>
                <c:pt idx="125">
                  <c:v>771.3</c:v>
                </c:pt>
                <c:pt idx="126">
                  <c:v>770.35</c:v>
                </c:pt>
                <c:pt idx="127">
                  <c:v>771.3</c:v>
                </c:pt>
                <c:pt idx="128">
                  <c:v>771.85</c:v>
                </c:pt>
                <c:pt idx="129">
                  <c:v>771.05</c:v>
                </c:pt>
                <c:pt idx="130">
                  <c:v>771.8</c:v>
                </c:pt>
                <c:pt idx="131">
                  <c:v>772.55</c:v>
                </c:pt>
                <c:pt idx="132">
                  <c:v>771.45</c:v>
                </c:pt>
                <c:pt idx="133">
                  <c:v>771.75</c:v>
                </c:pt>
                <c:pt idx="134">
                  <c:v>771.75</c:v>
                </c:pt>
                <c:pt idx="135">
                  <c:v>771.5</c:v>
                </c:pt>
                <c:pt idx="136">
                  <c:v>771.7</c:v>
                </c:pt>
                <c:pt idx="137">
                  <c:v>770.85</c:v>
                </c:pt>
                <c:pt idx="138">
                  <c:v>771.45</c:v>
                </c:pt>
                <c:pt idx="139">
                  <c:v>771</c:v>
                </c:pt>
                <c:pt idx="140">
                  <c:v>770.6</c:v>
                </c:pt>
                <c:pt idx="141">
                  <c:v>771.45</c:v>
                </c:pt>
                <c:pt idx="142">
                  <c:v>771.2</c:v>
                </c:pt>
                <c:pt idx="143">
                  <c:v>771.05</c:v>
                </c:pt>
                <c:pt idx="144">
                  <c:v>772.25</c:v>
                </c:pt>
                <c:pt idx="145">
                  <c:v>772.05</c:v>
                </c:pt>
                <c:pt idx="146">
                  <c:v>771.15</c:v>
                </c:pt>
                <c:pt idx="147">
                  <c:v>772.25</c:v>
                </c:pt>
                <c:pt idx="148">
                  <c:v>771.7</c:v>
                </c:pt>
                <c:pt idx="149">
                  <c:v>771.25</c:v>
                </c:pt>
                <c:pt idx="150">
                  <c:v>771.2</c:v>
                </c:pt>
                <c:pt idx="151">
                  <c:v>771.85</c:v>
                </c:pt>
                <c:pt idx="152">
                  <c:v>771.95</c:v>
                </c:pt>
                <c:pt idx="153">
                  <c:v>771.45</c:v>
                </c:pt>
                <c:pt idx="154">
                  <c:v>771.9</c:v>
                </c:pt>
                <c:pt idx="155">
                  <c:v>772.1</c:v>
                </c:pt>
                <c:pt idx="156">
                  <c:v>771.45</c:v>
                </c:pt>
                <c:pt idx="157">
                  <c:v>772</c:v>
                </c:pt>
                <c:pt idx="158">
                  <c:v>770.65</c:v>
                </c:pt>
                <c:pt idx="159">
                  <c:v>771.05</c:v>
                </c:pt>
                <c:pt idx="160">
                  <c:v>771.85</c:v>
                </c:pt>
                <c:pt idx="161">
                  <c:v>770.6</c:v>
                </c:pt>
                <c:pt idx="162">
                  <c:v>771.05</c:v>
                </c:pt>
                <c:pt idx="163">
                  <c:v>771.05</c:v>
                </c:pt>
                <c:pt idx="164">
                  <c:v>772.5</c:v>
                </c:pt>
                <c:pt idx="165">
                  <c:v>770.95</c:v>
                </c:pt>
                <c:pt idx="166">
                  <c:v>771.55</c:v>
                </c:pt>
                <c:pt idx="167">
                  <c:v>771.85</c:v>
                </c:pt>
                <c:pt idx="168">
                  <c:v>770.95</c:v>
                </c:pt>
                <c:pt idx="169">
                  <c:v>771.1</c:v>
                </c:pt>
                <c:pt idx="170">
                  <c:v>771.7</c:v>
                </c:pt>
                <c:pt idx="171">
                  <c:v>771.5</c:v>
                </c:pt>
                <c:pt idx="172">
                  <c:v>771.6</c:v>
                </c:pt>
                <c:pt idx="173">
                  <c:v>770.25</c:v>
                </c:pt>
                <c:pt idx="174">
                  <c:v>771.25</c:v>
                </c:pt>
                <c:pt idx="175">
                  <c:v>771.6</c:v>
                </c:pt>
                <c:pt idx="176">
                  <c:v>771.6</c:v>
                </c:pt>
                <c:pt idx="177">
                  <c:v>771.35</c:v>
                </c:pt>
                <c:pt idx="178">
                  <c:v>772.3</c:v>
                </c:pt>
                <c:pt idx="179">
                  <c:v>771.5</c:v>
                </c:pt>
                <c:pt idx="180">
                  <c:v>771.15</c:v>
                </c:pt>
                <c:pt idx="181">
                  <c:v>771.3</c:v>
                </c:pt>
                <c:pt idx="182">
                  <c:v>772.15</c:v>
                </c:pt>
                <c:pt idx="183">
                  <c:v>771.4</c:v>
                </c:pt>
                <c:pt idx="184">
                  <c:v>770.7</c:v>
                </c:pt>
                <c:pt idx="185">
                  <c:v>771.2</c:v>
                </c:pt>
                <c:pt idx="186">
                  <c:v>772.05</c:v>
                </c:pt>
                <c:pt idx="187">
                  <c:v>772.15</c:v>
                </c:pt>
                <c:pt idx="188">
                  <c:v>771.9</c:v>
                </c:pt>
                <c:pt idx="189">
                  <c:v>771.3</c:v>
                </c:pt>
                <c:pt idx="190">
                  <c:v>771</c:v>
                </c:pt>
                <c:pt idx="191">
                  <c:v>771.05</c:v>
                </c:pt>
                <c:pt idx="192">
                  <c:v>771.75</c:v>
                </c:pt>
                <c:pt idx="193">
                  <c:v>771.15</c:v>
                </c:pt>
                <c:pt idx="194">
                  <c:v>772.45</c:v>
                </c:pt>
                <c:pt idx="195">
                  <c:v>770.45</c:v>
                </c:pt>
                <c:pt idx="196">
                  <c:v>771.75</c:v>
                </c:pt>
                <c:pt idx="197">
                  <c:v>772.2</c:v>
                </c:pt>
                <c:pt idx="198">
                  <c:v>772.7</c:v>
                </c:pt>
                <c:pt idx="199">
                  <c:v>771.55</c:v>
                </c:pt>
                <c:pt idx="200">
                  <c:v>772.05</c:v>
                </c:pt>
                <c:pt idx="201">
                  <c:v>772.15</c:v>
                </c:pt>
                <c:pt idx="202">
                  <c:v>771.3</c:v>
                </c:pt>
                <c:pt idx="203">
                  <c:v>772.15</c:v>
                </c:pt>
                <c:pt idx="204">
                  <c:v>772.2</c:v>
                </c:pt>
                <c:pt idx="205">
                  <c:v>772.5</c:v>
                </c:pt>
                <c:pt idx="206">
                  <c:v>772.65</c:v>
                </c:pt>
                <c:pt idx="207">
                  <c:v>772.9</c:v>
                </c:pt>
                <c:pt idx="208">
                  <c:v>775.2</c:v>
                </c:pt>
                <c:pt idx="209">
                  <c:v>776.15</c:v>
                </c:pt>
                <c:pt idx="210">
                  <c:v>778.95</c:v>
                </c:pt>
                <c:pt idx="211">
                  <c:v>782.75</c:v>
                </c:pt>
                <c:pt idx="212">
                  <c:v>782.75</c:v>
                </c:pt>
                <c:pt idx="213">
                  <c:v>781.9</c:v>
                </c:pt>
                <c:pt idx="214">
                  <c:v>783.2</c:v>
                </c:pt>
                <c:pt idx="215">
                  <c:v>783.25</c:v>
                </c:pt>
                <c:pt idx="216">
                  <c:v>783.3</c:v>
                </c:pt>
                <c:pt idx="217">
                  <c:v>783.4</c:v>
                </c:pt>
                <c:pt idx="218">
                  <c:v>782.65</c:v>
                </c:pt>
                <c:pt idx="219">
                  <c:v>783</c:v>
                </c:pt>
                <c:pt idx="220">
                  <c:v>785</c:v>
                </c:pt>
                <c:pt idx="221">
                  <c:v>784.9</c:v>
                </c:pt>
                <c:pt idx="222">
                  <c:v>785.6</c:v>
                </c:pt>
                <c:pt idx="223">
                  <c:v>784.35</c:v>
                </c:pt>
                <c:pt idx="224">
                  <c:v>784.85</c:v>
                </c:pt>
                <c:pt idx="225">
                  <c:v>784.5</c:v>
                </c:pt>
                <c:pt idx="226">
                  <c:v>785.45</c:v>
                </c:pt>
                <c:pt idx="227">
                  <c:v>784.5</c:v>
                </c:pt>
                <c:pt idx="228">
                  <c:v>784.3</c:v>
                </c:pt>
                <c:pt idx="229">
                  <c:v>784.9</c:v>
                </c:pt>
                <c:pt idx="230">
                  <c:v>784</c:v>
                </c:pt>
                <c:pt idx="231">
                  <c:v>785.1</c:v>
                </c:pt>
                <c:pt idx="232">
                  <c:v>784.4</c:v>
                </c:pt>
                <c:pt idx="233">
                  <c:v>784.15</c:v>
                </c:pt>
                <c:pt idx="234">
                  <c:v>785.05</c:v>
                </c:pt>
                <c:pt idx="235">
                  <c:v>784.55</c:v>
                </c:pt>
                <c:pt idx="236">
                  <c:v>782.7</c:v>
                </c:pt>
                <c:pt idx="237">
                  <c:v>783.45</c:v>
                </c:pt>
                <c:pt idx="238">
                  <c:v>783.45</c:v>
                </c:pt>
                <c:pt idx="239">
                  <c:v>781.7</c:v>
                </c:pt>
                <c:pt idx="240">
                  <c:v>783.35</c:v>
                </c:pt>
                <c:pt idx="241">
                  <c:v>784.25</c:v>
                </c:pt>
                <c:pt idx="242">
                  <c:v>783.9</c:v>
                </c:pt>
                <c:pt idx="243">
                  <c:v>783.75</c:v>
                </c:pt>
                <c:pt idx="244">
                  <c:v>783.4</c:v>
                </c:pt>
                <c:pt idx="245">
                  <c:v>782.7</c:v>
                </c:pt>
                <c:pt idx="246">
                  <c:v>783.95</c:v>
                </c:pt>
                <c:pt idx="247">
                  <c:v>783.2</c:v>
                </c:pt>
                <c:pt idx="248">
                  <c:v>781.8</c:v>
                </c:pt>
                <c:pt idx="249">
                  <c:v>782</c:v>
                </c:pt>
                <c:pt idx="250">
                  <c:v>782.45</c:v>
                </c:pt>
                <c:pt idx="251">
                  <c:v>783.55</c:v>
                </c:pt>
                <c:pt idx="252">
                  <c:v>782.55</c:v>
                </c:pt>
                <c:pt idx="253">
                  <c:v>783.05</c:v>
                </c:pt>
                <c:pt idx="254">
                  <c:v>783.95</c:v>
                </c:pt>
                <c:pt idx="255">
                  <c:v>783.25</c:v>
                </c:pt>
                <c:pt idx="256">
                  <c:v>784.25</c:v>
                </c:pt>
                <c:pt idx="257">
                  <c:v>781.5</c:v>
                </c:pt>
                <c:pt idx="258">
                  <c:v>782.45</c:v>
                </c:pt>
                <c:pt idx="259">
                  <c:v>780.65</c:v>
                </c:pt>
                <c:pt idx="260">
                  <c:v>781.95</c:v>
                </c:pt>
                <c:pt idx="261">
                  <c:v>782.8</c:v>
                </c:pt>
                <c:pt idx="262">
                  <c:v>782.1</c:v>
                </c:pt>
                <c:pt idx="263">
                  <c:v>782</c:v>
                </c:pt>
                <c:pt idx="264">
                  <c:v>782.75</c:v>
                </c:pt>
                <c:pt idx="265">
                  <c:v>783.4</c:v>
                </c:pt>
                <c:pt idx="266">
                  <c:v>782.65</c:v>
                </c:pt>
                <c:pt idx="267">
                  <c:v>781.95</c:v>
                </c:pt>
                <c:pt idx="268">
                  <c:v>783.75</c:v>
                </c:pt>
                <c:pt idx="269">
                  <c:v>781.75</c:v>
                </c:pt>
                <c:pt idx="270">
                  <c:v>784.35</c:v>
                </c:pt>
                <c:pt idx="271">
                  <c:v>783.4</c:v>
                </c:pt>
                <c:pt idx="272">
                  <c:v>783.4</c:v>
                </c:pt>
                <c:pt idx="273">
                  <c:v>782.8</c:v>
                </c:pt>
                <c:pt idx="274">
                  <c:v>784.55</c:v>
                </c:pt>
                <c:pt idx="275">
                  <c:v>782.5</c:v>
                </c:pt>
                <c:pt idx="276">
                  <c:v>782.9</c:v>
                </c:pt>
                <c:pt idx="277">
                  <c:v>783.25</c:v>
                </c:pt>
                <c:pt idx="278">
                  <c:v>781.7</c:v>
                </c:pt>
                <c:pt idx="279">
                  <c:v>782.55</c:v>
                </c:pt>
                <c:pt idx="280">
                  <c:v>783.35</c:v>
                </c:pt>
                <c:pt idx="281">
                  <c:v>783.25</c:v>
                </c:pt>
                <c:pt idx="282">
                  <c:v>782.15</c:v>
                </c:pt>
                <c:pt idx="283">
                  <c:v>783.75</c:v>
                </c:pt>
                <c:pt idx="284">
                  <c:v>784.4</c:v>
                </c:pt>
                <c:pt idx="285">
                  <c:v>782.4</c:v>
                </c:pt>
                <c:pt idx="286">
                  <c:v>782.2</c:v>
                </c:pt>
                <c:pt idx="287">
                  <c:v>783.1</c:v>
                </c:pt>
                <c:pt idx="288">
                  <c:v>782.8</c:v>
                </c:pt>
                <c:pt idx="289">
                  <c:v>783.35</c:v>
                </c:pt>
                <c:pt idx="290">
                  <c:v>783.55</c:v>
                </c:pt>
                <c:pt idx="291">
                  <c:v>785.3</c:v>
                </c:pt>
                <c:pt idx="292">
                  <c:v>783.15</c:v>
                </c:pt>
                <c:pt idx="293">
                  <c:v>784.1</c:v>
                </c:pt>
                <c:pt idx="294">
                  <c:v>785.3</c:v>
                </c:pt>
                <c:pt idx="295">
                  <c:v>784.2</c:v>
                </c:pt>
                <c:pt idx="296">
                  <c:v>785.25</c:v>
                </c:pt>
                <c:pt idx="297">
                  <c:v>785.6</c:v>
                </c:pt>
                <c:pt idx="298">
                  <c:v>784.6</c:v>
                </c:pt>
                <c:pt idx="299">
                  <c:v>783.3</c:v>
                </c:pt>
                <c:pt idx="300">
                  <c:v>784.05</c:v>
                </c:pt>
                <c:pt idx="301">
                  <c:v>783.95</c:v>
                </c:pt>
                <c:pt idx="302">
                  <c:v>785.25</c:v>
                </c:pt>
                <c:pt idx="303">
                  <c:v>785.55</c:v>
                </c:pt>
                <c:pt idx="304">
                  <c:v>783.25</c:v>
                </c:pt>
                <c:pt idx="305">
                  <c:v>784.75</c:v>
                </c:pt>
                <c:pt idx="306">
                  <c:v>785.75</c:v>
                </c:pt>
                <c:pt idx="307">
                  <c:v>783.4</c:v>
                </c:pt>
                <c:pt idx="308">
                  <c:v>783.7</c:v>
                </c:pt>
                <c:pt idx="309">
                  <c:v>784.5</c:v>
                </c:pt>
                <c:pt idx="310">
                  <c:v>785.7</c:v>
                </c:pt>
                <c:pt idx="311">
                  <c:v>784.35</c:v>
                </c:pt>
                <c:pt idx="312">
                  <c:v>783.6</c:v>
                </c:pt>
                <c:pt idx="313">
                  <c:v>784.35</c:v>
                </c:pt>
                <c:pt idx="314">
                  <c:v>782.8</c:v>
                </c:pt>
                <c:pt idx="315">
                  <c:v>783.55</c:v>
                </c:pt>
                <c:pt idx="316">
                  <c:v>783.2</c:v>
                </c:pt>
                <c:pt idx="317">
                  <c:v>784</c:v>
                </c:pt>
                <c:pt idx="318">
                  <c:v>783.55</c:v>
                </c:pt>
                <c:pt idx="319">
                  <c:v>782.45</c:v>
                </c:pt>
                <c:pt idx="320">
                  <c:v>782.75</c:v>
                </c:pt>
                <c:pt idx="321">
                  <c:v>781.7</c:v>
                </c:pt>
                <c:pt idx="322">
                  <c:v>782.95</c:v>
                </c:pt>
                <c:pt idx="323">
                  <c:v>782.25</c:v>
                </c:pt>
                <c:pt idx="324">
                  <c:v>781.6</c:v>
                </c:pt>
                <c:pt idx="325">
                  <c:v>780.65</c:v>
                </c:pt>
                <c:pt idx="326">
                  <c:v>781.5</c:v>
                </c:pt>
                <c:pt idx="327">
                  <c:v>781.35</c:v>
                </c:pt>
                <c:pt idx="328">
                  <c:v>781.4</c:v>
                </c:pt>
                <c:pt idx="329">
                  <c:v>780.85</c:v>
                </c:pt>
                <c:pt idx="330">
                  <c:v>780.85</c:v>
                </c:pt>
                <c:pt idx="331">
                  <c:v>781.55</c:v>
                </c:pt>
                <c:pt idx="332">
                  <c:v>781.45</c:v>
                </c:pt>
                <c:pt idx="333">
                  <c:v>780.8</c:v>
                </c:pt>
                <c:pt idx="334">
                  <c:v>779.8</c:v>
                </c:pt>
                <c:pt idx="335">
                  <c:v>780.85</c:v>
                </c:pt>
                <c:pt idx="336">
                  <c:v>781.4</c:v>
                </c:pt>
                <c:pt idx="337">
                  <c:v>780.7</c:v>
                </c:pt>
                <c:pt idx="338">
                  <c:v>781.75</c:v>
                </c:pt>
                <c:pt idx="339">
                  <c:v>780.35</c:v>
                </c:pt>
                <c:pt idx="340">
                  <c:v>781.2</c:v>
                </c:pt>
                <c:pt idx="341">
                  <c:v>781.4</c:v>
                </c:pt>
                <c:pt idx="342">
                  <c:v>780.85</c:v>
                </c:pt>
                <c:pt idx="343">
                  <c:v>781.35</c:v>
                </c:pt>
                <c:pt idx="344">
                  <c:v>780.05</c:v>
                </c:pt>
                <c:pt idx="345">
                  <c:v>781.65</c:v>
                </c:pt>
                <c:pt idx="346">
                  <c:v>781.4</c:v>
                </c:pt>
                <c:pt idx="347">
                  <c:v>781.8</c:v>
                </c:pt>
                <c:pt idx="348">
                  <c:v>781.85</c:v>
                </c:pt>
                <c:pt idx="349">
                  <c:v>781.5</c:v>
                </c:pt>
                <c:pt idx="350">
                  <c:v>781.5</c:v>
                </c:pt>
                <c:pt idx="351">
                  <c:v>779.85</c:v>
                </c:pt>
                <c:pt idx="352">
                  <c:v>782.25</c:v>
                </c:pt>
                <c:pt idx="353">
                  <c:v>781.6</c:v>
                </c:pt>
                <c:pt idx="354">
                  <c:v>782.55</c:v>
                </c:pt>
                <c:pt idx="355">
                  <c:v>782</c:v>
                </c:pt>
                <c:pt idx="356">
                  <c:v>782.15</c:v>
                </c:pt>
                <c:pt idx="357">
                  <c:v>782.2</c:v>
                </c:pt>
                <c:pt idx="358">
                  <c:v>781.6</c:v>
                </c:pt>
                <c:pt idx="359">
                  <c:v>782.7</c:v>
                </c:pt>
                <c:pt idx="360">
                  <c:v>782.6</c:v>
                </c:pt>
                <c:pt idx="361">
                  <c:v>782.6</c:v>
                </c:pt>
                <c:pt idx="362">
                  <c:v>782.85</c:v>
                </c:pt>
                <c:pt idx="363">
                  <c:v>781.55</c:v>
                </c:pt>
                <c:pt idx="364">
                  <c:v>783.8</c:v>
                </c:pt>
                <c:pt idx="365">
                  <c:v>782.35</c:v>
                </c:pt>
                <c:pt idx="366">
                  <c:v>783.45</c:v>
                </c:pt>
                <c:pt idx="367">
                  <c:v>783.85</c:v>
                </c:pt>
                <c:pt idx="368">
                  <c:v>782.15</c:v>
                </c:pt>
                <c:pt idx="369">
                  <c:v>783.9</c:v>
                </c:pt>
                <c:pt idx="370">
                  <c:v>783.25</c:v>
                </c:pt>
                <c:pt idx="371">
                  <c:v>784.05</c:v>
                </c:pt>
                <c:pt idx="372">
                  <c:v>782.15</c:v>
                </c:pt>
                <c:pt idx="373">
                  <c:v>783.15</c:v>
                </c:pt>
                <c:pt idx="374">
                  <c:v>783.1</c:v>
                </c:pt>
                <c:pt idx="375">
                  <c:v>783.15</c:v>
                </c:pt>
                <c:pt idx="376">
                  <c:v>783.55</c:v>
                </c:pt>
                <c:pt idx="377">
                  <c:v>783.3</c:v>
                </c:pt>
                <c:pt idx="378">
                  <c:v>783.8</c:v>
                </c:pt>
                <c:pt idx="379">
                  <c:v>782.7</c:v>
                </c:pt>
                <c:pt idx="380">
                  <c:v>783</c:v>
                </c:pt>
                <c:pt idx="381">
                  <c:v>783.6</c:v>
                </c:pt>
                <c:pt idx="382">
                  <c:v>783.6</c:v>
                </c:pt>
                <c:pt idx="383">
                  <c:v>783.45</c:v>
                </c:pt>
                <c:pt idx="384">
                  <c:v>782.95</c:v>
                </c:pt>
                <c:pt idx="385">
                  <c:v>782.05</c:v>
                </c:pt>
                <c:pt idx="386">
                  <c:v>783.05</c:v>
                </c:pt>
                <c:pt idx="387">
                  <c:v>782.4</c:v>
                </c:pt>
                <c:pt idx="388">
                  <c:v>782.05</c:v>
                </c:pt>
                <c:pt idx="389">
                  <c:v>781.1</c:v>
                </c:pt>
                <c:pt idx="390">
                  <c:v>782.05</c:v>
                </c:pt>
                <c:pt idx="391">
                  <c:v>781.05</c:v>
                </c:pt>
                <c:pt idx="392">
                  <c:v>781.65</c:v>
                </c:pt>
                <c:pt idx="393">
                  <c:v>781.5</c:v>
                </c:pt>
                <c:pt idx="394">
                  <c:v>781.95</c:v>
                </c:pt>
                <c:pt idx="395">
                  <c:v>780.7</c:v>
                </c:pt>
                <c:pt idx="396">
                  <c:v>780.65</c:v>
                </c:pt>
                <c:pt idx="397">
                  <c:v>780.05</c:v>
                </c:pt>
                <c:pt idx="398">
                  <c:v>780.7</c:v>
                </c:pt>
                <c:pt idx="399">
                  <c:v>780.65</c:v>
                </c:pt>
                <c:pt idx="400">
                  <c:v>781.5</c:v>
                </c:pt>
                <c:pt idx="401">
                  <c:v>782.7</c:v>
                </c:pt>
                <c:pt idx="402">
                  <c:v>780.45</c:v>
                </c:pt>
                <c:pt idx="403">
                  <c:v>781</c:v>
                </c:pt>
                <c:pt idx="404">
                  <c:v>780.7</c:v>
                </c:pt>
                <c:pt idx="405">
                  <c:v>780.5</c:v>
                </c:pt>
                <c:pt idx="406">
                  <c:v>781.15</c:v>
                </c:pt>
                <c:pt idx="407">
                  <c:v>780</c:v>
                </c:pt>
                <c:pt idx="408">
                  <c:v>780.85</c:v>
                </c:pt>
                <c:pt idx="409">
                  <c:v>780.75</c:v>
                </c:pt>
                <c:pt idx="410">
                  <c:v>780.05</c:v>
                </c:pt>
                <c:pt idx="411">
                  <c:v>780.3</c:v>
                </c:pt>
                <c:pt idx="412">
                  <c:v>781.65</c:v>
                </c:pt>
                <c:pt idx="413">
                  <c:v>779.75</c:v>
                </c:pt>
                <c:pt idx="414">
                  <c:v>779.8</c:v>
                </c:pt>
                <c:pt idx="415">
                  <c:v>780.55</c:v>
                </c:pt>
                <c:pt idx="416">
                  <c:v>779.9</c:v>
                </c:pt>
                <c:pt idx="417">
                  <c:v>779.95</c:v>
                </c:pt>
                <c:pt idx="418">
                  <c:v>780.9</c:v>
                </c:pt>
                <c:pt idx="419">
                  <c:v>779.85</c:v>
                </c:pt>
                <c:pt idx="420">
                  <c:v>781</c:v>
                </c:pt>
                <c:pt idx="421">
                  <c:v>781.1</c:v>
                </c:pt>
                <c:pt idx="422">
                  <c:v>780.4</c:v>
                </c:pt>
                <c:pt idx="423">
                  <c:v>780.8</c:v>
                </c:pt>
                <c:pt idx="424">
                  <c:v>781.9</c:v>
                </c:pt>
                <c:pt idx="425">
                  <c:v>780.55</c:v>
                </c:pt>
                <c:pt idx="426">
                  <c:v>780.1</c:v>
                </c:pt>
                <c:pt idx="427">
                  <c:v>780.3</c:v>
                </c:pt>
                <c:pt idx="428">
                  <c:v>779.35</c:v>
                </c:pt>
                <c:pt idx="429">
                  <c:v>781.05</c:v>
                </c:pt>
                <c:pt idx="430">
                  <c:v>779.35</c:v>
                </c:pt>
                <c:pt idx="431">
                  <c:v>780.1</c:v>
                </c:pt>
                <c:pt idx="432">
                  <c:v>778.6</c:v>
                </c:pt>
                <c:pt idx="433">
                  <c:v>781</c:v>
                </c:pt>
                <c:pt idx="434">
                  <c:v>780.7</c:v>
                </c:pt>
                <c:pt idx="435">
                  <c:v>780.9</c:v>
                </c:pt>
                <c:pt idx="436">
                  <c:v>780.4</c:v>
                </c:pt>
                <c:pt idx="437">
                  <c:v>780.3</c:v>
                </c:pt>
                <c:pt idx="438">
                  <c:v>780.75</c:v>
                </c:pt>
                <c:pt idx="439">
                  <c:v>781.6</c:v>
                </c:pt>
                <c:pt idx="440">
                  <c:v>780.55</c:v>
                </c:pt>
                <c:pt idx="441">
                  <c:v>780.25</c:v>
                </c:pt>
                <c:pt idx="442">
                  <c:v>779.45</c:v>
                </c:pt>
                <c:pt idx="443">
                  <c:v>779.5</c:v>
                </c:pt>
                <c:pt idx="444">
                  <c:v>779.95</c:v>
                </c:pt>
                <c:pt idx="445">
                  <c:v>779.8</c:v>
                </c:pt>
                <c:pt idx="446">
                  <c:v>781.6</c:v>
                </c:pt>
                <c:pt idx="447">
                  <c:v>778.95</c:v>
                </c:pt>
                <c:pt idx="448">
                  <c:v>781.45</c:v>
                </c:pt>
                <c:pt idx="449">
                  <c:v>780.8</c:v>
                </c:pt>
                <c:pt idx="450">
                  <c:v>780.25</c:v>
                </c:pt>
                <c:pt idx="451">
                  <c:v>780.1</c:v>
                </c:pt>
                <c:pt idx="452">
                  <c:v>779.7</c:v>
                </c:pt>
                <c:pt idx="453">
                  <c:v>780.95</c:v>
                </c:pt>
                <c:pt idx="454">
                  <c:v>781.35</c:v>
                </c:pt>
                <c:pt idx="455">
                  <c:v>781.2</c:v>
                </c:pt>
                <c:pt idx="456">
                  <c:v>780.85</c:v>
                </c:pt>
                <c:pt idx="457">
                  <c:v>780.15</c:v>
                </c:pt>
                <c:pt idx="458">
                  <c:v>780.65</c:v>
                </c:pt>
                <c:pt idx="459">
                  <c:v>781.25</c:v>
                </c:pt>
                <c:pt idx="460">
                  <c:v>780.4</c:v>
                </c:pt>
                <c:pt idx="461">
                  <c:v>779.75</c:v>
                </c:pt>
                <c:pt idx="462">
                  <c:v>781.5</c:v>
                </c:pt>
                <c:pt idx="463">
                  <c:v>780.15</c:v>
                </c:pt>
                <c:pt idx="464">
                  <c:v>780.55</c:v>
                </c:pt>
                <c:pt idx="465">
                  <c:v>780.4</c:v>
                </c:pt>
                <c:pt idx="466">
                  <c:v>780.6</c:v>
                </c:pt>
                <c:pt idx="467">
                  <c:v>779.95</c:v>
                </c:pt>
                <c:pt idx="468">
                  <c:v>780.15</c:v>
                </c:pt>
                <c:pt idx="469">
                  <c:v>780.9</c:v>
                </c:pt>
                <c:pt idx="470">
                  <c:v>780.85</c:v>
                </c:pt>
                <c:pt idx="471">
                  <c:v>781.05</c:v>
                </c:pt>
                <c:pt idx="472">
                  <c:v>780.2</c:v>
                </c:pt>
                <c:pt idx="473">
                  <c:v>781.3</c:v>
                </c:pt>
                <c:pt idx="474">
                  <c:v>781.7</c:v>
                </c:pt>
                <c:pt idx="475">
                  <c:v>780.2</c:v>
                </c:pt>
                <c:pt idx="476">
                  <c:v>781.3</c:v>
                </c:pt>
                <c:pt idx="477">
                  <c:v>781.85</c:v>
                </c:pt>
                <c:pt idx="478">
                  <c:v>781.65</c:v>
                </c:pt>
                <c:pt idx="479">
                  <c:v>782.4</c:v>
                </c:pt>
                <c:pt idx="480">
                  <c:v>781.5</c:v>
                </c:pt>
                <c:pt idx="481">
                  <c:v>782.05</c:v>
                </c:pt>
                <c:pt idx="482">
                  <c:v>780.5</c:v>
                </c:pt>
                <c:pt idx="483">
                  <c:v>781.5</c:v>
                </c:pt>
                <c:pt idx="484">
                  <c:v>781.35</c:v>
                </c:pt>
                <c:pt idx="485">
                  <c:v>779.6</c:v>
                </c:pt>
                <c:pt idx="486">
                  <c:v>781</c:v>
                </c:pt>
                <c:pt idx="487">
                  <c:v>780.65</c:v>
                </c:pt>
                <c:pt idx="488">
                  <c:v>781.8</c:v>
                </c:pt>
                <c:pt idx="489">
                  <c:v>781.3</c:v>
                </c:pt>
                <c:pt idx="490">
                  <c:v>781.3</c:v>
                </c:pt>
                <c:pt idx="491">
                  <c:v>779.85</c:v>
                </c:pt>
                <c:pt idx="492">
                  <c:v>781.3</c:v>
                </c:pt>
                <c:pt idx="493">
                  <c:v>780.9</c:v>
                </c:pt>
                <c:pt idx="494">
                  <c:v>781.4</c:v>
                </c:pt>
                <c:pt idx="495">
                  <c:v>780.65</c:v>
                </c:pt>
                <c:pt idx="496">
                  <c:v>781.75</c:v>
                </c:pt>
                <c:pt idx="497">
                  <c:v>781.6</c:v>
                </c:pt>
                <c:pt idx="498">
                  <c:v>781.25</c:v>
                </c:pt>
                <c:pt idx="499">
                  <c:v>780.6</c:v>
                </c:pt>
                <c:pt idx="500">
                  <c:v>780.85</c:v>
                </c:pt>
                <c:pt idx="501">
                  <c:v>780.05</c:v>
                </c:pt>
                <c:pt idx="502">
                  <c:v>780.3</c:v>
                </c:pt>
                <c:pt idx="503">
                  <c:v>780.2</c:v>
                </c:pt>
                <c:pt idx="504">
                  <c:v>781.55</c:v>
                </c:pt>
                <c:pt idx="505">
                  <c:v>780.75</c:v>
                </c:pt>
                <c:pt idx="506">
                  <c:v>780.25</c:v>
                </c:pt>
                <c:pt idx="507">
                  <c:v>780.35</c:v>
                </c:pt>
                <c:pt idx="508">
                  <c:v>779.65</c:v>
                </c:pt>
                <c:pt idx="509">
                  <c:v>781.65</c:v>
                </c:pt>
                <c:pt idx="510">
                  <c:v>780.75</c:v>
                </c:pt>
                <c:pt idx="511">
                  <c:v>781.3</c:v>
                </c:pt>
                <c:pt idx="512">
                  <c:v>780.65</c:v>
                </c:pt>
                <c:pt idx="513">
                  <c:v>780.3</c:v>
                </c:pt>
                <c:pt idx="514">
                  <c:v>780.4</c:v>
                </c:pt>
                <c:pt idx="515">
                  <c:v>781.05</c:v>
                </c:pt>
                <c:pt idx="516">
                  <c:v>780.8</c:v>
                </c:pt>
                <c:pt idx="517">
                  <c:v>780.8</c:v>
                </c:pt>
                <c:pt idx="518">
                  <c:v>781.35</c:v>
                </c:pt>
                <c:pt idx="519">
                  <c:v>781.7</c:v>
                </c:pt>
                <c:pt idx="520">
                  <c:v>781.55</c:v>
                </c:pt>
                <c:pt idx="521">
                  <c:v>780.8</c:v>
                </c:pt>
                <c:pt idx="522">
                  <c:v>780.25</c:v>
                </c:pt>
                <c:pt idx="523">
                  <c:v>781.9</c:v>
                </c:pt>
                <c:pt idx="524">
                  <c:v>780.05</c:v>
                </c:pt>
                <c:pt idx="525">
                  <c:v>781.85</c:v>
                </c:pt>
                <c:pt idx="526">
                  <c:v>780.5</c:v>
                </c:pt>
                <c:pt idx="527">
                  <c:v>782.45</c:v>
                </c:pt>
                <c:pt idx="528">
                  <c:v>781.55</c:v>
                </c:pt>
                <c:pt idx="529">
                  <c:v>782.6</c:v>
                </c:pt>
                <c:pt idx="530">
                  <c:v>782.95</c:v>
                </c:pt>
                <c:pt idx="531">
                  <c:v>783.25</c:v>
                </c:pt>
                <c:pt idx="532">
                  <c:v>783.5</c:v>
                </c:pt>
                <c:pt idx="533">
                  <c:v>781.85</c:v>
                </c:pt>
                <c:pt idx="534">
                  <c:v>784.2</c:v>
                </c:pt>
                <c:pt idx="535">
                  <c:v>783.75</c:v>
                </c:pt>
                <c:pt idx="536">
                  <c:v>783.8</c:v>
                </c:pt>
                <c:pt idx="537">
                  <c:v>784.9</c:v>
                </c:pt>
                <c:pt idx="538">
                  <c:v>784.8</c:v>
                </c:pt>
                <c:pt idx="539">
                  <c:v>784.7</c:v>
                </c:pt>
                <c:pt idx="540">
                  <c:v>784.95</c:v>
                </c:pt>
                <c:pt idx="541">
                  <c:v>784.95</c:v>
                </c:pt>
                <c:pt idx="542">
                  <c:v>784.4</c:v>
                </c:pt>
                <c:pt idx="543">
                  <c:v>785.9</c:v>
                </c:pt>
                <c:pt idx="544">
                  <c:v>786.3</c:v>
                </c:pt>
                <c:pt idx="545">
                  <c:v>785.55</c:v>
                </c:pt>
                <c:pt idx="546">
                  <c:v>785.5</c:v>
                </c:pt>
                <c:pt idx="547">
                  <c:v>785.8</c:v>
                </c:pt>
                <c:pt idx="548">
                  <c:v>784</c:v>
                </c:pt>
                <c:pt idx="549">
                  <c:v>786.15</c:v>
                </c:pt>
                <c:pt idx="550">
                  <c:v>785</c:v>
                </c:pt>
                <c:pt idx="551">
                  <c:v>785.4</c:v>
                </c:pt>
                <c:pt idx="552">
                  <c:v>785.35</c:v>
                </c:pt>
                <c:pt idx="553">
                  <c:v>786.2</c:v>
                </c:pt>
                <c:pt idx="554">
                  <c:v>787.3</c:v>
                </c:pt>
                <c:pt idx="555">
                  <c:v>786.6</c:v>
                </c:pt>
                <c:pt idx="556">
                  <c:v>786.65</c:v>
                </c:pt>
                <c:pt idx="557">
                  <c:v>786.6</c:v>
                </c:pt>
                <c:pt idx="558">
                  <c:v>787.3</c:v>
                </c:pt>
                <c:pt idx="559">
                  <c:v>787.2</c:v>
                </c:pt>
                <c:pt idx="560">
                  <c:v>788.4</c:v>
                </c:pt>
                <c:pt idx="561">
                  <c:v>789.8</c:v>
                </c:pt>
                <c:pt idx="562">
                  <c:v>789.7</c:v>
                </c:pt>
                <c:pt idx="563">
                  <c:v>789.7</c:v>
                </c:pt>
                <c:pt idx="564">
                  <c:v>790.8</c:v>
                </c:pt>
                <c:pt idx="565">
                  <c:v>791.95</c:v>
                </c:pt>
                <c:pt idx="566">
                  <c:v>791.15</c:v>
                </c:pt>
                <c:pt idx="567">
                  <c:v>791.1</c:v>
                </c:pt>
                <c:pt idx="568">
                  <c:v>790.95</c:v>
                </c:pt>
                <c:pt idx="569">
                  <c:v>790.95</c:v>
                </c:pt>
                <c:pt idx="570">
                  <c:v>789.85</c:v>
                </c:pt>
                <c:pt idx="571">
                  <c:v>789</c:v>
                </c:pt>
                <c:pt idx="572">
                  <c:v>787</c:v>
                </c:pt>
                <c:pt idx="573">
                  <c:v>788.2</c:v>
                </c:pt>
                <c:pt idx="574">
                  <c:v>786.35</c:v>
                </c:pt>
                <c:pt idx="575">
                  <c:v>786</c:v>
                </c:pt>
                <c:pt idx="576">
                  <c:v>783.85</c:v>
                </c:pt>
                <c:pt idx="577">
                  <c:v>785.45</c:v>
                </c:pt>
                <c:pt idx="578">
                  <c:v>783.8</c:v>
                </c:pt>
                <c:pt idx="579">
                  <c:v>784.6</c:v>
                </c:pt>
                <c:pt idx="580">
                  <c:v>783.15</c:v>
                </c:pt>
                <c:pt idx="581">
                  <c:v>783.15</c:v>
                </c:pt>
                <c:pt idx="582">
                  <c:v>783.55</c:v>
                </c:pt>
                <c:pt idx="583">
                  <c:v>783.15</c:v>
                </c:pt>
                <c:pt idx="584">
                  <c:v>783.75</c:v>
                </c:pt>
                <c:pt idx="585">
                  <c:v>780.75</c:v>
                </c:pt>
                <c:pt idx="586">
                  <c:v>784.2</c:v>
                </c:pt>
                <c:pt idx="587">
                  <c:v>781.65</c:v>
                </c:pt>
                <c:pt idx="588">
                  <c:v>782.15</c:v>
                </c:pt>
                <c:pt idx="589">
                  <c:v>782.6</c:v>
                </c:pt>
                <c:pt idx="590">
                  <c:v>781.45</c:v>
                </c:pt>
                <c:pt idx="591">
                  <c:v>782.2</c:v>
                </c:pt>
                <c:pt idx="592">
                  <c:v>780.95</c:v>
                </c:pt>
                <c:pt idx="593">
                  <c:v>781.5</c:v>
                </c:pt>
                <c:pt idx="594">
                  <c:v>782.3</c:v>
                </c:pt>
                <c:pt idx="595">
                  <c:v>781.55</c:v>
                </c:pt>
                <c:pt idx="596">
                  <c:v>782.6</c:v>
                </c:pt>
                <c:pt idx="597">
                  <c:v>781.4</c:v>
                </c:pt>
                <c:pt idx="598">
                  <c:v>781.9</c:v>
                </c:pt>
                <c:pt idx="599">
                  <c:v>782.2</c:v>
                </c:pt>
                <c:pt idx="600">
                  <c:v>782.55</c:v>
                </c:pt>
                <c:pt idx="601">
                  <c:v>781.3</c:v>
                </c:pt>
                <c:pt idx="602">
                  <c:v>780.95</c:v>
                </c:pt>
                <c:pt idx="603">
                  <c:v>781.85</c:v>
                </c:pt>
                <c:pt idx="604">
                  <c:v>782.2</c:v>
                </c:pt>
                <c:pt idx="605">
                  <c:v>781.7</c:v>
                </c:pt>
                <c:pt idx="606">
                  <c:v>780.5</c:v>
                </c:pt>
                <c:pt idx="607">
                  <c:v>781.25</c:v>
                </c:pt>
                <c:pt idx="608">
                  <c:v>781.6</c:v>
                </c:pt>
                <c:pt idx="609">
                  <c:v>781.75</c:v>
                </c:pt>
                <c:pt idx="610">
                  <c:v>781.35</c:v>
                </c:pt>
                <c:pt idx="611">
                  <c:v>781.75</c:v>
                </c:pt>
                <c:pt idx="612">
                  <c:v>781.9</c:v>
                </c:pt>
                <c:pt idx="613">
                  <c:v>783.05</c:v>
                </c:pt>
                <c:pt idx="614">
                  <c:v>783.5</c:v>
                </c:pt>
                <c:pt idx="615">
                  <c:v>783</c:v>
                </c:pt>
                <c:pt idx="616">
                  <c:v>782.35</c:v>
                </c:pt>
                <c:pt idx="617">
                  <c:v>782.3</c:v>
                </c:pt>
                <c:pt idx="618">
                  <c:v>782.25</c:v>
                </c:pt>
                <c:pt idx="619">
                  <c:v>781.9</c:v>
                </c:pt>
                <c:pt idx="620">
                  <c:v>783</c:v>
                </c:pt>
                <c:pt idx="621">
                  <c:v>782.6</c:v>
                </c:pt>
                <c:pt idx="622">
                  <c:v>780.85</c:v>
                </c:pt>
                <c:pt idx="623">
                  <c:v>780.65</c:v>
                </c:pt>
                <c:pt idx="624">
                  <c:v>782.45</c:v>
                </c:pt>
                <c:pt idx="625">
                  <c:v>781.3</c:v>
                </c:pt>
                <c:pt idx="626">
                  <c:v>781.1</c:v>
                </c:pt>
                <c:pt idx="627">
                  <c:v>781.6</c:v>
                </c:pt>
                <c:pt idx="628">
                  <c:v>781.45</c:v>
                </c:pt>
                <c:pt idx="629">
                  <c:v>783</c:v>
                </c:pt>
                <c:pt idx="630">
                  <c:v>781.5</c:v>
                </c:pt>
                <c:pt idx="631">
                  <c:v>781.5</c:v>
                </c:pt>
                <c:pt idx="632">
                  <c:v>779.9</c:v>
                </c:pt>
                <c:pt idx="633">
                  <c:v>781.6</c:v>
                </c:pt>
                <c:pt idx="634">
                  <c:v>781.05</c:v>
                </c:pt>
                <c:pt idx="635">
                  <c:v>781.75</c:v>
                </c:pt>
                <c:pt idx="636">
                  <c:v>780.45</c:v>
                </c:pt>
                <c:pt idx="637">
                  <c:v>782.2</c:v>
                </c:pt>
                <c:pt idx="638">
                  <c:v>782</c:v>
                </c:pt>
                <c:pt idx="639">
                  <c:v>780.9</c:v>
                </c:pt>
                <c:pt idx="640">
                  <c:v>781.4</c:v>
                </c:pt>
                <c:pt idx="641">
                  <c:v>780.6</c:v>
                </c:pt>
                <c:pt idx="642">
                  <c:v>782.5</c:v>
                </c:pt>
                <c:pt idx="643">
                  <c:v>780.4</c:v>
                </c:pt>
                <c:pt idx="644">
                  <c:v>781.1</c:v>
                </c:pt>
                <c:pt idx="645">
                  <c:v>782.45</c:v>
                </c:pt>
                <c:pt idx="646">
                  <c:v>781.4</c:v>
                </c:pt>
                <c:pt idx="647">
                  <c:v>781.6</c:v>
                </c:pt>
                <c:pt idx="648">
                  <c:v>779.95</c:v>
                </c:pt>
                <c:pt idx="649">
                  <c:v>780.2</c:v>
                </c:pt>
                <c:pt idx="650">
                  <c:v>780.95</c:v>
                </c:pt>
                <c:pt idx="651">
                  <c:v>780</c:v>
                </c:pt>
                <c:pt idx="652">
                  <c:v>780.5</c:v>
                </c:pt>
                <c:pt idx="653">
                  <c:v>781.5</c:v>
                </c:pt>
                <c:pt idx="654">
                  <c:v>782.5</c:v>
                </c:pt>
                <c:pt idx="655">
                  <c:v>780.9</c:v>
                </c:pt>
                <c:pt idx="656">
                  <c:v>780.6</c:v>
                </c:pt>
                <c:pt idx="657">
                  <c:v>780.15</c:v>
                </c:pt>
                <c:pt idx="658">
                  <c:v>781.75</c:v>
                </c:pt>
                <c:pt idx="659">
                  <c:v>781</c:v>
                </c:pt>
                <c:pt idx="660">
                  <c:v>781.15</c:v>
                </c:pt>
                <c:pt idx="661">
                  <c:v>779.75</c:v>
                </c:pt>
                <c:pt idx="662">
                  <c:v>781.75</c:v>
                </c:pt>
                <c:pt idx="663">
                  <c:v>780.75</c:v>
                </c:pt>
                <c:pt idx="664">
                  <c:v>781.4</c:v>
                </c:pt>
                <c:pt idx="665">
                  <c:v>781.15</c:v>
                </c:pt>
                <c:pt idx="666">
                  <c:v>780.9</c:v>
                </c:pt>
                <c:pt idx="667">
                  <c:v>782.25</c:v>
                </c:pt>
                <c:pt idx="668">
                  <c:v>780.95</c:v>
                </c:pt>
                <c:pt idx="669">
                  <c:v>781.1</c:v>
                </c:pt>
                <c:pt idx="670">
                  <c:v>781.1</c:v>
                </c:pt>
                <c:pt idx="671">
                  <c:v>780.6</c:v>
                </c:pt>
                <c:pt idx="672">
                  <c:v>782.35</c:v>
                </c:pt>
                <c:pt idx="673">
                  <c:v>781.6</c:v>
                </c:pt>
                <c:pt idx="674">
                  <c:v>781.55</c:v>
                </c:pt>
                <c:pt idx="675">
                  <c:v>780.4</c:v>
                </c:pt>
                <c:pt idx="676">
                  <c:v>781.25</c:v>
                </c:pt>
                <c:pt idx="677">
                  <c:v>781.3</c:v>
                </c:pt>
                <c:pt idx="678">
                  <c:v>780.75</c:v>
                </c:pt>
                <c:pt idx="679">
                  <c:v>781</c:v>
                </c:pt>
                <c:pt idx="680">
                  <c:v>782.65</c:v>
                </c:pt>
                <c:pt idx="681">
                  <c:v>779.75</c:v>
                </c:pt>
                <c:pt idx="682">
                  <c:v>780.5</c:v>
                </c:pt>
                <c:pt idx="683">
                  <c:v>781.6</c:v>
                </c:pt>
                <c:pt idx="684">
                  <c:v>781.6</c:v>
                </c:pt>
                <c:pt idx="685">
                  <c:v>780.6</c:v>
                </c:pt>
                <c:pt idx="686">
                  <c:v>780.15</c:v>
                </c:pt>
                <c:pt idx="687">
                  <c:v>780.15</c:v>
                </c:pt>
                <c:pt idx="688">
                  <c:v>780</c:v>
                </c:pt>
                <c:pt idx="689">
                  <c:v>783.35</c:v>
                </c:pt>
                <c:pt idx="690">
                  <c:v>781.2</c:v>
                </c:pt>
                <c:pt idx="691">
                  <c:v>782</c:v>
                </c:pt>
                <c:pt idx="692">
                  <c:v>780.8</c:v>
                </c:pt>
                <c:pt idx="693">
                  <c:v>780.45</c:v>
                </c:pt>
                <c:pt idx="694">
                  <c:v>781.05</c:v>
                </c:pt>
                <c:pt idx="695">
                  <c:v>781.1</c:v>
                </c:pt>
                <c:pt idx="696">
                  <c:v>780.95</c:v>
                </c:pt>
                <c:pt idx="697">
                  <c:v>781.85</c:v>
                </c:pt>
                <c:pt idx="698">
                  <c:v>782.25</c:v>
                </c:pt>
                <c:pt idx="699">
                  <c:v>781.8</c:v>
                </c:pt>
                <c:pt idx="700">
                  <c:v>782</c:v>
                </c:pt>
                <c:pt idx="701">
                  <c:v>780.85</c:v>
                </c:pt>
                <c:pt idx="702">
                  <c:v>781.2</c:v>
                </c:pt>
                <c:pt idx="703">
                  <c:v>781</c:v>
                </c:pt>
                <c:pt idx="704">
                  <c:v>782.1</c:v>
                </c:pt>
                <c:pt idx="705">
                  <c:v>780.45</c:v>
                </c:pt>
                <c:pt idx="706">
                  <c:v>781.05</c:v>
                </c:pt>
                <c:pt idx="707">
                  <c:v>781.35</c:v>
                </c:pt>
                <c:pt idx="708">
                  <c:v>780.45</c:v>
                </c:pt>
                <c:pt idx="709">
                  <c:v>781</c:v>
                </c:pt>
                <c:pt idx="710">
                  <c:v>781.45</c:v>
                </c:pt>
                <c:pt idx="711">
                  <c:v>781.8</c:v>
                </c:pt>
                <c:pt idx="712">
                  <c:v>781.15</c:v>
                </c:pt>
                <c:pt idx="713">
                  <c:v>780.55</c:v>
                </c:pt>
                <c:pt idx="714">
                  <c:v>781.3</c:v>
                </c:pt>
                <c:pt idx="715">
                  <c:v>781.75</c:v>
                </c:pt>
                <c:pt idx="716">
                  <c:v>780.05</c:v>
                </c:pt>
                <c:pt idx="717">
                  <c:v>779.95</c:v>
                </c:pt>
                <c:pt idx="718">
                  <c:v>780.8</c:v>
                </c:pt>
                <c:pt idx="719">
                  <c:v>780.5</c:v>
                </c:pt>
                <c:pt idx="720">
                  <c:v>780.85</c:v>
                </c:pt>
                <c:pt idx="721">
                  <c:v>781.2</c:v>
                </c:pt>
                <c:pt idx="722">
                  <c:v>780.7</c:v>
                </c:pt>
                <c:pt idx="723">
                  <c:v>780.55</c:v>
                </c:pt>
                <c:pt idx="724">
                  <c:v>779.75</c:v>
                </c:pt>
                <c:pt idx="725">
                  <c:v>781.2</c:v>
                </c:pt>
                <c:pt idx="726">
                  <c:v>782.45</c:v>
                </c:pt>
                <c:pt idx="727">
                  <c:v>780.7</c:v>
                </c:pt>
                <c:pt idx="728">
                  <c:v>781.7</c:v>
                </c:pt>
                <c:pt idx="729">
                  <c:v>781.15</c:v>
                </c:pt>
                <c:pt idx="730">
                  <c:v>781.3</c:v>
                </c:pt>
                <c:pt idx="731">
                  <c:v>781.7</c:v>
                </c:pt>
                <c:pt idx="732">
                  <c:v>781.3</c:v>
                </c:pt>
                <c:pt idx="733">
                  <c:v>780.2</c:v>
                </c:pt>
                <c:pt idx="734">
                  <c:v>781.55</c:v>
                </c:pt>
                <c:pt idx="735">
                  <c:v>781.6</c:v>
                </c:pt>
                <c:pt idx="736">
                  <c:v>780.25</c:v>
                </c:pt>
                <c:pt idx="737">
                  <c:v>781.35</c:v>
                </c:pt>
                <c:pt idx="738">
                  <c:v>781.2</c:v>
                </c:pt>
                <c:pt idx="739">
                  <c:v>781</c:v>
                </c:pt>
                <c:pt idx="740">
                  <c:v>782.75</c:v>
                </c:pt>
                <c:pt idx="741">
                  <c:v>782.3</c:v>
                </c:pt>
                <c:pt idx="742">
                  <c:v>782.55</c:v>
                </c:pt>
                <c:pt idx="743">
                  <c:v>782.25</c:v>
                </c:pt>
                <c:pt idx="744">
                  <c:v>780.35</c:v>
                </c:pt>
                <c:pt idx="745">
                  <c:v>782.75</c:v>
                </c:pt>
                <c:pt idx="746">
                  <c:v>780.85</c:v>
                </c:pt>
                <c:pt idx="747">
                  <c:v>781.6</c:v>
                </c:pt>
                <c:pt idx="748">
                  <c:v>782.75</c:v>
                </c:pt>
                <c:pt idx="749">
                  <c:v>781.15</c:v>
                </c:pt>
                <c:pt idx="750">
                  <c:v>782.35</c:v>
                </c:pt>
                <c:pt idx="751">
                  <c:v>782.35</c:v>
                </c:pt>
                <c:pt idx="752">
                  <c:v>781</c:v>
                </c:pt>
                <c:pt idx="753">
                  <c:v>781.9</c:v>
                </c:pt>
                <c:pt idx="754">
                  <c:v>780.85</c:v>
                </c:pt>
                <c:pt idx="755">
                  <c:v>781.65</c:v>
                </c:pt>
                <c:pt idx="756">
                  <c:v>781.25</c:v>
                </c:pt>
                <c:pt idx="757">
                  <c:v>780.7</c:v>
                </c:pt>
                <c:pt idx="758">
                  <c:v>781.2</c:v>
                </c:pt>
                <c:pt idx="759">
                  <c:v>781.3</c:v>
                </c:pt>
                <c:pt idx="760">
                  <c:v>781.4</c:v>
                </c:pt>
                <c:pt idx="761">
                  <c:v>781.4</c:v>
                </c:pt>
                <c:pt idx="762">
                  <c:v>781.55</c:v>
                </c:pt>
                <c:pt idx="763">
                  <c:v>781.65</c:v>
                </c:pt>
                <c:pt idx="764">
                  <c:v>781.2</c:v>
                </c:pt>
                <c:pt idx="765">
                  <c:v>781.7</c:v>
                </c:pt>
                <c:pt idx="766">
                  <c:v>780.7</c:v>
                </c:pt>
                <c:pt idx="767">
                  <c:v>780.05</c:v>
                </c:pt>
                <c:pt idx="768">
                  <c:v>781.95</c:v>
                </c:pt>
                <c:pt idx="769">
                  <c:v>780.85</c:v>
                </c:pt>
                <c:pt idx="770">
                  <c:v>781.7</c:v>
                </c:pt>
                <c:pt idx="771">
                  <c:v>781.7</c:v>
                </c:pt>
                <c:pt idx="772">
                  <c:v>780.85</c:v>
                </c:pt>
                <c:pt idx="773">
                  <c:v>780.95</c:v>
                </c:pt>
                <c:pt idx="774">
                  <c:v>782.55</c:v>
                </c:pt>
                <c:pt idx="775">
                  <c:v>781.9</c:v>
                </c:pt>
                <c:pt idx="776">
                  <c:v>781.5</c:v>
                </c:pt>
                <c:pt idx="777">
                  <c:v>781.35</c:v>
                </c:pt>
                <c:pt idx="778">
                  <c:v>780.7</c:v>
                </c:pt>
                <c:pt idx="779">
                  <c:v>782.25</c:v>
                </c:pt>
                <c:pt idx="780">
                  <c:v>782.1</c:v>
                </c:pt>
                <c:pt idx="781">
                  <c:v>781.3</c:v>
                </c:pt>
                <c:pt idx="782">
                  <c:v>781.9</c:v>
                </c:pt>
                <c:pt idx="783">
                  <c:v>781.1</c:v>
                </c:pt>
                <c:pt idx="784">
                  <c:v>781.45</c:v>
                </c:pt>
                <c:pt idx="785">
                  <c:v>781.95</c:v>
                </c:pt>
                <c:pt idx="786">
                  <c:v>781.7</c:v>
                </c:pt>
                <c:pt idx="787">
                  <c:v>781.95</c:v>
                </c:pt>
                <c:pt idx="788">
                  <c:v>782.55</c:v>
                </c:pt>
                <c:pt idx="789">
                  <c:v>781.45</c:v>
                </c:pt>
                <c:pt idx="790">
                  <c:v>782.55</c:v>
                </c:pt>
                <c:pt idx="791">
                  <c:v>781.9</c:v>
                </c:pt>
                <c:pt idx="792">
                  <c:v>782.1</c:v>
                </c:pt>
                <c:pt idx="793">
                  <c:v>781.55</c:v>
                </c:pt>
                <c:pt idx="794">
                  <c:v>781.25</c:v>
                </c:pt>
                <c:pt idx="795">
                  <c:v>782.2</c:v>
                </c:pt>
                <c:pt idx="796">
                  <c:v>781.45</c:v>
                </c:pt>
                <c:pt idx="797">
                  <c:v>782.75</c:v>
                </c:pt>
                <c:pt idx="798">
                  <c:v>783.7</c:v>
                </c:pt>
                <c:pt idx="799">
                  <c:v>782.3</c:v>
                </c:pt>
                <c:pt idx="800">
                  <c:v>782.5</c:v>
                </c:pt>
                <c:pt idx="801">
                  <c:v>782.45</c:v>
                </c:pt>
                <c:pt idx="802">
                  <c:v>781.85</c:v>
                </c:pt>
                <c:pt idx="803">
                  <c:v>781.8</c:v>
                </c:pt>
                <c:pt idx="804">
                  <c:v>782.6</c:v>
                </c:pt>
                <c:pt idx="805">
                  <c:v>782.3</c:v>
                </c:pt>
                <c:pt idx="806">
                  <c:v>782.25</c:v>
                </c:pt>
                <c:pt idx="807">
                  <c:v>780.55</c:v>
                </c:pt>
                <c:pt idx="808">
                  <c:v>783.1</c:v>
                </c:pt>
                <c:pt idx="809">
                  <c:v>783.15</c:v>
                </c:pt>
                <c:pt idx="810">
                  <c:v>782.75</c:v>
                </c:pt>
                <c:pt idx="811">
                  <c:v>781.8</c:v>
                </c:pt>
                <c:pt idx="812">
                  <c:v>782.4</c:v>
                </c:pt>
                <c:pt idx="813">
                  <c:v>783.25</c:v>
                </c:pt>
                <c:pt idx="814">
                  <c:v>783</c:v>
                </c:pt>
                <c:pt idx="815">
                  <c:v>782.75</c:v>
                </c:pt>
                <c:pt idx="816">
                  <c:v>781.85</c:v>
                </c:pt>
                <c:pt idx="817">
                  <c:v>782.5</c:v>
                </c:pt>
                <c:pt idx="818">
                  <c:v>782.55</c:v>
                </c:pt>
                <c:pt idx="819">
                  <c:v>782.55</c:v>
                </c:pt>
                <c:pt idx="820">
                  <c:v>783.25</c:v>
                </c:pt>
                <c:pt idx="821">
                  <c:v>781.95</c:v>
                </c:pt>
                <c:pt idx="822">
                  <c:v>782.25</c:v>
                </c:pt>
                <c:pt idx="823">
                  <c:v>781.5</c:v>
                </c:pt>
                <c:pt idx="824">
                  <c:v>781.75</c:v>
                </c:pt>
                <c:pt idx="825">
                  <c:v>783</c:v>
                </c:pt>
                <c:pt idx="826">
                  <c:v>781.3</c:v>
                </c:pt>
                <c:pt idx="827">
                  <c:v>781.75</c:v>
                </c:pt>
                <c:pt idx="828">
                  <c:v>781.5</c:v>
                </c:pt>
                <c:pt idx="829">
                  <c:v>782</c:v>
                </c:pt>
                <c:pt idx="830">
                  <c:v>782.8</c:v>
                </c:pt>
                <c:pt idx="831">
                  <c:v>782.15</c:v>
                </c:pt>
                <c:pt idx="832">
                  <c:v>781.35</c:v>
                </c:pt>
                <c:pt idx="833">
                  <c:v>782.2</c:v>
                </c:pt>
                <c:pt idx="834">
                  <c:v>782.55</c:v>
                </c:pt>
                <c:pt idx="835">
                  <c:v>782.1</c:v>
                </c:pt>
                <c:pt idx="836">
                  <c:v>781.8</c:v>
                </c:pt>
                <c:pt idx="837">
                  <c:v>780.7</c:v>
                </c:pt>
                <c:pt idx="838">
                  <c:v>780.6</c:v>
                </c:pt>
                <c:pt idx="839">
                  <c:v>782.55</c:v>
                </c:pt>
                <c:pt idx="840">
                  <c:v>781.75</c:v>
                </c:pt>
                <c:pt idx="841">
                  <c:v>781.85</c:v>
                </c:pt>
                <c:pt idx="842">
                  <c:v>781.1</c:v>
                </c:pt>
                <c:pt idx="843">
                  <c:v>781</c:v>
                </c:pt>
                <c:pt idx="844">
                  <c:v>781.05</c:v>
                </c:pt>
                <c:pt idx="845">
                  <c:v>781.15</c:v>
                </c:pt>
                <c:pt idx="846">
                  <c:v>781.15</c:v>
                </c:pt>
                <c:pt idx="847">
                  <c:v>782.2</c:v>
                </c:pt>
                <c:pt idx="848">
                  <c:v>780.6</c:v>
                </c:pt>
                <c:pt idx="849">
                  <c:v>781.65</c:v>
                </c:pt>
                <c:pt idx="850">
                  <c:v>781.35</c:v>
                </c:pt>
                <c:pt idx="851">
                  <c:v>781.3</c:v>
                </c:pt>
                <c:pt idx="852">
                  <c:v>781.35</c:v>
                </c:pt>
                <c:pt idx="853">
                  <c:v>781.05</c:v>
                </c:pt>
                <c:pt idx="854">
                  <c:v>781.95</c:v>
                </c:pt>
                <c:pt idx="855">
                  <c:v>780.05</c:v>
                </c:pt>
                <c:pt idx="856">
                  <c:v>780.5</c:v>
                </c:pt>
                <c:pt idx="857">
                  <c:v>781.1</c:v>
                </c:pt>
                <c:pt idx="858">
                  <c:v>781.75</c:v>
                </c:pt>
                <c:pt idx="859">
                  <c:v>780.95</c:v>
                </c:pt>
                <c:pt idx="860">
                  <c:v>781.05</c:v>
                </c:pt>
                <c:pt idx="861">
                  <c:v>781.25</c:v>
                </c:pt>
                <c:pt idx="862">
                  <c:v>780.8</c:v>
                </c:pt>
                <c:pt idx="863">
                  <c:v>781.8</c:v>
                </c:pt>
                <c:pt idx="864">
                  <c:v>780.85</c:v>
                </c:pt>
                <c:pt idx="865">
                  <c:v>781.95</c:v>
                </c:pt>
                <c:pt idx="866">
                  <c:v>780.9</c:v>
                </c:pt>
                <c:pt idx="867">
                  <c:v>781</c:v>
                </c:pt>
                <c:pt idx="868">
                  <c:v>781.65</c:v>
                </c:pt>
                <c:pt idx="869">
                  <c:v>782.1</c:v>
                </c:pt>
                <c:pt idx="870">
                  <c:v>780.9</c:v>
                </c:pt>
                <c:pt idx="871">
                  <c:v>781.3</c:v>
                </c:pt>
                <c:pt idx="872">
                  <c:v>781.2</c:v>
                </c:pt>
                <c:pt idx="873">
                  <c:v>780.9</c:v>
                </c:pt>
                <c:pt idx="874">
                  <c:v>781.8</c:v>
                </c:pt>
                <c:pt idx="875">
                  <c:v>781.05</c:v>
                </c:pt>
                <c:pt idx="876">
                  <c:v>780.45</c:v>
                </c:pt>
                <c:pt idx="877">
                  <c:v>782.75</c:v>
                </c:pt>
                <c:pt idx="878">
                  <c:v>782.2</c:v>
                </c:pt>
                <c:pt idx="879">
                  <c:v>780.7</c:v>
                </c:pt>
                <c:pt idx="880">
                  <c:v>781.3</c:v>
                </c:pt>
                <c:pt idx="881">
                  <c:v>780.6</c:v>
                </c:pt>
                <c:pt idx="882">
                  <c:v>780.95</c:v>
                </c:pt>
                <c:pt idx="883">
                  <c:v>780.7</c:v>
                </c:pt>
                <c:pt idx="884">
                  <c:v>781</c:v>
                </c:pt>
                <c:pt idx="885">
                  <c:v>780.45</c:v>
                </c:pt>
                <c:pt idx="886">
                  <c:v>782</c:v>
                </c:pt>
                <c:pt idx="887">
                  <c:v>780.9</c:v>
                </c:pt>
                <c:pt idx="888">
                  <c:v>781.15</c:v>
                </c:pt>
                <c:pt idx="889">
                  <c:v>781.35</c:v>
                </c:pt>
                <c:pt idx="890">
                  <c:v>781.95</c:v>
                </c:pt>
                <c:pt idx="891">
                  <c:v>780.15</c:v>
                </c:pt>
                <c:pt idx="892">
                  <c:v>781.35</c:v>
                </c:pt>
                <c:pt idx="893">
                  <c:v>781.45</c:v>
                </c:pt>
                <c:pt idx="894">
                  <c:v>782.1</c:v>
                </c:pt>
                <c:pt idx="895">
                  <c:v>780.9</c:v>
                </c:pt>
                <c:pt idx="896">
                  <c:v>781.5</c:v>
                </c:pt>
                <c:pt idx="897">
                  <c:v>781.55</c:v>
                </c:pt>
                <c:pt idx="898">
                  <c:v>782</c:v>
                </c:pt>
                <c:pt idx="899">
                  <c:v>781.5</c:v>
                </c:pt>
                <c:pt idx="900">
                  <c:v>782.1</c:v>
                </c:pt>
                <c:pt idx="901">
                  <c:v>781.95</c:v>
                </c:pt>
                <c:pt idx="902">
                  <c:v>782.3</c:v>
                </c:pt>
                <c:pt idx="903">
                  <c:v>780.9</c:v>
                </c:pt>
                <c:pt idx="904">
                  <c:v>781.85</c:v>
                </c:pt>
                <c:pt idx="905">
                  <c:v>782.2</c:v>
                </c:pt>
                <c:pt idx="906">
                  <c:v>781.85</c:v>
                </c:pt>
                <c:pt idx="907">
                  <c:v>781.05</c:v>
                </c:pt>
                <c:pt idx="908">
                  <c:v>780.7</c:v>
                </c:pt>
                <c:pt idx="909">
                  <c:v>781.7</c:v>
                </c:pt>
                <c:pt idx="910">
                  <c:v>781.4</c:v>
                </c:pt>
                <c:pt idx="911">
                  <c:v>781.8</c:v>
                </c:pt>
                <c:pt idx="912">
                  <c:v>782.9</c:v>
                </c:pt>
                <c:pt idx="913">
                  <c:v>782.3</c:v>
                </c:pt>
                <c:pt idx="914">
                  <c:v>782.05</c:v>
                </c:pt>
                <c:pt idx="915">
                  <c:v>782.1</c:v>
                </c:pt>
                <c:pt idx="916">
                  <c:v>781.9</c:v>
                </c:pt>
                <c:pt idx="917">
                  <c:v>781.3</c:v>
                </c:pt>
                <c:pt idx="918">
                  <c:v>780.8</c:v>
                </c:pt>
                <c:pt idx="919">
                  <c:v>780.3</c:v>
                </c:pt>
                <c:pt idx="920">
                  <c:v>781.55</c:v>
                </c:pt>
                <c:pt idx="921">
                  <c:v>781.8</c:v>
                </c:pt>
                <c:pt idx="922">
                  <c:v>781.55</c:v>
                </c:pt>
                <c:pt idx="923">
                  <c:v>781.3</c:v>
                </c:pt>
                <c:pt idx="924">
                  <c:v>780.5</c:v>
                </c:pt>
                <c:pt idx="925">
                  <c:v>781.75</c:v>
                </c:pt>
                <c:pt idx="926">
                  <c:v>781.6</c:v>
                </c:pt>
                <c:pt idx="927">
                  <c:v>781.85</c:v>
                </c:pt>
                <c:pt idx="928">
                  <c:v>782.7</c:v>
                </c:pt>
                <c:pt idx="929">
                  <c:v>782.15</c:v>
                </c:pt>
                <c:pt idx="930">
                  <c:v>781.3</c:v>
                </c:pt>
                <c:pt idx="931">
                  <c:v>782.3</c:v>
                </c:pt>
                <c:pt idx="932">
                  <c:v>781.7</c:v>
                </c:pt>
                <c:pt idx="933">
                  <c:v>782.55</c:v>
                </c:pt>
                <c:pt idx="934">
                  <c:v>781.7</c:v>
                </c:pt>
                <c:pt idx="935">
                  <c:v>781.85</c:v>
                </c:pt>
                <c:pt idx="936">
                  <c:v>781.4</c:v>
                </c:pt>
                <c:pt idx="937">
                  <c:v>781.95</c:v>
                </c:pt>
                <c:pt idx="938">
                  <c:v>781.45</c:v>
                </c:pt>
                <c:pt idx="939">
                  <c:v>780.9</c:v>
                </c:pt>
                <c:pt idx="940">
                  <c:v>781.6</c:v>
                </c:pt>
                <c:pt idx="941">
                  <c:v>782.2</c:v>
                </c:pt>
                <c:pt idx="942">
                  <c:v>782.15</c:v>
                </c:pt>
                <c:pt idx="943">
                  <c:v>782</c:v>
                </c:pt>
                <c:pt idx="944">
                  <c:v>781.5</c:v>
                </c:pt>
                <c:pt idx="945">
                  <c:v>782.25</c:v>
                </c:pt>
                <c:pt idx="946">
                  <c:v>783.15</c:v>
                </c:pt>
                <c:pt idx="947">
                  <c:v>781.65</c:v>
                </c:pt>
                <c:pt idx="948">
                  <c:v>781.55</c:v>
                </c:pt>
                <c:pt idx="949">
                  <c:v>782.7</c:v>
                </c:pt>
                <c:pt idx="950">
                  <c:v>782.35</c:v>
                </c:pt>
                <c:pt idx="951">
                  <c:v>783.8</c:v>
                </c:pt>
                <c:pt idx="952">
                  <c:v>782.45</c:v>
                </c:pt>
                <c:pt idx="953">
                  <c:v>781.05</c:v>
                </c:pt>
                <c:pt idx="954">
                  <c:v>783.5</c:v>
                </c:pt>
                <c:pt idx="955">
                  <c:v>780.85</c:v>
                </c:pt>
                <c:pt idx="956">
                  <c:v>782.4</c:v>
                </c:pt>
                <c:pt idx="957">
                  <c:v>782.35</c:v>
                </c:pt>
                <c:pt idx="958">
                  <c:v>782.7</c:v>
                </c:pt>
                <c:pt idx="959">
                  <c:v>782.65</c:v>
                </c:pt>
                <c:pt idx="960">
                  <c:v>781.2</c:v>
                </c:pt>
                <c:pt idx="961">
                  <c:v>782.7</c:v>
                </c:pt>
                <c:pt idx="962">
                  <c:v>780.85</c:v>
                </c:pt>
                <c:pt idx="963">
                  <c:v>780.85</c:v>
                </c:pt>
                <c:pt idx="964">
                  <c:v>781.75</c:v>
                </c:pt>
                <c:pt idx="965">
                  <c:v>783.3</c:v>
                </c:pt>
                <c:pt idx="966">
                  <c:v>781.75</c:v>
                </c:pt>
                <c:pt idx="967">
                  <c:v>780.95</c:v>
                </c:pt>
                <c:pt idx="968">
                  <c:v>781.8</c:v>
                </c:pt>
                <c:pt idx="969">
                  <c:v>782.75</c:v>
                </c:pt>
                <c:pt idx="970">
                  <c:v>781.95</c:v>
                </c:pt>
                <c:pt idx="971">
                  <c:v>782.45</c:v>
                </c:pt>
                <c:pt idx="972">
                  <c:v>780.4</c:v>
                </c:pt>
                <c:pt idx="973">
                  <c:v>782.85</c:v>
                </c:pt>
                <c:pt idx="974">
                  <c:v>782.3</c:v>
                </c:pt>
                <c:pt idx="975">
                  <c:v>781.55</c:v>
                </c:pt>
                <c:pt idx="976">
                  <c:v>780.65</c:v>
                </c:pt>
                <c:pt idx="977">
                  <c:v>783.2</c:v>
                </c:pt>
                <c:pt idx="978">
                  <c:v>781.7</c:v>
                </c:pt>
                <c:pt idx="979">
                  <c:v>783.45</c:v>
                </c:pt>
                <c:pt idx="980">
                  <c:v>781.65</c:v>
                </c:pt>
                <c:pt idx="981">
                  <c:v>781.15</c:v>
                </c:pt>
                <c:pt idx="982">
                  <c:v>782.7</c:v>
                </c:pt>
                <c:pt idx="983">
                  <c:v>784.65</c:v>
                </c:pt>
                <c:pt idx="984">
                  <c:v>783.7</c:v>
                </c:pt>
                <c:pt idx="985">
                  <c:v>782.3</c:v>
                </c:pt>
                <c:pt idx="986">
                  <c:v>781.75</c:v>
                </c:pt>
                <c:pt idx="987">
                  <c:v>782.8</c:v>
                </c:pt>
                <c:pt idx="988">
                  <c:v>780.95</c:v>
                </c:pt>
                <c:pt idx="989">
                  <c:v>782.75</c:v>
                </c:pt>
                <c:pt idx="990">
                  <c:v>781.6</c:v>
                </c:pt>
                <c:pt idx="991">
                  <c:v>781.6</c:v>
                </c:pt>
                <c:pt idx="992">
                  <c:v>781.35</c:v>
                </c:pt>
                <c:pt idx="993">
                  <c:v>782.6</c:v>
                </c:pt>
                <c:pt idx="994">
                  <c:v>781.5</c:v>
                </c:pt>
                <c:pt idx="995">
                  <c:v>782.25</c:v>
                </c:pt>
                <c:pt idx="996">
                  <c:v>781.5</c:v>
                </c:pt>
                <c:pt idx="997">
                  <c:v>781.7</c:v>
                </c:pt>
                <c:pt idx="998">
                  <c:v>781.75</c:v>
                </c:pt>
                <c:pt idx="999">
                  <c:v>781.35</c:v>
                </c:pt>
                <c:pt idx="1000">
                  <c:v>782.45</c:v>
                </c:pt>
                <c:pt idx="1001">
                  <c:v>781</c:v>
                </c:pt>
                <c:pt idx="1002">
                  <c:v>782.55</c:v>
                </c:pt>
                <c:pt idx="1003">
                  <c:v>781.4</c:v>
                </c:pt>
                <c:pt idx="1004">
                  <c:v>782.15</c:v>
                </c:pt>
                <c:pt idx="1005">
                  <c:v>782.85</c:v>
                </c:pt>
                <c:pt idx="1006">
                  <c:v>782.2</c:v>
                </c:pt>
                <c:pt idx="1007">
                  <c:v>781.1</c:v>
                </c:pt>
                <c:pt idx="1008">
                  <c:v>782.1</c:v>
                </c:pt>
                <c:pt idx="1009">
                  <c:v>782.1</c:v>
                </c:pt>
                <c:pt idx="1010">
                  <c:v>780.7</c:v>
                </c:pt>
                <c:pt idx="1011">
                  <c:v>780.85</c:v>
                </c:pt>
                <c:pt idx="1012">
                  <c:v>781.2</c:v>
                </c:pt>
                <c:pt idx="1013">
                  <c:v>780.35</c:v>
                </c:pt>
                <c:pt idx="1014">
                  <c:v>781.5</c:v>
                </c:pt>
                <c:pt idx="1015">
                  <c:v>780.95</c:v>
                </c:pt>
                <c:pt idx="1016">
                  <c:v>781.85</c:v>
                </c:pt>
                <c:pt idx="1017">
                  <c:v>782.95</c:v>
                </c:pt>
                <c:pt idx="1018">
                  <c:v>780.4</c:v>
                </c:pt>
                <c:pt idx="1019">
                  <c:v>781.8</c:v>
                </c:pt>
                <c:pt idx="1020">
                  <c:v>780.95</c:v>
                </c:pt>
                <c:pt idx="1021">
                  <c:v>782.55</c:v>
                </c:pt>
                <c:pt idx="1022">
                  <c:v>782.3</c:v>
                </c:pt>
                <c:pt idx="1023">
                  <c:v>780.75</c:v>
                </c:pt>
              </c:numCache>
            </c:numRef>
          </c:yVal>
          <c:smooth val="1"/>
          <c:extLst>
            <c:ext xmlns:c16="http://schemas.microsoft.com/office/drawing/2014/chart" uri="{C3380CC4-5D6E-409C-BE32-E72D297353CC}">
              <c16:uniqueId val="{00000000-48BA-4C2D-A989-78BBB3FC99DA}"/>
            </c:ext>
          </c:extLst>
        </c:ser>
        <c:ser>
          <c:idx val="2"/>
          <c:order val="1"/>
          <c:tx>
            <c:strRef>
              <c:f>'LHS 0 LOAD'!$F$1</c:f>
              <c:strCache>
                <c:ptCount val="1"/>
                <c:pt idx="0">
                  <c:v>39 Mpa</c:v>
                </c:pt>
              </c:strCache>
            </c:strRef>
          </c:tx>
          <c:spPr>
            <a:ln w="38100" cap="rnd">
              <a:solidFill>
                <a:schemeClr val="accent3"/>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LOAD'!$G$2:$G$1025</c:f>
              <c:numCache>
                <c:formatCode>General</c:formatCode>
                <c:ptCount val="1024"/>
                <c:pt idx="0">
                  <c:v>768</c:v>
                </c:pt>
                <c:pt idx="1">
                  <c:v>768.6</c:v>
                </c:pt>
                <c:pt idx="2">
                  <c:v>768.05</c:v>
                </c:pt>
                <c:pt idx="3">
                  <c:v>769</c:v>
                </c:pt>
                <c:pt idx="4">
                  <c:v>767.7</c:v>
                </c:pt>
                <c:pt idx="5">
                  <c:v>768.5</c:v>
                </c:pt>
                <c:pt idx="6">
                  <c:v>768</c:v>
                </c:pt>
                <c:pt idx="7">
                  <c:v>766.95</c:v>
                </c:pt>
                <c:pt idx="8">
                  <c:v>767.1</c:v>
                </c:pt>
                <c:pt idx="9">
                  <c:v>767.6</c:v>
                </c:pt>
                <c:pt idx="10">
                  <c:v>768</c:v>
                </c:pt>
                <c:pt idx="11">
                  <c:v>768.4</c:v>
                </c:pt>
                <c:pt idx="12">
                  <c:v>768.15</c:v>
                </c:pt>
                <c:pt idx="13">
                  <c:v>767.65</c:v>
                </c:pt>
                <c:pt idx="14">
                  <c:v>768.6</c:v>
                </c:pt>
                <c:pt idx="15">
                  <c:v>768.2</c:v>
                </c:pt>
                <c:pt idx="16">
                  <c:v>767.75</c:v>
                </c:pt>
                <c:pt idx="17">
                  <c:v>767.8</c:v>
                </c:pt>
                <c:pt idx="18">
                  <c:v>768.15</c:v>
                </c:pt>
                <c:pt idx="19">
                  <c:v>767.85</c:v>
                </c:pt>
                <c:pt idx="20">
                  <c:v>767.85</c:v>
                </c:pt>
                <c:pt idx="21">
                  <c:v>767.95</c:v>
                </c:pt>
                <c:pt idx="22">
                  <c:v>767</c:v>
                </c:pt>
                <c:pt idx="23">
                  <c:v>767.95</c:v>
                </c:pt>
                <c:pt idx="24">
                  <c:v>768.25</c:v>
                </c:pt>
                <c:pt idx="25">
                  <c:v>767.55</c:v>
                </c:pt>
                <c:pt idx="26">
                  <c:v>767.8</c:v>
                </c:pt>
                <c:pt idx="27">
                  <c:v>767.85</c:v>
                </c:pt>
                <c:pt idx="28">
                  <c:v>766.75</c:v>
                </c:pt>
                <c:pt idx="29">
                  <c:v>767.85</c:v>
                </c:pt>
                <c:pt idx="30">
                  <c:v>767.95</c:v>
                </c:pt>
                <c:pt idx="31">
                  <c:v>767.65</c:v>
                </c:pt>
                <c:pt idx="32">
                  <c:v>767.45</c:v>
                </c:pt>
                <c:pt idx="33">
                  <c:v>768.05</c:v>
                </c:pt>
                <c:pt idx="34">
                  <c:v>768.2</c:v>
                </c:pt>
                <c:pt idx="35">
                  <c:v>767</c:v>
                </c:pt>
                <c:pt idx="36">
                  <c:v>767.1</c:v>
                </c:pt>
                <c:pt idx="37">
                  <c:v>767.5</c:v>
                </c:pt>
                <c:pt idx="38">
                  <c:v>767.35</c:v>
                </c:pt>
                <c:pt idx="39">
                  <c:v>767.9</c:v>
                </c:pt>
                <c:pt idx="40">
                  <c:v>766.65</c:v>
                </c:pt>
                <c:pt idx="41">
                  <c:v>768.4</c:v>
                </c:pt>
                <c:pt idx="42">
                  <c:v>768</c:v>
                </c:pt>
                <c:pt idx="43">
                  <c:v>767.9</c:v>
                </c:pt>
                <c:pt idx="44">
                  <c:v>767.75</c:v>
                </c:pt>
                <c:pt idx="45">
                  <c:v>768.25</c:v>
                </c:pt>
                <c:pt idx="46">
                  <c:v>767.75</c:v>
                </c:pt>
                <c:pt idx="47">
                  <c:v>766.35</c:v>
                </c:pt>
                <c:pt idx="48">
                  <c:v>767.3</c:v>
                </c:pt>
                <c:pt idx="49">
                  <c:v>767.4</c:v>
                </c:pt>
                <c:pt idx="50">
                  <c:v>766.45</c:v>
                </c:pt>
                <c:pt idx="51">
                  <c:v>767.5</c:v>
                </c:pt>
                <c:pt idx="52">
                  <c:v>768</c:v>
                </c:pt>
                <c:pt idx="53">
                  <c:v>768.25</c:v>
                </c:pt>
                <c:pt idx="54">
                  <c:v>767.45</c:v>
                </c:pt>
                <c:pt idx="55">
                  <c:v>767.55</c:v>
                </c:pt>
                <c:pt idx="56">
                  <c:v>767.75</c:v>
                </c:pt>
                <c:pt idx="57">
                  <c:v>767.65</c:v>
                </c:pt>
                <c:pt idx="58">
                  <c:v>767.5</c:v>
                </c:pt>
                <c:pt idx="59">
                  <c:v>767.5</c:v>
                </c:pt>
                <c:pt idx="60">
                  <c:v>767.55</c:v>
                </c:pt>
                <c:pt idx="61">
                  <c:v>766.75</c:v>
                </c:pt>
                <c:pt idx="62">
                  <c:v>767.4</c:v>
                </c:pt>
                <c:pt idx="63">
                  <c:v>767.9</c:v>
                </c:pt>
                <c:pt idx="64">
                  <c:v>767.7</c:v>
                </c:pt>
                <c:pt idx="65">
                  <c:v>766.85</c:v>
                </c:pt>
                <c:pt idx="66">
                  <c:v>767.4</c:v>
                </c:pt>
                <c:pt idx="67">
                  <c:v>767.8</c:v>
                </c:pt>
                <c:pt idx="68">
                  <c:v>767.8</c:v>
                </c:pt>
                <c:pt idx="69">
                  <c:v>767.7</c:v>
                </c:pt>
                <c:pt idx="70">
                  <c:v>768.35</c:v>
                </c:pt>
                <c:pt idx="71">
                  <c:v>767.4</c:v>
                </c:pt>
                <c:pt idx="72">
                  <c:v>767.95</c:v>
                </c:pt>
                <c:pt idx="73">
                  <c:v>767.65</c:v>
                </c:pt>
                <c:pt idx="74">
                  <c:v>767.25</c:v>
                </c:pt>
                <c:pt idx="75">
                  <c:v>767.4</c:v>
                </c:pt>
                <c:pt idx="76">
                  <c:v>767.75</c:v>
                </c:pt>
                <c:pt idx="77">
                  <c:v>767.2</c:v>
                </c:pt>
                <c:pt idx="78">
                  <c:v>766.6</c:v>
                </c:pt>
                <c:pt idx="79">
                  <c:v>767.25</c:v>
                </c:pt>
                <c:pt idx="80">
                  <c:v>767.85</c:v>
                </c:pt>
                <c:pt idx="81">
                  <c:v>767.2</c:v>
                </c:pt>
                <c:pt idx="82">
                  <c:v>768.4</c:v>
                </c:pt>
                <c:pt idx="83">
                  <c:v>767.55</c:v>
                </c:pt>
                <c:pt idx="84">
                  <c:v>767.7</c:v>
                </c:pt>
                <c:pt idx="85">
                  <c:v>768.2</c:v>
                </c:pt>
                <c:pt idx="86">
                  <c:v>767.3</c:v>
                </c:pt>
                <c:pt idx="87">
                  <c:v>767.55</c:v>
                </c:pt>
                <c:pt idx="88">
                  <c:v>767.5</c:v>
                </c:pt>
                <c:pt idx="89">
                  <c:v>766.9</c:v>
                </c:pt>
                <c:pt idx="90">
                  <c:v>767.4</c:v>
                </c:pt>
                <c:pt idx="91">
                  <c:v>767.1</c:v>
                </c:pt>
                <c:pt idx="92">
                  <c:v>767.7</c:v>
                </c:pt>
                <c:pt idx="93">
                  <c:v>768.55</c:v>
                </c:pt>
                <c:pt idx="94">
                  <c:v>767.65</c:v>
                </c:pt>
                <c:pt idx="95">
                  <c:v>768.1</c:v>
                </c:pt>
                <c:pt idx="96">
                  <c:v>767.65</c:v>
                </c:pt>
                <c:pt idx="97">
                  <c:v>767.4</c:v>
                </c:pt>
                <c:pt idx="98">
                  <c:v>767.9</c:v>
                </c:pt>
                <c:pt idx="99">
                  <c:v>767.4</c:v>
                </c:pt>
                <c:pt idx="100">
                  <c:v>767.8</c:v>
                </c:pt>
                <c:pt idx="101">
                  <c:v>768.3</c:v>
                </c:pt>
                <c:pt idx="102">
                  <c:v>766.8</c:v>
                </c:pt>
                <c:pt idx="103">
                  <c:v>768.8</c:v>
                </c:pt>
                <c:pt idx="104">
                  <c:v>767.9</c:v>
                </c:pt>
                <c:pt idx="105">
                  <c:v>767.55</c:v>
                </c:pt>
                <c:pt idx="106">
                  <c:v>767.35</c:v>
                </c:pt>
                <c:pt idx="107">
                  <c:v>767.8</c:v>
                </c:pt>
                <c:pt idx="108">
                  <c:v>767.2</c:v>
                </c:pt>
                <c:pt idx="109">
                  <c:v>767.4</c:v>
                </c:pt>
                <c:pt idx="110">
                  <c:v>767.45</c:v>
                </c:pt>
                <c:pt idx="111">
                  <c:v>767.4</c:v>
                </c:pt>
                <c:pt idx="112">
                  <c:v>766.7</c:v>
                </c:pt>
                <c:pt idx="113">
                  <c:v>767.55</c:v>
                </c:pt>
                <c:pt idx="114">
                  <c:v>767.85</c:v>
                </c:pt>
                <c:pt idx="115">
                  <c:v>767.3</c:v>
                </c:pt>
                <c:pt idx="116">
                  <c:v>766.45</c:v>
                </c:pt>
                <c:pt idx="117">
                  <c:v>768.2</c:v>
                </c:pt>
                <c:pt idx="118">
                  <c:v>767.15</c:v>
                </c:pt>
                <c:pt idx="119">
                  <c:v>767.85</c:v>
                </c:pt>
                <c:pt idx="120">
                  <c:v>767.65</c:v>
                </c:pt>
                <c:pt idx="121">
                  <c:v>767.3</c:v>
                </c:pt>
                <c:pt idx="122">
                  <c:v>766.85</c:v>
                </c:pt>
                <c:pt idx="123">
                  <c:v>767.15</c:v>
                </c:pt>
                <c:pt idx="124">
                  <c:v>768.15</c:v>
                </c:pt>
                <c:pt idx="125">
                  <c:v>768.25</c:v>
                </c:pt>
                <c:pt idx="126">
                  <c:v>767.3</c:v>
                </c:pt>
                <c:pt idx="127">
                  <c:v>768.05</c:v>
                </c:pt>
                <c:pt idx="128">
                  <c:v>766.7</c:v>
                </c:pt>
                <c:pt idx="129">
                  <c:v>768.6</c:v>
                </c:pt>
                <c:pt idx="130">
                  <c:v>767</c:v>
                </c:pt>
                <c:pt idx="131">
                  <c:v>767.8</c:v>
                </c:pt>
                <c:pt idx="132">
                  <c:v>767.65</c:v>
                </c:pt>
                <c:pt idx="133">
                  <c:v>768.15</c:v>
                </c:pt>
                <c:pt idx="134">
                  <c:v>767.3</c:v>
                </c:pt>
                <c:pt idx="135">
                  <c:v>767.75</c:v>
                </c:pt>
                <c:pt idx="136">
                  <c:v>767.1</c:v>
                </c:pt>
                <c:pt idx="137">
                  <c:v>767.15</c:v>
                </c:pt>
                <c:pt idx="138">
                  <c:v>767.4</c:v>
                </c:pt>
                <c:pt idx="139">
                  <c:v>767.35</c:v>
                </c:pt>
                <c:pt idx="140">
                  <c:v>768.25</c:v>
                </c:pt>
                <c:pt idx="141">
                  <c:v>768.35</c:v>
                </c:pt>
                <c:pt idx="142">
                  <c:v>768.2</c:v>
                </c:pt>
                <c:pt idx="143">
                  <c:v>767.5</c:v>
                </c:pt>
                <c:pt idx="144">
                  <c:v>768.25</c:v>
                </c:pt>
                <c:pt idx="145">
                  <c:v>768.05</c:v>
                </c:pt>
                <c:pt idx="146">
                  <c:v>767</c:v>
                </c:pt>
                <c:pt idx="147">
                  <c:v>767.2</c:v>
                </c:pt>
                <c:pt idx="148">
                  <c:v>766.45</c:v>
                </c:pt>
                <c:pt idx="149">
                  <c:v>767.65</c:v>
                </c:pt>
                <c:pt idx="150">
                  <c:v>767.5</c:v>
                </c:pt>
                <c:pt idx="151">
                  <c:v>768.15</c:v>
                </c:pt>
                <c:pt idx="152">
                  <c:v>768.4</c:v>
                </c:pt>
                <c:pt idx="153">
                  <c:v>767.55</c:v>
                </c:pt>
                <c:pt idx="154">
                  <c:v>767.05</c:v>
                </c:pt>
                <c:pt idx="155">
                  <c:v>767.55</c:v>
                </c:pt>
                <c:pt idx="156">
                  <c:v>767.8</c:v>
                </c:pt>
                <c:pt idx="157">
                  <c:v>768.2</c:v>
                </c:pt>
                <c:pt idx="158">
                  <c:v>766.8</c:v>
                </c:pt>
                <c:pt idx="159">
                  <c:v>766.65</c:v>
                </c:pt>
                <c:pt idx="160">
                  <c:v>767.35</c:v>
                </c:pt>
                <c:pt idx="161">
                  <c:v>767.6</c:v>
                </c:pt>
                <c:pt idx="162">
                  <c:v>767.3</c:v>
                </c:pt>
                <c:pt idx="163">
                  <c:v>766.9</c:v>
                </c:pt>
                <c:pt idx="164">
                  <c:v>767.4</c:v>
                </c:pt>
                <c:pt idx="165">
                  <c:v>767.15</c:v>
                </c:pt>
                <c:pt idx="166">
                  <c:v>767.9</c:v>
                </c:pt>
                <c:pt idx="167">
                  <c:v>767.2</c:v>
                </c:pt>
                <c:pt idx="168">
                  <c:v>767.6</c:v>
                </c:pt>
                <c:pt idx="169">
                  <c:v>766.25</c:v>
                </c:pt>
                <c:pt idx="170">
                  <c:v>767.85</c:v>
                </c:pt>
                <c:pt idx="171">
                  <c:v>767.2</c:v>
                </c:pt>
                <c:pt idx="172">
                  <c:v>767.8</c:v>
                </c:pt>
                <c:pt idx="173">
                  <c:v>768.35</c:v>
                </c:pt>
                <c:pt idx="174">
                  <c:v>767.2</c:v>
                </c:pt>
                <c:pt idx="175">
                  <c:v>767.3</c:v>
                </c:pt>
                <c:pt idx="176">
                  <c:v>767.8</c:v>
                </c:pt>
                <c:pt idx="177">
                  <c:v>768.65</c:v>
                </c:pt>
                <c:pt idx="178">
                  <c:v>767.6</c:v>
                </c:pt>
                <c:pt idx="179">
                  <c:v>768</c:v>
                </c:pt>
                <c:pt idx="180">
                  <c:v>767.25</c:v>
                </c:pt>
                <c:pt idx="181">
                  <c:v>767.95</c:v>
                </c:pt>
                <c:pt idx="182">
                  <c:v>767.55</c:v>
                </c:pt>
                <c:pt idx="183">
                  <c:v>767.95</c:v>
                </c:pt>
                <c:pt idx="184">
                  <c:v>767.55</c:v>
                </c:pt>
                <c:pt idx="185">
                  <c:v>767.25</c:v>
                </c:pt>
                <c:pt idx="186">
                  <c:v>767.75</c:v>
                </c:pt>
                <c:pt idx="187">
                  <c:v>766.85</c:v>
                </c:pt>
                <c:pt idx="188">
                  <c:v>767.35</c:v>
                </c:pt>
                <c:pt idx="189">
                  <c:v>767.35</c:v>
                </c:pt>
                <c:pt idx="190">
                  <c:v>767.5</c:v>
                </c:pt>
                <c:pt idx="191">
                  <c:v>767.45</c:v>
                </c:pt>
                <c:pt idx="192">
                  <c:v>768.5</c:v>
                </c:pt>
                <c:pt idx="193">
                  <c:v>766.85</c:v>
                </c:pt>
                <c:pt idx="194">
                  <c:v>768.15</c:v>
                </c:pt>
                <c:pt idx="195">
                  <c:v>767.25</c:v>
                </c:pt>
                <c:pt idx="196">
                  <c:v>767.25</c:v>
                </c:pt>
                <c:pt idx="197">
                  <c:v>766.95</c:v>
                </c:pt>
                <c:pt idx="198">
                  <c:v>766.1</c:v>
                </c:pt>
                <c:pt idx="199">
                  <c:v>766.9</c:v>
                </c:pt>
                <c:pt idx="200">
                  <c:v>767.7</c:v>
                </c:pt>
                <c:pt idx="201">
                  <c:v>767.7</c:v>
                </c:pt>
                <c:pt idx="202">
                  <c:v>767.55</c:v>
                </c:pt>
                <c:pt idx="203">
                  <c:v>767.3</c:v>
                </c:pt>
                <c:pt idx="204">
                  <c:v>768.5</c:v>
                </c:pt>
                <c:pt idx="205">
                  <c:v>768.8</c:v>
                </c:pt>
                <c:pt idx="206">
                  <c:v>767.9</c:v>
                </c:pt>
                <c:pt idx="207">
                  <c:v>769.35</c:v>
                </c:pt>
                <c:pt idx="208">
                  <c:v>770.75</c:v>
                </c:pt>
                <c:pt idx="209">
                  <c:v>771.3</c:v>
                </c:pt>
                <c:pt idx="210">
                  <c:v>774.15</c:v>
                </c:pt>
                <c:pt idx="211">
                  <c:v>776.3</c:v>
                </c:pt>
                <c:pt idx="212">
                  <c:v>777.35</c:v>
                </c:pt>
                <c:pt idx="213">
                  <c:v>778.15</c:v>
                </c:pt>
                <c:pt idx="214">
                  <c:v>778.05</c:v>
                </c:pt>
                <c:pt idx="215">
                  <c:v>778</c:v>
                </c:pt>
                <c:pt idx="216">
                  <c:v>777.85</c:v>
                </c:pt>
                <c:pt idx="217">
                  <c:v>778.5</c:v>
                </c:pt>
                <c:pt idx="218">
                  <c:v>778.15</c:v>
                </c:pt>
                <c:pt idx="219">
                  <c:v>777.85</c:v>
                </c:pt>
                <c:pt idx="220">
                  <c:v>776.8</c:v>
                </c:pt>
                <c:pt idx="221">
                  <c:v>777.45</c:v>
                </c:pt>
                <c:pt idx="222">
                  <c:v>778.5</c:v>
                </c:pt>
                <c:pt idx="223">
                  <c:v>775.9</c:v>
                </c:pt>
                <c:pt idx="224">
                  <c:v>778.6</c:v>
                </c:pt>
                <c:pt idx="225">
                  <c:v>776.55</c:v>
                </c:pt>
                <c:pt idx="226">
                  <c:v>777.1</c:v>
                </c:pt>
                <c:pt idx="227">
                  <c:v>776.85</c:v>
                </c:pt>
                <c:pt idx="228">
                  <c:v>776.35</c:v>
                </c:pt>
                <c:pt idx="229">
                  <c:v>777.1</c:v>
                </c:pt>
                <c:pt idx="230">
                  <c:v>776.9</c:v>
                </c:pt>
                <c:pt idx="231">
                  <c:v>776.4</c:v>
                </c:pt>
                <c:pt idx="232">
                  <c:v>776.4</c:v>
                </c:pt>
                <c:pt idx="233">
                  <c:v>777.15</c:v>
                </c:pt>
                <c:pt idx="234">
                  <c:v>777.65</c:v>
                </c:pt>
                <c:pt idx="235">
                  <c:v>776.95</c:v>
                </c:pt>
                <c:pt idx="236">
                  <c:v>776.5</c:v>
                </c:pt>
                <c:pt idx="237">
                  <c:v>777.8</c:v>
                </c:pt>
                <c:pt idx="238">
                  <c:v>775.4</c:v>
                </c:pt>
                <c:pt idx="239">
                  <c:v>774.95</c:v>
                </c:pt>
                <c:pt idx="240">
                  <c:v>775.55</c:v>
                </c:pt>
                <c:pt idx="241">
                  <c:v>775.45</c:v>
                </c:pt>
                <c:pt idx="242">
                  <c:v>775.6</c:v>
                </c:pt>
                <c:pt idx="243">
                  <c:v>775.75</c:v>
                </c:pt>
                <c:pt idx="244">
                  <c:v>775.1</c:v>
                </c:pt>
                <c:pt idx="245">
                  <c:v>775</c:v>
                </c:pt>
                <c:pt idx="246">
                  <c:v>774.45</c:v>
                </c:pt>
                <c:pt idx="247">
                  <c:v>774.85</c:v>
                </c:pt>
                <c:pt idx="248">
                  <c:v>776</c:v>
                </c:pt>
                <c:pt idx="249">
                  <c:v>774.9</c:v>
                </c:pt>
                <c:pt idx="250">
                  <c:v>774.8</c:v>
                </c:pt>
                <c:pt idx="251">
                  <c:v>775.9</c:v>
                </c:pt>
                <c:pt idx="252">
                  <c:v>774.65</c:v>
                </c:pt>
                <c:pt idx="253">
                  <c:v>774.95</c:v>
                </c:pt>
                <c:pt idx="254">
                  <c:v>773.75</c:v>
                </c:pt>
                <c:pt idx="255">
                  <c:v>774.5</c:v>
                </c:pt>
                <c:pt idx="256">
                  <c:v>776.1</c:v>
                </c:pt>
                <c:pt idx="257">
                  <c:v>774.35</c:v>
                </c:pt>
                <c:pt idx="258">
                  <c:v>773.95</c:v>
                </c:pt>
                <c:pt idx="259">
                  <c:v>774.1</c:v>
                </c:pt>
                <c:pt idx="260">
                  <c:v>774.8</c:v>
                </c:pt>
                <c:pt idx="261">
                  <c:v>774.35</c:v>
                </c:pt>
                <c:pt idx="262">
                  <c:v>775</c:v>
                </c:pt>
                <c:pt idx="263">
                  <c:v>774.65</c:v>
                </c:pt>
                <c:pt idx="264">
                  <c:v>774.45</c:v>
                </c:pt>
                <c:pt idx="265">
                  <c:v>773.85</c:v>
                </c:pt>
                <c:pt idx="266">
                  <c:v>773.9</c:v>
                </c:pt>
                <c:pt idx="267">
                  <c:v>774.7</c:v>
                </c:pt>
                <c:pt idx="268">
                  <c:v>774.4</c:v>
                </c:pt>
                <c:pt idx="269">
                  <c:v>776.35</c:v>
                </c:pt>
                <c:pt idx="270">
                  <c:v>774.75</c:v>
                </c:pt>
                <c:pt idx="271">
                  <c:v>774.05</c:v>
                </c:pt>
                <c:pt idx="272">
                  <c:v>774.1</c:v>
                </c:pt>
                <c:pt idx="273">
                  <c:v>775.35</c:v>
                </c:pt>
                <c:pt idx="274">
                  <c:v>775.25</c:v>
                </c:pt>
                <c:pt idx="275">
                  <c:v>773.7</c:v>
                </c:pt>
                <c:pt idx="276">
                  <c:v>774.35</c:v>
                </c:pt>
                <c:pt idx="277">
                  <c:v>776.1</c:v>
                </c:pt>
                <c:pt idx="278">
                  <c:v>774.25</c:v>
                </c:pt>
                <c:pt idx="279">
                  <c:v>774.25</c:v>
                </c:pt>
                <c:pt idx="280">
                  <c:v>775.1</c:v>
                </c:pt>
                <c:pt idx="281">
                  <c:v>774.75</c:v>
                </c:pt>
                <c:pt idx="282">
                  <c:v>774.6</c:v>
                </c:pt>
                <c:pt idx="283">
                  <c:v>773.35</c:v>
                </c:pt>
                <c:pt idx="284">
                  <c:v>773.75</c:v>
                </c:pt>
                <c:pt idx="285">
                  <c:v>774.25</c:v>
                </c:pt>
                <c:pt idx="286">
                  <c:v>774.75</c:v>
                </c:pt>
                <c:pt idx="287">
                  <c:v>774</c:v>
                </c:pt>
                <c:pt idx="288">
                  <c:v>773.8</c:v>
                </c:pt>
                <c:pt idx="289">
                  <c:v>774.35</c:v>
                </c:pt>
                <c:pt idx="290">
                  <c:v>775.35</c:v>
                </c:pt>
                <c:pt idx="291">
                  <c:v>775.9</c:v>
                </c:pt>
                <c:pt idx="292">
                  <c:v>775.35</c:v>
                </c:pt>
                <c:pt idx="293">
                  <c:v>773</c:v>
                </c:pt>
                <c:pt idx="294">
                  <c:v>773.55</c:v>
                </c:pt>
                <c:pt idx="295">
                  <c:v>775</c:v>
                </c:pt>
                <c:pt idx="296">
                  <c:v>775.35</c:v>
                </c:pt>
                <c:pt idx="297">
                  <c:v>774.65</c:v>
                </c:pt>
                <c:pt idx="298">
                  <c:v>775</c:v>
                </c:pt>
                <c:pt idx="299">
                  <c:v>774.9</c:v>
                </c:pt>
                <c:pt idx="300">
                  <c:v>775.25</c:v>
                </c:pt>
                <c:pt idx="301">
                  <c:v>775.7</c:v>
                </c:pt>
                <c:pt idx="302">
                  <c:v>774.1</c:v>
                </c:pt>
                <c:pt idx="303">
                  <c:v>774.7</c:v>
                </c:pt>
                <c:pt idx="304">
                  <c:v>776</c:v>
                </c:pt>
                <c:pt idx="305">
                  <c:v>775.35</c:v>
                </c:pt>
                <c:pt idx="306">
                  <c:v>774.6</c:v>
                </c:pt>
                <c:pt idx="307">
                  <c:v>775.1</c:v>
                </c:pt>
                <c:pt idx="308">
                  <c:v>774.05</c:v>
                </c:pt>
                <c:pt idx="309">
                  <c:v>775.25</c:v>
                </c:pt>
                <c:pt idx="310">
                  <c:v>774.65</c:v>
                </c:pt>
                <c:pt idx="311">
                  <c:v>775.15</c:v>
                </c:pt>
                <c:pt idx="312">
                  <c:v>775.45</c:v>
                </c:pt>
                <c:pt idx="313">
                  <c:v>774.8</c:v>
                </c:pt>
                <c:pt idx="314">
                  <c:v>775.85</c:v>
                </c:pt>
                <c:pt idx="315">
                  <c:v>773.7</c:v>
                </c:pt>
                <c:pt idx="316">
                  <c:v>775.3</c:v>
                </c:pt>
                <c:pt idx="317">
                  <c:v>774.55</c:v>
                </c:pt>
                <c:pt idx="318">
                  <c:v>774.4</c:v>
                </c:pt>
                <c:pt idx="319">
                  <c:v>774.6</c:v>
                </c:pt>
                <c:pt idx="320">
                  <c:v>773.3</c:v>
                </c:pt>
                <c:pt idx="321">
                  <c:v>775.35</c:v>
                </c:pt>
                <c:pt idx="322">
                  <c:v>774.95</c:v>
                </c:pt>
                <c:pt idx="323">
                  <c:v>774.4</c:v>
                </c:pt>
                <c:pt idx="324">
                  <c:v>774.5</c:v>
                </c:pt>
                <c:pt idx="325">
                  <c:v>773.7</c:v>
                </c:pt>
                <c:pt idx="326">
                  <c:v>773.2</c:v>
                </c:pt>
                <c:pt idx="327">
                  <c:v>774.35</c:v>
                </c:pt>
                <c:pt idx="328">
                  <c:v>772.2</c:v>
                </c:pt>
                <c:pt idx="329">
                  <c:v>774.1</c:v>
                </c:pt>
                <c:pt idx="330">
                  <c:v>774.15</c:v>
                </c:pt>
                <c:pt idx="331">
                  <c:v>774.7</c:v>
                </c:pt>
                <c:pt idx="332">
                  <c:v>773.75</c:v>
                </c:pt>
                <c:pt idx="333">
                  <c:v>773.5</c:v>
                </c:pt>
                <c:pt idx="334">
                  <c:v>773.6</c:v>
                </c:pt>
                <c:pt idx="335">
                  <c:v>772.85</c:v>
                </c:pt>
                <c:pt idx="336">
                  <c:v>773.45</c:v>
                </c:pt>
                <c:pt idx="337">
                  <c:v>772.6</c:v>
                </c:pt>
                <c:pt idx="338">
                  <c:v>773.2</c:v>
                </c:pt>
                <c:pt idx="339">
                  <c:v>774.25</c:v>
                </c:pt>
                <c:pt idx="340">
                  <c:v>773.2</c:v>
                </c:pt>
                <c:pt idx="341">
                  <c:v>773.45</c:v>
                </c:pt>
                <c:pt idx="342">
                  <c:v>774.05</c:v>
                </c:pt>
                <c:pt idx="343">
                  <c:v>773.55</c:v>
                </c:pt>
                <c:pt idx="344">
                  <c:v>774.1</c:v>
                </c:pt>
                <c:pt idx="345">
                  <c:v>773.05</c:v>
                </c:pt>
                <c:pt idx="346">
                  <c:v>772.7</c:v>
                </c:pt>
                <c:pt idx="347">
                  <c:v>774.65</c:v>
                </c:pt>
                <c:pt idx="348">
                  <c:v>774.15</c:v>
                </c:pt>
                <c:pt idx="349">
                  <c:v>774.2</c:v>
                </c:pt>
                <c:pt idx="350">
                  <c:v>774.45</c:v>
                </c:pt>
                <c:pt idx="351">
                  <c:v>775.05</c:v>
                </c:pt>
                <c:pt idx="352">
                  <c:v>774</c:v>
                </c:pt>
                <c:pt idx="353">
                  <c:v>773.75</c:v>
                </c:pt>
                <c:pt idx="354">
                  <c:v>774.6</c:v>
                </c:pt>
                <c:pt idx="355">
                  <c:v>773.8</c:v>
                </c:pt>
                <c:pt idx="356">
                  <c:v>773.25</c:v>
                </c:pt>
                <c:pt idx="357">
                  <c:v>775</c:v>
                </c:pt>
                <c:pt idx="358">
                  <c:v>775.65</c:v>
                </c:pt>
                <c:pt idx="359">
                  <c:v>773.85</c:v>
                </c:pt>
                <c:pt idx="360">
                  <c:v>773.75</c:v>
                </c:pt>
                <c:pt idx="361">
                  <c:v>774</c:v>
                </c:pt>
                <c:pt idx="362">
                  <c:v>773.8</c:v>
                </c:pt>
                <c:pt idx="363">
                  <c:v>773.55</c:v>
                </c:pt>
                <c:pt idx="364">
                  <c:v>774.9</c:v>
                </c:pt>
                <c:pt idx="365">
                  <c:v>774.95</c:v>
                </c:pt>
                <c:pt idx="366">
                  <c:v>774.1</c:v>
                </c:pt>
                <c:pt idx="367">
                  <c:v>773.8</c:v>
                </c:pt>
                <c:pt idx="368">
                  <c:v>775.3</c:v>
                </c:pt>
                <c:pt idx="369">
                  <c:v>773.65</c:v>
                </c:pt>
                <c:pt idx="370">
                  <c:v>774.45</c:v>
                </c:pt>
                <c:pt idx="371">
                  <c:v>775.1</c:v>
                </c:pt>
                <c:pt idx="372">
                  <c:v>775</c:v>
                </c:pt>
                <c:pt idx="373">
                  <c:v>775.2</c:v>
                </c:pt>
                <c:pt idx="374">
                  <c:v>774.45</c:v>
                </c:pt>
                <c:pt idx="375">
                  <c:v>775.05</c:v>
                </c:pt>
                <c:pt idx="376">
                  <c:v>775.55</c:v>
                </c:pt>
                <c:pt idx="377">
                  <c:v>774.45</c:v>
                </c:pt>
                <c:pt idx="378">
                  <c:v>774.95</c:v>
                </c:pt>
                <c:pt idx="379">
                  <c:v>774.45</c:v>
                </c:pt>
                <c:pt idx="380">
                  <c:v>776</c:v>
                </c:pt>
                <c:pt idx="381">
                  <c:v>774.6</c:v>
                </c:pt>
                <c:pt idx="382">
                  <c:v>773.8</c:v>
                </c:pt>
                <c:pt idx="383">
                  <c:v>775.2</c:v>
                </c:pt>
                <c:pt idx="384">
                  <c:v>774.15</c:v>
                </c:pt>
                <c:pt idx="385">
                  <c:v>774.1</c:v>
                </c:pt>
                <c:pt idx="386">
                  <c:v>774.3</c:v>
                </c:pt>
                <c:pt idx="387">
                  <c:v>773.65</c:v>
                </c:pt>
                <c:pt idx="388">
                  <c:v>775.15</c:v>
                </c:pt>
                <c:pt idx="389">
                  <c:v>774.65</c:v>
                </c:pt>
                <c:pt idx="390">
                  <c:v>773.75</c:v>
                </c:pt>
                <c:pt idx="391">
                  <c:v>774.05</c:v>
                </c:pt>
                <c:pt idx="392">
                  <c:v>774.3</c:v>
                </c:pt>
                <c:pt idx="393">
                  <c:v>774</c:v>
                </c:pt>
                <c:pt idx="394">
                  <c:v>775.15</c:v>
                </c:pt>
                <c:pt idx="395">
                  <c:v>773.4</c:v>
                </c:pt>
                <c:pt idx="396">
                  <c:v>773.55</c:v>
                </c:pt>
                <c:pt idx="397">
                  <c:v>773.25</c:v>
                </c:pt>
                <c:pt idx="398">
                  <c:v>773.9</c:v>
                </c:pt>
                <c:pt idx="399">
                  <c:v>772.6</c:v>
                </c:pt>
                <c:pt idx="400">
                  <c:v>773.75</c:v>
                </c:pt>
                <c:pt idx="401">
                  <c:v>774.25</c:v>
                </c:pt>
                <c:pt idx="402">
                  <c:v>774.1</c:v>
                </c:pt>
                <c:pt idx="403">
                  <c:v>772.85</c:v>
                </c:pt>
                <c:pt idx="404">
                  <c:v>773.55</c:v>
                </c:pt>
                <c:pt idx="405">
                  <c:v>773.55</c:v>
                </c:pt>
                <c:pt idx="406">
                  <c:v>773.5</c:v>
                </c:pt>
                <c:pt idx="407">
                  <c:v>773.3</c:v>
                </c:pt>
                <c:pt idx="408">
                  <c:v>773.2</c:v>
                </c:pt>
                <c:pt idx="409">
                  <c:v>773.35</c:v>
                </c:pt>
                <c:pt idx="410">
                  <c:v>772.4</c:v>
                </c:pt>
                <c:pt idx="411">
                  <c:v>774.25</c:v>
                </c:pt>
                <c:pt idx="412">
                  <c:v>774.2</c:v>
                </c:pt>
                <c:pt idx="413">
                  <c:v>773.05</c:v>
                </c:pt>
                <c:pt idx="414">
                  <c:v>774.5</c:v>
                </c:pt>
                <c:pt idx="415">
                  <c:v>772.95</c:v>
                </c:pt>
                <c:pt idx="416">
                  <c:v>773.05</c:v>
                </c:pt>
                <c:pt idx="417">
                  <c:v>773.7</c:v>
                </c:pt>
                <c:pt idx="418">
                  <c:v>773.25</c:v>
                </c:pt>
                <c:pt idx="419">
                  <c:v>772.3</c:v>
                </c:pt>
                <c:pt idx="420">
                  <c:v>772</c:v>
                </c:pt>
                <c:pt idx="421">
                  <c:v>775</c:v>
                </c:pt>
                <c:pt idx="422">
                  <c:v>773.65</c:v>
                </c:pt>
                <c:pt idx="423">
                  <c:v>773.05</c:v>
                </c:pt>
                <c:pt idx="424">
                  <c:v>774.1</c:v>
                </c:pt>
                <c:pt idx="425">
                  <c:v>773.95</c:v>
                </c:pt>
                <c:pt idx="426">
                  <c:v>772.9</c:v>
                </c:pt>
                <c:pt idx="427">
                  <c:v>773.05</c:v>
                </c:pt>
                <c:pt idx="428">
                  <c:v>772.55</c:v>
                </c:pt>
                <c:pt idx="429">
                  <c:v>773.25</c:v>
                </c:pt>
                <c:pt idx="430">
                  <c:v>771.55</c:v>
                </c:pt>
                <c:pt idx="431">
                  <c:v>772.6</c:v>
                </c:pt>
                <c:pt idx="432">
                  <c:v>772.45</c:v>
                </c:pt>
                <c:pt idx="433">
                  <c:v>772.95</c:v>
                </c:pt>
                <c:pt idx="434">
                  <c:v>773.15</c:v>
                </c:pt>
                <c:pt idx="435">
                  <c:v>772.55</c:v>
                </c:pt>
                <c:pt idx="436">
                  <c:v>774.3</c:v>
                </c:pt>
                <c:pt idx="437">
                  <c:v>772.35</c:v>
                </c:pt>
                <c:pt idx="438">
                  <c:v>772.35</c:v>
                </c:pt>
                <c:pt idx="439">
                  <c:v>773.55</c:v>
                </c:pt>
                <c:pt idx="440">
                  <c:v>772.7</c:v>
                </c:pt>
                <c:pt idx="441">
                  <c:v>773.05</c:v>
                </c:pt>
                <c:pt idx="442">
                  <c:v>773.65</c:v>
                </c:pt>
                <c:pt idx="443">
                  <c:v>772.95</c:v>
                </c:pt>
                <c:pt idx="444">
                  <c:v>772.45</c:v>
                </c:pt>
                <c:pt idx="445">
                  <c:v>772.9</c:v>
                </c:pt>
                <c:pt idx="446">
                  <c:v>772.75</c:v>
                </c:pt>
                <c:pt idx="447">
                  <c:v>772.9</c:v>
                </c:pt>
                <c:pt idx="448">
                  <c:v>773.4</c:v>
                </c:pt>
                <c:pt idx="449">
                  <c:v>773.75</c:v>
                </c:pt>
                <c:pt idx="450">
                  <c:v>772.85</c:v>
                </c:pt>
                <c:pt idx="451">
                  <c:v>772.45</c:v>
                </c:pt>
                <c:pt idx="452">
                  <c:v>772.6</c:v>
                </c:pt>
                <c:pt idx="453">
                  <c:v>773.85</c:v>
                </c:pt>
                <c:pt idx="454">
                  <c:v>772.7</c:v>
                </c:pt>
                <c:pt idx="455">
                  <c:v>772.5</c:v>
                </c:pt>
                <c:pt idx="456">
                  <c:v>772.8</c:v>
                </c:pt>
                <c:pt idx="457">
                  <c:v>773</c:v>
                </c:pt>
                <c:pt idx="458">
                  <c:v>773.8</c:v>
                </c:pt>
                <c:pt idx="459">
                  <c:v>773.45</c:v>
                </c:pt>
                <c:pt idx="460">
                  <c:v>773.75</c:v>
                </c:pt>
                <c:pt idx="461">
                  <c:v>774.2</c:v>
                </c:pt>
                <c:pt idx="462">
                  <c:v>772.45</c:v>
                </c:pt>
                <c:pt idx="463">
                  <c:v>774.05</c:v>
                </c:pt>
                <c:pt idx="464">
                  <c:v>773.7</c:v>
                </c:pt>
                <c:pt idx="465">
                  <c:v>772.6</c:v>
                </c:pt>
                <c:pt idx="466">
                  <c:v>772.95</c:v>
                </c:pt>
                <c:pt idx="467">
                  <c:v>773.3</c:v>
                </c:pt>
                <c:pt idx="468">
                  <c:v>773.95</c:v>
                </c:pt>
                <c:pt idx="469">
                  <c:v>772.5</c:v>
                </c:pt>
                <c:pt idx="470">
                  <c:v>773.9</c:v>
                </c:pt>
                <c:pt idx="471">
                  <c:v>772.55</c:v>
                </c:pt>
                <c:pt idx="472">
                  <c:v>774.4</c:v>
                </c:pt>
                <c:pt idx="473">
                  <c:v>773.4</c:v>
                </c:pt>
                <c:pt idx="474">
                  <c:v>772.95</c:v>
                </c:pt>
                <c:pt idx="475">
                  <c:v>774.25</c:v>
                </c:pt>
                <c:pt idx="476">
                  <c:v>773.4</c:v>
                </c:pt>
                <c:pt idx="477">
                  <c:v>773.8</c:v>
                </c:pt>
                <c:pt idx="478">
                  <c:v>774.2</c:v>
                </c:pt>
                <c:pt idx="479">
                  <c:v>773.95</c:v>
                </c:pt>
                <c:pt idx="480">
                  <c:v>774.6</c:v>
                </c:pt>
                <c:pt idx="481">
                  <c:v>774.05</c:v>
                </c:pt>
                <c:pt idx="482">
                  <c:v>773.65</c:v>
                </c:pt>
                <c:pt idx="483">
                  <c:v>773.95</c:v>
                </c:pt>
                <c:pt idx="484">
                  <c:v>773</c:v>
                </c:pt>
                <c:pt idx="485">
                  <c:v>774.1</c:v>
                </c:pt>
                <c:pt idx="486">
                  <c:v>773.55</c:v>
                </c:pt>
                <c:pt idx="487">
                  <c:v>773.05</c:v>
                </c:pt>
                <c:pt idx="488">
                  <c:v>773.25</c:v>
                </c:pt>
                <c:pt idx="489">
                  <c:v>773.5</c:v>
                </c:pt>
                <c:pt idx="490">
                  <c:v>773.4</c:v>
                </c:pt>
                <c:pt idx="491">
                  <c:v>773.7</c:v>
                </c:pt>
                <c:pt idx="492">
                  <c:v>773.95</c:v>
                </c:pt>
                <c:pt idx="493">
                  <c:v>774.3</c:v>
                </c:pt>
                <c:pt idx="494">
                  <c:v>773.55</c:v>
                </c:pt>
                <c:pt idx="495">
                  <c:v>773.1</c:v>
                </c:pt>
                <c:pt idx="496">
                  <c:v>773.5</c:v>
                </c:pt>
                <c:pt idx="497">
                  <c:v>773.15</c:v>
                </c:pt>
                <c:pt idx="498">
                  <c:v>773.15</c:v>
                </c:pt>
                <c:pt idx="499">
                  <c:v>773.55</c:v>
                </c:pt>
                <c:pt idx="500">
                  <c:v>773.75</c:v>
                </c:pt>
                <c:pt idx="501">
                  <c:v>774.25</c:v>
                </c:pt>
                <c:pt idx="502">
                  <c:v>772.7</c:v>
                </c:pt>
                <c:pt idx="503">
                  <c:v>773.3</c:v>
                </c:pt>
                <c:pt idx="504">
                  <c:v>773.35</c:v>
                </c:pt>
                <c:pt idx="505">
                  <c:v>773.65</c:v>
                </c:pt>
                <c:pt idx="506">
                  <c:v>774.75</c:v>
                </c:pt>
                <c:pt idx="507">
                  <c:v>772.35</c:v>
                </c:pt>
                <c:pt idx="508">
                  <c:v>773.95</c:v>
                </c:pt>
                <c:pt idx="509">
                  <c:v>774</c:v>
                </c:pt>
                <c:pt idx="510">
                  <c:v>773.9</c:v>
                </c:pt>
                <c:pt idx="511">
                  <c:v>773.7</c:v>
                </c:pt>
                <c:pt idx="512">
                  <c:v>772.45</c:v>
                </c:pt>
                <c:pt idx="513">
                  <c:v>772.85</c:v>
                </c:pt>
                <c:pt idx="514">
                  <c:v>773.8</c:v>
                </c:pt>
                <c:pt idx="515">
                  <c:v>772.35</c:v>
                </c:pt>
                <c:pt idx="516">
                  <c:v>773.4</c:v>
                </c:pt>
                <c:pt idx="517">
                  <c:v>773.3</c:v>
                </c:pt>
                <c:pt idx="518">
                  <c:v>773.85</c:v>
                </c:pt>
                <c:pt idx="519">
                  <c:v>773.4</c:v>
                </c:pt>
                <c:pt idx="520">
                  <c:v>773.6</c:v>
                </c:pt>
                <c:pt idx="521">
                  <c:v>774.4</c:v>
                </c:pt>
                <c:pt idx="522">
                  <c:v>773</c:v>
                </c:pt>
                <c:pt idx="523">
                  <c:v>773.4</c:v>
                </c:pt>
                <c:pt idx="524">
                  <c:v>773.05</c:v>
                </c:pt>
                <c:pt idx="525">
                  <c:v>773.8</c:v>
                </c:pt>
                <c:pt idx="526">
                  <c:v>775.05</c:v>
                </c:pt>
                <c:pt idx="527">
                  <c:v>774.9</c:v>
                </c:pt>
                <c:pt idx="528">
                  <c:v>773.25</c:v>
                </c:pt>
                <c:pt idx="529">
                  <c:v>773.75</c:v>
                </c:pt>
                <c:pt idx="530">
                  <c:v>774.5</c:v>
                </c:pt>
                <c:pt idx="531">
                  <c:v>774</c:v>
                </c:pt>
                <c:pt idx="532">
                  <c:v>773.75</c:v>
                </c:pt>
                <c:pt idx="533">
                  <c:v>774.45</c:v>
                </c:pt>
                <c:pt idx="534">
                  <c:v>774.05</c:v>
                </c:pt>
                <c:pt idx="535">
                  <c:v>774.6</c:v>
                </c:pt>
                <c:pt idx="536">
                  <c:v>775.55</c:v>
                </c:pt>
                <c:pt idx="537">
                  <c:v>775.3</c:v>
                </c:pt>
                <c:pt idx="538">
                  <c:v>774.45</c:v>
                </c:pt>
                <c:pt idx="539">
                  <c:v>774.85</c:v>
                </c:pt>
                <c:pt idx="540">
                  <c:v>774.8</c:v>
                </c:pt>
                <c:pt idx="541">
                  <c:v>774.3</c:v>
                </c:pt>
                <c:pt idx="542">
                  <c:v>775.4</c:v>
                </c:pt>
                <c:pt idx="543">
                  <c:v>774.8</c:v>
                </c:pt>
                <c:pt idx="544">
                  <c:v>775.6</c:v>
                </c:pt>
                <c:pt idx="545">
                  <c:v>776.45</c:v>
                </c:pt>
                <c:pt idx="546">
                  <c:v>775.75</c:v>
                </c:pt>
                <c:pt idx="547">
                  <c:v>775.6</c:v>
                </c:pt>
                <c:pt idx="548">
                  <c:v>775.25</c:v>
                </c:pt>
                <c:pt idx="549">
                  <c:v>774.8</c:v>
                </c:pt>
                <c:pt idx="550">
                  <c:v>774.8</c:v>
                </c:pt>
                <c:pt idx="551">
                  <c:v>775</c:v>
                </c:pt>
                <c:pt idx="552">
                  <c:v>775.6</c:v>
                </c:pt>
                <c:pt idx="553">
                  <c:v>773.9</c:v>
                </c:pt>
                <c:pt idx="554">
                  <c:v>775.7</c:v>
                </c:pt>
                <c:pt idx="555">
                  <c:v>775.1</c:v>
                </c:pt>
                <c:pt idx="556">
                  <c:v>775.2</c:v>
                </c:pt>
                <c:pt idx="557">
                  <c:v>775.55</c:v>
                </c:pt>
                <c:pt idx="558">
                  <c:v>777.2</c:v>
                </c:pt>
                <c:pt idx="559">
                  <c:v>775.25</c:v>
                </c:pt>
                <c:pt idx="560">
                  <c:v>776.2</c:v>
                </c:pt>
                <c:pt idx="561">
                  <c:v>776.35</c:v>
                </c:pt>
                <c:pt idx="562">
                  <c:v>776.65</c:v>
                </c:pt>
                <c:pt idx="563">
                  <c:v>776.9</c:v>
                </c:pt>
                <c:pt idx="564">
                  <c:v>777.1</c:v>
                </c:pt>
                <c:pt idx="565">
                  <c:v>777.4</c:v>
                </c:pt>
                <c:pt idx="566">
                  <c:v>776.5</c:v>
                </c:pt>
                <c:pt idx="567">
                  <c:v>777.75</c:v>
                </c:pt>
                <c:pt idx="568">
                  <c:v>778.3</c:v>
                </c:pt>
                <c:pt idx="569">
                  <c:v>777.9</c:v>
                </c:pt>
                <c:pt idx="570">
                  <c:v>777.6</c:v>
                </c:pt>
                <c:pt idx="571">
                  <c:v>777.25</c:v>
                </c:pt>
                <c:pt idx="572">
                  <c:v>776</c:v>
                </c:pt>
                <c:pt idx="573">
                  <c:v>776</c:v>
                </c:pt>
                <c:pt idx="574">
                  <c:v>775.75</c:v>
                </c:pt>
                <c:pt idx="575">
                  <c:v>775.1</c:v>
                </c:pt>
                <c:pt idx="576">
                  <c:v>775.65</c:v>
                </c:pt>
                <c:pt idx="577">
                  <c:v>776.25</c:v>
                </c:pt>
                <c:pt idx="578">
                  <c:v>775.25</c:v>
                </c:pt>
                <c:pt idx="579">
                  <c:v>772.9</c:v>
                </c:pt>
                <c:pt idx="580">
                  <c:v>773.7</c:v>
                </c:pt>
                <c:pt idx="581">
                  <c:v>773.85</c:v>
                </c:pt>
                <c:pt idx="582">
                  <c:v>774.15</c:v>
                </c:pt>
                <c:pt idx="583">
                  <c:v>774</c:v>
                </c:pt>
                <c:pt idx="584">
                  <c:v>773.35</c:v>
                </c:pt>
                <c:pt idx="585">
                  <c:v>774.8</c:v>
                </c:pt>
                <c:pt idx="586">
                  <c:v>773.2</c:v>
                </c:pt>
                <c:pt idx="587">
                  <c:v>773.25</c:v>
                </c:pt>
                <c:pt idx="588">
                  <c:v>775.2</c:v>
                </c:pt>
                <c:pt idx="589">
                  <c:v>773.6</c:v>
                </c:pt>
                <c:pt idx="590">
                  <c:v>773.9</c:v>
                </c:pt>
                <c:pt idx="591">
                  <c:v>773.45</c:v>
                </c:pt>
                <c:pt idx="592">
                  <c:v>772.45</c:v>
                </c:pt>
                <c:pt idx="593">
                  <c:v>774.3</c:v>
                </c:pt>
                <c:pt idx="594">
                  <c:v>773.95</c:v>
                </c:pt>
                <c:pt idx="595">
                  <c:v>774.95</c:v>
                </c:pt>
                <c:pt idx="596">
                  <c:v>773.75</c:v>
                </c:pt>
                <c:pt idx="597">
                  <c:v>773.55</c:v>
                </c:pt>
                <c:pt idx="598">
                  <c:v>774.15</c:v>
                </c:pt>
                <c:pt idx="599">
                  <c:v>773.9</c:v>
                </c:pt>
                <c:pt idx="600">
                  <c:v>774.15</c:v>
                </c:pt>
                <c:pt idx="601">
                  <c:v>773</c:v>
                </c:pt>
                <c:pt idx="602">
                  <c:v>773.9</c:v>
                </c:pt>
                <c:pt idx="603">
                  <c:v>773.85</c:v>
                </c:pt>
                <c:pt idx="604">
                  <c:v>774.05</c:v>
                </c:pt>
                <c:pt idx="605">
                  <c:v>773.8</c:v>
                </c:pt>
                <c:pt idx="606">
                  <c:v>774</c:v>
                </c:pt>
                <c:pt idx="607">
                  <c:v>774.7</c:v>
                </c:pt>
                <c:pt idx="608">
                  <c:v>772.55</c:v>
                </c:pt>
                <c:pt idx="609">
                  <c:v>773.55</c:v>
                </c:pt>
                <c:pt idx="610">
                  <c:v>773.15</c:v>
                </c:pt>
                <c:pt idx="611">
                  <c:v>774</c:v>
                </c:pt>
                <c:pt idx="612">
                  <c:v>773.9</c:v>
                </c:pt>
                <c:pt idx="613">
                  <c:v>773.2</c:v>
                </c:pt>
                <c:pt idx="614">
                  <c:v>775</c:v>
                </c:pt>
                <c:pt idx="615">
                  <c:v>774.6</c:v>
                </c:pt>
                <c:pt idx="616">
                  <c:v>772.9</c:v>
                </c:pt>
                <c:pt idx="617">
                  <c:v>775.3</c:v>
                </c:pt>
                <c:pt idx="618">
                  <c:v>774.85</c:v>
                </c:pt>
                <c:pt idx="619">
                  <c:v>773.95</c:v>
                </c:pt>
                <c:pt idx="620">
                  <c:v>774.25</c:v>
                </c:pt>
                <c:pt idx="621">
                  <c:v>773.7</c:v>
                </c:pt>
                <c:pt idx="622">
                  <c:v>773.6</c:v>
                </c:pt>
                <c:pt idx="623">
                  <c:v>773.95</c:v>
                </c:pt>
                <c:pt idx="624">
                  <c:v>773.4</c:v>
                </c:pt>
                <c:pt idx="625">
                  <c:v>773</c:v>
                </c:pt>
                <c:pt idx="626">
                  <c:v>773</c:v>
                </c:pt>
                <c:pt idx="627">
                  <c:v>773.95</c:v>
                </c:pt>
                <c:pt idx="628">
                  <c:v>772.2</c:v>
                </c:pt>
                <c:pt idx="629">
                  <c:v>772.45</c:v>
                </c:pt>
                <c:pt idx="630">
                  <c:v>774.05</c:v>
                </c:pt>
                <c:pt idx="631">
                  <c:v>773.6</c:v>
                </c:pt>
                <c:pt idx="632">
                  <c:v>772.9</c:v>
                </c:pt>
                <c:pt idx="633">
                  <c:v>773.4</c:v>
                </c:pt>
                <c:pt idx="634">
                  <c:v>772.95</c:v>
                </c:pt>
                <c:pt idx="635">
                  <c:v>773.95</c:v>
                </c:pt>
                <c:pt idx="636">
                  <c:v>772.55</c:v>
                </c:pt>
                <c:pt idx="637">
                  <c:v>773.35</c:v>
                </c:pt>
                <c:pt idx="638">
                  <c:v>773.15</c:v>
                </c:pt>
                <c:pt idx="639">
                  <c:v>772.85</c:v>
                </c:pt>
                <c:pt idx="640">
                  <c:v>772.9</c:v>
                </c:pt>
                <c:pt idx="641">
                  <c:v>772.7</c:v>
                </c:pt>
                <c:pt idx="642">
                  <c:v>774.35</c:v>
                </c:pt>
                <c:pt idx="643">
                  <c:v>772.8</c:v>
                </c:pt>
                <c:pt idx="644">
                  <c:v>771.9</c:v>
                </c:pt>
                <c:pt idx="645">
                  <c:v>771.95</c:v>
                </c:pt>
                <c:pt idx="646">
                  <c:v>773.7</c:v>
                </c:pt>
                <c:pt idx="647">
                  <c:v>774.15</c:v>
                </c:pt>
                <c:pt idx="648">
                  <c:v>772.1</c:v>
                </c:pt>
                <c:pt idx="649">
                  <c:v>775.4</c:v>
                </c:pt>
                <c:pt idx="650">
                  <c:v>773.5</c:v>
                </c:pt>
                <c:pt idx="651">
                  <c:v>772.95</c:v>
                </c:pt>
                <c:pt idx="652">
                  <c:v>774.25</c:v>
                </c:pt>
                <c:pt idx="653">
                  <c:v>773.25</c:v>
                </c:pt>
                <c:pt idx="654">
                  <c:v>773.95</c:v>
                </c:pt>
                <c:pt idx="655">
                  <c:v>773.05</c:v>
                </c:pt>
                <c:pt idx="656">
                  <c:v>772.05</c:v>
                </c:pt>
                <c:pt idx="657">
                  <c:v>773</c:v>
                </c:pt>
                <c:pt idx="658">
                  <c:v>772.6</c:v>
                </c:pt>
                <c:pt idx="659">
                  <c:v>774.05</c:v>
                </c:pt>
                <c:pt idx="660">
                  <c:v>773.2</c:v>
                </c:pt>
                <c:pt idx="661">
                  <c:v>772.85</c:v>
                </c:pt>
                <c:pt idx="662">
                  <c:v>772.65</c:v>
                </c:pt>
                <c:pt idx="663">
                  <c:v>773.95</c:v>
                </c:pt>
                <c:pt idx="664">
                  <c:v>773.55</c:v>
                </c:pt>
                <c:pt idx="665">
                  <c:v>772.65</c:v>
                </c:pt>
                <c:pt idx="666">
                  <c:v>772.95</c:v>
                </c:pt>
                <c:pt idx="667">
                  <c:v>773.45</c:v>
                </c:pt>
                <c:pt idx="668">
                  <c:v>773</c:v>
                </c:pt>
                <c:pt idx="669">
                  <c:v>774.2</c:v>
                </c:pt>
                <c:pt idx="670">
                  <c:v>772.55</c:v>
                </c:pt>
                <c:pt idx="671">
                  <c:v>773.45</c:v>
                </c:pt>
                <c:pt idx="672">
                  <c:v>772.05</c:v>
                </c:pt>
                <c:pt idx="673">
                  <c:v>774.25</c:v>
                </c:pt>
                <c:pt idx="674">
                  <c:v>774.2</c:v>
                </c:pt>
                <c:pt idx="675">
                  <c:v>772.5</c:v>
                </c:pt>
                <c:pt idx="676">
                  <c:v>773.6</c:v>
                </c:pt>
                <c:pt idx="677">
                  <c:v>773.45</c:v>
                </c:pt>
                <c:pt idx="678">
                  <c:v>772.9</c:v>
                </c:pt>
                <c:pt idx="679">
                  <c:v>773.7</c:v>
                </c:pt>
                <c:pt idx="680">
                  <c:v>773.3</c:v>
                </c:pt>
                <c:pt idx="681">
                  <c:v>773.25</c:v>
                </c:pt>
                <c:pt idx="682">
                  <c:v>772.6</c:v>
                </c:pt>
                <c:pt idx="683">
                  <c:v>774.25</c:v>
                </c:pt>
                <c:pt idx="684">
                  <c:v>773.4</c:v>
                </c:pt>
                <c:pt idx="685">
                  <c:v>772.85</c:v>
                </c:pt>
                <c:pt idx="686">
                  <c:v>773.75</c:v>
                </c:pt>
                <c:pt idx="687">
                  <c:v>773.75</c:v>
                </c:pt>
                <c:pt idx="688">
                  <c:v>773.25</c:v>
                </c:pt>
                <c:pt idx="689">
                  <c:v>772.75</c:v>
                </c:pt>
                <c:pt idx="690">
                  <c:v>773.2</c:v>
                </c:pt>
                <c:pt idx="691">
                  <c:v>774.15</c:v>
                </c:pt>
                <c:pt idx="692">
                  <c:v>773.3</c:v>
                </c:pt>
                <c:pt idx="693">
                  <c:v>773.55</c:v>
                </c:pt>
                <c:pt idx="694">
                  <c:v>774.7</c:v>
                </c:pt>
                <c:pt idx="695">
                  <c:v>773.5</c:v>
                </c:pt>
                <c:pt idx="696">
                  <c:v>772.2</c:v>
                </c:pt>
                <c:pt idx="697">
                  <c:v>773.5</c:v>
                </c:pt>
                <c:pt idx="698">
                  <c:v>774</c:v>
                </c:pt>
                <c:pt idx="699">
                  <c:v>774.4</c:v>
                </c:pt>
                <c:pt idx="700">
                  <c:v>772.25</c:v>
                </c:pt>
                <c:pt idx="701">
                  <c:v>773.9</c:v>
                </c:pt>
                <c:pt idx="702">
                  <c:v>772.65</c:v>
                </c:pt>
                <c:pt idx="703">
                  <c:v>773.7</c:v>
                </c:pt>
                <c:pt idx="704">
                  <c:v>772.75</c:v>
                </c:pt>
                <c:pt idx="705">
                  <c:v>772.95</c:v>
                </c:pt>
                <c:pt idx="706">
                  <c:v>774.8</c:v>
                </c:pt>
                <c:pt idx="707">
                  <c:v>773.5</c:v>
                </c:pt>
                <c:pt idx="708">
                  <c:v>772.55</c:v>
                </c:pt>
                <c:pt idx="709">
                  <c:v>774.3</c:v>
                </c:pt>
                <c:pt idx="710">
                  <c:v>772.8</c:v>
                </c:pt>
                <c:pt idx="711">
                  <c:v>773.45</c:v>
                </c:pt>
                <c:pt idx="712">
                  <c:v>773.6</c:v>
                </c:pt>
                <c:pt idx="713">
                  <c:v>772.8</c:v>
                </c:pt>
                <c:pt idx="714">
                  <c:v>773.1</c:v>
                </c:pt>
                <c:pt idx="715">
                  <c:v>774.3</c:v>
                </c:pt>
                <c:pt idx="716">
                  <c:v>772.9</c:v>
                </c:pt>
                <c:pt idx="717">
                  <c:v>774.65</c:v>
                </c:pt>
                <c:pt idx="718">
                  <c:v>773.65</c:v>
                </c:pt>
                <c:pt idx="719">
                  <c:v>772</c:v>
                </c:pt>
                <c:pt idx="720">
                  <c:v>774.2</c:v>
                </c:pt>
                <c:pt idx="721">
                  <c:v>773.45</c:v>
                </c:pt>
                <c:pt idx="722">
                  <c:v>772.75</c:v>
                </c:pt>
                <c:pt idx="723">
                  <c:v>772.45</c:v>
                </c:pt>
                <c:pt idx="724">
                  <c:v>774.5</c:v>
                </c:pt>
                <c:pt idx="725">
                  <c:v>772.7</c:v>
                </c:pt>
                <c:pt idx="726">
                  <c:v>773.85</c:v>
                </c:pt>
                <c:pt idx="727">
                  <c:v>773.1</c:v>
                </c:pt>
                <c:pt idx="728">
                  <c:v>772.8</c:v>
                </c:pt>
                <c:pt idx="729">
                  <c:v>773.45</c:v>
                </c:pt>
                <c:pt idx="730">
                  <c:v>773.5</c:v>
                </c:pt>
                <c:pt idx="731">
                  <c:v>772.15</c:v>
                </c:pt>
                <c:pt idx="732">
                  <c:v>772.1</c:v>
                </c:pt>
                <c:pt idx="733">
                  <c:v>773.2</c:v>
                </c:pt>
                <c:pt idx="734">
                  <c:v>772.3</c:v>
                </c:pt>
                <c:pt idx="735">
                  <c:v>772.85</c:v>
                </c:pt>
                <c:pt idx="736">
                  <c:v>773.05</c:v>
                </c:pt>
                <c:pt idx="737">
                  <c:v>773.05</c:v>
                </c:pt>
                <c:pt idx="738">
                  <c:v>773.25</c:v>
                </c:pt>
                <c:pt idx="739">
                  <c:v>773.15</c:v>
                </c:pt>
                <c:pt idx="740">
                  <c:v>774.15</c:v>
                </c:pt>
                <c:pt idx="741">
                  <c:v>773.15</c:v>
                </c:pt>
                <c:pt idx="742">
                  <c:v>772.5</c:v>
                </c:pt>
                <c:pt idx="743">
                  <c:v>772</c:v>
                </c:pt>
                <c:pt idx="744">
                  <c:v>774.6</c:v>
                </c:pt>
                <c:pt idx="745">
                  <c:v>773.5</c:v>
                </c:pt>
                <c:pt idx="746">
                  <c:v>774.25</c:v>
                </c:pt>
                <c:pt idx="747">
                  <c:v>773.5</c:v>
                </c:pt>
                <c:pt idx="748">
                  <c:v>773.95</c:v>
                </c:pt>
                <c:pt idx="749">
                  <c:v>773.05</c:v>
                </c:pt>
                <c:pt idx="750">
                  <c:v>774.7</c:v>
                </c:pt>
                <c:pt idx="751">
                  <c:v>772.75</c:v>
                </c:pt>
                <c:pt idx="752">
                  <c:v>772.65</c:v>
                </c:pt>
                <c:pt idx="753">
                  <c:v>773.3</c:v>
                </c:pt>
                <c:pt idx="754">
                  <c:v>773.2</c:v>
                </c:pt>
                <c:pt idx="755">
                  <c:v>771.85</c:v>
                </c:pt>
                <c:pt idx="756">
                  <c:v>774.05</c:v>
                </c:pt>
                <c:pt idx="757">
                  <c:v>773.65</c:v>
                </c:pt>
                <c:pt idx="758">
                  <c:v>773.3</c:v>
                </c:pt>
                <c:pt idx="759">
                  <c:v>773.65</c:v>
                </c:pt>
                <c:pt idx="760">
                  <c:v>773.3</c:v>
                </c:pt>
                <c:pt idx="761">
                  <c:v>772.95</c:v>
                </c:pt>
                <c:pt idx="762">
                  <c:v>772.8</c:v>
                </c:pt>
                <c:pt idx="763">
                  <c:v>773.05</c:v>
                </c:pt>
                <c:pt idx="764">
                  <c:v>772.85</c:v>
                </c:pt>
                <c:pt idx="765">
                  <c:v>773.15</c:v>
                </c:pt>
                <c:pt idx="766">
                  <c:v>773.3</c:v>
                </c:pt>
                <c:pt idx="767">
                  <c:v>772.95</c:v>
                </c:pt>
                <c:pt idx="768">
                  <c:v>772.8</c:v>
                </c:pt>
                <c:pt idx="769">
                  <c:v>772.75</c:v>
                </c:pt>
                <c:pt idx="770">
                  <c:v>772.85</c:v>
                </c:pt>
                <c:pt idx="771">
                  <c:v>773.55</c:v>
                </c:pt>
                <c:pt idx="772">
                  <c:v>772.15</c:v>
                </c:pt>
                <c:pt idx="773">
                  <c:v>773</c:v>
                </c:pt>
                <c:pt idx="774">
                  <c:v>774.7</c:v>
                </c:pt>
                <c:pt idx="775">
                  <c:v>773.75</c:v>
                </c:pt>
                <c:pt idx="776">
                  <c:v>774.15</c:v>
                </c:pt>
                <c:pt idx="777">
                  <c:v>773.45</c:v>
                </c:pt>
                <c:pt idx="778">
                  <c:v>773.15</c:v>
                </c:pt>
                <c:pt idx="779">
                  <c:v>773.45</c:v>
                </c:pt>
                <c:pt idx="780">
                  <c:v>773.6</c:v>
                </c:pt>
                <c:pt idx="781">
                  <c:v>772.8</c:v>
                </c:pt>
                <c:pt idx="782">
                  <c:v>773.7</c:v>
                </c:pt>
                <c:pt idx="783">
                  <c:v>773.35</c:v>
                </c:pt>
                <c:pt idx="784">
                  <c:v>774.45</c:v>
                </c:pt>
                <c:pt idx="785">
                  <c:v>774.3</c:v>
                </c:pt>
                <c:pt idx="786">
                  <c:v>773.05</c:v>
                </c:pt>
                <c:pt idx="787">
                  <c:v>773.2</c:v>
                </c:pt>
                <c:pt idx="788">
                  <c:v>774.65</c:v>
                </c:pt>
                <c:pt idx="789">
                  <c:v>773.95</c:v>
                </c:pt>
                <c:pt idx="790">
                  <c:v>773.55</c:v>
                </c:pt>
                <c:pt idx="791">
                  <c:v>773.1</c:v>
                </c:pt>
                <c:pt idx="792">
                  <c:v>774</c:v>
                </c:pt>
                <c:pt idx="793">
                  <c:v>772.85</c:v>
                </c:pt>
                <c:pt idx="794">
                  <c:v>773.25</c:v>
                </c:pt>
                <c:pt idx="795">
                  <c:v>773.45</c:v>
                </c:pt>
                <c:pt idx="796">
                  <c:v>773</c:v>
                </c:pt>
                <c:pt idx="797">
                  <c:v>774.7</c:v>
                </c:pt>
                <c:pt idx="798">
                  <c:v>773.8</c:v>
                </c:pt>
                <c:pt idx="799">
                  <c:v>773.4</c:v>
                </c:pt>
                <c:pt idx="800">
                  <c:v>774.15</c:v>
                </c:pt>
                <c:pt idx="801">
                  <c:v>775.1</c:v>
                </c:pt>
                <c:pt idx="802">
                  <c:v>773.6</c:v>
                </c:pt>
                <c:pt idx="803">
                  <c:v>773.25</c:v>
                </c:pt>
                <c:pt idx="804">
                  <c:v>772.9</c:v>
                </c:pt>
                <c:pt idx="805">
                  <c:v>774.15</c:v>
                </c:pt>
                <c:pt idx="806">
                  <c:v>772.15</c:v>
                </c:pt>
                <c:pt idx="807">
                  <c:v>773.35</c:v>
                </c:pt>
                <c:pt idx="808">
                  <c:v>772.55</c:v>
                </c:pt>
                <c:pt idx="809">
                  <c:v>774.4</c:v>
                </c:pt>
                <c:pt idx="810">
                  <c:v>774.2</c:v>
                </c:pt>
                <c:pt idx="811">
                  <c:v>772.95</c:v>
                </c:pt>
                <c:pt idx="812">
                  <c:v>773.85</c:v>
                </c:pt>
                <c:pt idx="813">
                  <c:v>773.35</c:v>
                </c:pt>
                <c:pt idx="814">
                  <c:v>774.2</c:v>
                </c:pt>
                <c:pt idx="815">
                  <c:v>772.95</c:v>
                </c:pt>
                <c:pt idx="816">
                  <c:v>774.15</c:v>
                </c:pt>
                <c:pt idx="817">
                  <c:v>772.4</c:v>
                </c:pt>
                <c:pt idx="818">
                  <c:v>773.7</c:v>
                </c:pt>
                <c:pt idx="819">
                  <c:v>774.8</c:v>
                </c:pt>
                <c:pt idx="820">
                  <c:v>774.1</c:v>
                </c:pt>
                <c:pt idx="821">
                  <c:v>774.45</c:v>
                </c:pt>
                <c:pt idx="822">
                  <c:v>773.4</c:v>
                </c:pt>
                <c:pt idx="823">
                  <c:v>773.25</c:v>
                </c:pt>
                <c:pt idx="824">
                  <c:v>772.55</c:v>
                </c:pt>
                <c:pt idx="825">
                  <c:v>773.05</c:v>
                </c:pt>
                <c:pt idx="826">
                  <c:v>774.45</c:v>
                </c:pt>
                <c:pt idx="827">
                  <c:v>774.55</c:v>
                </c:pt>
                <c:pt idx="828">
                  <c:v>773.7</c:v>
                </c:pt>
                <c:pt idx="829">
                  <c:v>773.4</c:v>
                </c:pt>
                <c:pt idx="830">
                  <c:v>774.15</c:v>
                </c:pt>
                <c:pt idx="831">
                  <c:v>773.7</c:v>
                </c:pt>
                <c:pt idx="832">
                  <c:v>773.8</c:v>
                </c:pt>
                <c:pt idx="833">
                  <c:v>774.1</c:v>
                </c:pt>
                <c:pt idx="834">
                  <c:v>774.5</c:v>
                </c:pt>
                <c:pt idx="835">
                  <c:v>773.25</c:v>
                </c:pt>
                <c:pt idx="836">
                  <c:v>773.55</c:v>
                </c:pt>
                <c:pt idx="837">
                  <c:v>773.6</c:v>
                </c:pt>
                <c:pt idx="838">
                  <c:v>772.95</c:v>
                </c:pt>
                <c:pt idx="839">
                  <c:v>774.05</c:v>
                </c:pt>
                <c:pt idx="840">
                  <c:v>773.55</c:v>
                </c:pt>
                <c:pt idx="841">
                  <c:v>773.7</c:v>
                </c:pt>
                <c:pt idx="842">
                  <c:v>774.5</c:v>
                </c:pt>
                <c:pt idx="843">
                  <c:v>773.95</c:v>
                </c:pt>
                <c:pt idx="844">
                  <c:v>771.95</c:v>
                </c:pt>
                <c:pt idx="845">
                  <c:v>773.1</c:v>
                </c:pt>
                <c:pt idx="846">
                  <c:v>773.55</c:v>
                </c:pt>
                <c:pt idx="847">
                  <c:v>774.05</c:v>
                </c:pt>
                <c:pt idx="848">
                  <c:v>773.85</c:v>
                </c:pt>
                <c:pt idx="849">
                  <c:v>773</c:v>
                </c:pt>
                <c:pt idx="850">
                  <c:v>772.75</c:v>
                </c:pt>
                <c:pt idx="851">
                  <c:v>773.35</c:v>
                </c:pt>
                <c:pt idx="852">
                  <c:v>773.5</c:v>
                </c:pt>
                <c:pt idx="853">
                  <c:v>773.2</c:v>
                </c:pt>
                <c:pt idx="854">
                  <c:v>772.35</c:v>
                </c:pt>
                <c:pt idx="855">
                  <c:v>774.8</c:v>
                </c:pt>
                <c:pt idx="856">
                  <c:v>772.95</c:v>
                </c:pt>
                <c:pt idx="857">
                  <c:v>774.5</c:v>
                </c:pt>
                <c:pt idx="858">
                  <c:v>772.55</c:v>
                </c:pt>
                <c:pt idx="859">
                  <c:v>774.55</c:v>
                </c:pt>
                <c:pt idx="860">
                  <c:v>774.1</c:v>
                </c:pt>
                <c:pt idx="861">
                  <c:v>773.35</c:v>
                </c:pt>
                <c:pt idx="862">
                  <c:v>774.45</c:v>
                </c:pt>
                <c:pt idx="863">
                  <c:v>773.15</c:v>
                </c:pt>
                <c:pt idx="864">
                  <c:v>774.2</c:v>
                </c:pt>
                <c:pt idx="865">
                  <c:v>773.5</c:v>
                </c:pt>
                <c:pt idx="866">
                  <c:v>773.4</c:v>
                </c:pt>
                <c:pt idx="867">
                  <c:v>773.2</c:v>
                </c:pt>
                <c:pt idx="868">
                  <c:v>773.8</c:v>
                </c:pt>
                <c:pt idx="869">
                  <c:v>773.3</c:v>
                </c:pt>
                <c:pt idx="870">
                  <c:v>772.65</c:v>
                </c:pt>
                <c:pt idx="871">
                  <c:v>773.6</c:v>
                </c:pt>
                <c:pt idx="872">
                  <c:v>775.35</c:v>
                </c:pt>
                <c:pt idx="873">
                  <c:v>773.8</c:v>
                </c:pt>
                <c:pt idx="874">
                  <c:v>773.85</c:v>
                </c:pt>
                <c:pt idx="875">
                  <c:v>774.55</c:v>
                </c:pt>
                <c:pt idx="876">
                  <c:v>773.9</c:v>
                </c:pt>
                <c:pt idx="877">
                  <c:v>773.25</c:v>
                </c:pt>
                <c:pt idx="878">
                  <c:v>773.4</c:v>
                </c:pt>
                <c:pt idx="879">
                  <c:v>773.65</c:v>
                </c:pt>
                <c:pt idx="880">
                  <c:v>773.35</c:v>
                </c:pt>
                <c:pt idx="881">
                  <c:v>773.85</c:v>
                </c:pt>
                <c:pt idx="882">
                  <c:v>773.85</c:v>
                </c:pt>
                <c:pt idx="883">
                  <c:v>772.7</c:v>
                </c:pt>
                <c:pt idx="884">
                  <c:v>773.05</c:v>
                </c:pt>
                <c:pt idx="885">
                  <c:v>773.45</c:v>
                </c:pt>
                <c:pt idx="886">
                  <c:v>774.15</c:v>
                </c:pt>
                <c:pt idx="887">
                  <c:v>773.75</c:v>
                </c:pt>
                <c:pt idx="888">
                  <c:v>774.2</c:v>
                </c:pt>
                <c:pt idx="889">
                  <c:v>773.65</c:v>
                </c:pt>
                <c:pt idx="890">
                  <c:v>774.1</c:v>
                </c:pt>
                <c:pt idx="891">
                  <c:v>773.65</c:v>
                </c:pt>
                <c:pt idx="892">
                  <c:v>773.45</c:v>
                </c:pt>
                <c:pt idx="893">
                  <c:v>773.95</c:v>
                </c:pt>
                <c:pt idx="894">
                  <c:v>772.85</c:v>
                </c:pt>
                <c:pt idx="895">
                  <c:v>774</c:v>
                </c:pt>
                <c:pt idx="896">
                  <c:v>772.9</c:v>
                </c:pt>
                <c:pt idx="897">
                  <c:v>773.45</c:v>
                </c:pt>
                <c:pt idx="898">
                  <c:v>773.6</c:v>
                </c:pt>
                <c:pt idx="899">
                  <c:v>774.05</c:v>
                </c:pt>
                <c:pt idx="900">
                  <c:v>773.3</c:v>
                </c:pt>
                <c:pt idx="901">
                  <c:v>773.95</c:v>
                </c:pt>
                <c:pt idx="902">
                  <c:v>772.95</c:v>
                </c:pt>
                <c:pt idx="903">
                  <c:v>772.95</c:v>
                </c:pt>
                <c:pt idx="904">
                  <c:v>773.35</c:v>
                </c:pt>
                <c:pt idx="905">
                  <c:v>773.8</c:v>
                </c:pt>
                <c:pt idx="906">
                  <c:v>774</c:v>
                </c:pt>
                <c:pt idx="907">
                  <c:v>774</c:v>
                </c:pt>
                <c:pt idx="908">
                  <c:v>773.45</c:v>
                </c:pt>
                <c:pt idx="909">
                  <c:v>774.2</c:v>
                </c:pt>
                <c:pt idx="910">
                  <c:v>773.4</c:v>
                </c:pt>
                <c:pt idx="911">
                  <c:v>774</c:v>
                </c:pt>
                <c:pt idx="912">
                  <c:v>773.85</c:v>
                </c:pt>
                <c:pt idx="913">
                  <c:v>773.5</c:v>
                </c:pt>
                <c:pt idx="914">
                  <c:v>774.5</c:v>
                </c:pt>
                <c:pt idx="915">
                  <c:v>773.85</c:v>
                </c:pt>
                <c:pt idx="916">
                  <c:v>773.75</c:v>
                </c:pt>
                <c:pt idx="917">
                  <c:v>773.65</c:v>
                </c:pt>
                <c:pt idx="918">
                  <c:v>773.05</c:v>
                </c:pt>
                <c:pt idx="919">
                  <c:v>773.8</c:v>
                </c:pt>
                <c:pt idx="920">
                  <c:v>773.85</c:v>
                </c:pt>
                <c:pt idx="921">
                  <c:v>774.35</c:v>
                </c:pt>
                <c:pt idx="922">
                  <c:v>773.3</c:v>
                </c:pt>
                <c:pt idx="923">
                  <c:v>773.7</c:v>
                </c:pt>
                <c:pt idx="924">
                  <c:v>773.45</c:v>
                </c:pt>
                <c:pt idx="925">
                  <c:v>774.15</c:v>
                </c:pt>
                <c:pt idx="926">
                  <c:v>773.4</c:v>
                </c:pt>
                <c:pt idx="927">
                  <c:v>775.45</c:v>
                </c:pt>
                <c:pt idx="928">
                  <c:v>773.1</c:v>
                </c:pt>
                <c:pt idx="929">
                  <c:v>773.5</c:v>
                </c:pt>
                <c:pt idx="930">
                  <c:v>774.3</c:v>
                </c:pt>
                <c:pt idx="931">
                  <c:v>774.35</c:v>
                </c:pt>
                <c:pt idx="932">
                  <c:v>773.5</c:v>
                </c:pt>
                <c:pt idx="933">
                  <c:v>773.15</c:v>
                </c:pt>
                <c:pt idx="934">
                  <c:v>773.75</c:v>
                </c:pt>
                <c:pt idx="935">
                  <c:v>774.2</c:v>
                </c:pt>
                <c:pt idx="936">
                  <c:v>774.5</c:v>
                </c:pt>
                <c:pt idx="937">
                  <c:v>774.5</c:v>
                </c:pt>
                <c:pt idx="938">
                  <c:v>773.25</c:v>
                </c:pt>
                <c:pt idx="939">
                  <c:v>775.2</c:v>
                </c:pt>
                <c:pt idx="940">
                  <c:v>774.15</c:v>
                </c:pt>
                <c:pt idx="941">
                  <c:v>772.95</c:v>
                </c:pt>
                <c:pt idx="942">
                  <c:v>773.55</c:v>
                </c:pt>
                <c:pt idx="943">
                  <c:v>774</c:v>
                </c:pt>
                <c:pt idx="944">
                  <c:v>774.1</c:v>
                </c:pt>
                <c:pt idx="945">
                  <c:v>773.6</c:v>
                </c:pt>
                <c:pt idx="946">
                  <c:v>773.8</c:v>
                </c:pt>
                <c:pt idx="947">
                  <c:v>774</c:v>
                </c:pt>
                <c:pt idx="948">
                  <c:v>773.05</c:v>
                </c:pt>
                <c:pt idx="949">
                  <c:v>773.45</c:v>
                </c:pt>
                <c:pt idx="950">
                  <c:v>773.4</c:v>
                </c:pt>
                <c:pt idx="951">
                  <c:v>773.7</c:v>
                </c:pt>
                <c:pt idx="952">
                  <c:v>773.6</c:v>
                </c:pt>
                <c:pt idx="953">
                  <c:v>774.85</c:v>
                </c:pt>
                <c:pt idx="954">
                  <c:v>773.75</c:v>
                </c:pt>
                <c:pt idx="955">
                  <c:v>774.7</c:v>
                </c:pt>
                <c:pt idx="956">
                  <c:v>775.55</c:v>
                </c:pt>
                <c:pt idx="957">
                  <c:v>774.05</c:v>
                </c:pt>
                <c:pt idx="958">
                  <c:v>773.5</c:v>
                </c:pt>
                <c:pt idx="959">
                  <c:v>775.35</c:v>
                </c:pt>
                <c:pt idx="960">
                  <c:v>773.6</c:v>
                </c:pt>
                <c:pt idx="961">
                  <c:v>773.8</c:v>
                </c:pt>
                <c:pt idx="962">
                  <c:v>774.4</c:v>
                </c:pt>
                <c:pt idx="963">
                  <c:v>773.8</c:v>
                </c:pt>
                <c:pt idx="964">
                  <c:v>773.85</c:v>
                </c:pt>
                <c:pt idx="965">
                  <c:v>774.85</c:v>
                </c:pt>
                <c:pt idx="966">
                  <c:v>773.2</c:v>
                </c:pt>
                <c:pt idx="967">
                  <c:v>774.35</c:v>
                </c:pt>
                <c:pt idx="968">
                  <c:v>773.25</c:v>
                </c:pt>
                <c:pt idx="969">
                  <c:v>774.2</c:v>
                </c:pt>
                <c:pt idx="970">
                  <c:v>773.35</c:v>
                </c:pt>
                <c:pt idx="971">
                  <c:v>774.1</c:v>
                </c:pt>
                <c:pt idx="972">
                  <c:v>773.55</c:v>
                </c:pt>
                <c:pt idx="973">
                  <c:v>774.8</c:v>
                </c:pt>
                <c:pt idx="974">
                  <c:v>773</c:v>
                </c:pt>
                <c:pt idx="975">
                  <c:v>774</c:v>
                </c:pt>
                <c:pt idx="976">
                  <c:v>774.9</c:v>
                </c:pt>
                <c:pt idx="977">
                  <c:v>774.15</c:v>
                </c:pt>
                <c:pt idx="978">
                  <c:v>772.65</c:v>
                </c:pt>
                <c:pt idx="979">
                  <c:v>773.35</c:v>
                </c:pt>
                <c:pt idx="980">
                  <c:v>774.35</c:v>
                </c:pt>
                <c:pt idx="981">
                  <c:v>774.25</c:v>
                </c:pt>
                <c:pt idx="982">
                  <c:v>772.75</c:v>
                </c:pt>
                <c:pt idx="983">
                  <c:v>774.2</c:v>
                </c:pt>
                <c:pt idx="984">
                  <c:v>774.7</c:v>
                </c:pt>
                <c:pt idx="985">
                  <c:v>772.45</c:v>
                </c:pt>
                <c:pt idx="986">
                  <c:v>773.45</c:v>
                </c:pt>
                <c:pt idx="987">
                  <c:v>774.1</c:v>
                </c:pt>
                <c:pt idx="988">
                  <c:v>774.45</c:v>
                </c:pt>
                <c:pt idx="989">
                  <c:v>773.3</c:v>
                </c:pt>
                <c:pt idx="990">
                  <c:v>775.4</c:v>
                </c:pt>
                <c:pt idx="991">
                  <c:v>774.05</c:v>
                </c:pt>
                <c:pt idx="992">
                  <c:v>774.2</c:v>
                </c:pt>
                <c:pt idx="993">
                  <c:v>772.95</c:v>
                </c:pt>
                <c:pt idx="994">
                  <c:v>773.55</c:v>
                </c:pt>
                <c:pt idx="995">
                  <c:v>773.85</c:v>
                </c:pt>
                <c:pt idx="996">
                  <c:v>773.5</c:v>
                </c:pt>
                <c:pt idx="997">
                  <c:v>773.65</c:v>
                </c:pt>
                <c:pt idx="998">
                  <c:v>774.7</c:v>
                </c:pt>
                <c:pt idx="999">
                  <c:v>774.1</c:v>
                </c:pt>
                <c:pt idx="1000">
                  <c:v>774.3</c:v>
                </c:pt>
                <c:pt idx="1001">
                  <c:v>773.1</c:v>
                </c:pt>
                <c:pt idx="1002">
                  <c:v>774.1</c:v>
                </c:pt>
                <c:pt idx="1003">
                  <c:v>773.55</c:v>
                </c:pt>
                <c:pt idx="1004">
                  <c:v>775.25</c:v>
                </c:pt>
                <c:pt idx="1005">
                  <c:v>775.05</c:v>
                </c:pt>
                <c:pt idx="1006">
                  <c:v>773.35</c:v>
                </c:pt>
                <c:pt idx="1007">
                  <c:v>773.85</c:v>
                </c:pt>
                <c:pt idx="1008">
                  <c:v>773.85</c:v>
                </c:pt>
                <c:pt idx="1009">
                  <c:v>774.75</c:v>
                </c:pt>
                <c:pt idx="1010">
                  <c:v>773</c:v>
                </c:pt>
                <c:pt idx="1011">
                  <c:v>772.9</c:v>
                </c:pt>
                <c:pt idx="1012">
                  <c:v>772.9</c:v>
                </c:pt>
                <c:pt idx="1013">
                  <c:v>774.45</c:v>
                </c:pt>
                <c:pt idx="1014">
                  <c:v>774.3</c:v>
                </c:pt>
                <c:pt idx="1015">
                  <c:v>773.95</c:v>
                </c:pt>
                <c:pt idx="1016">
                  <c:v>773.6</c:v>
                </c:pt>
                <c:pt idx="1017">
                  <c:v>774.3</c:v>
                </c:pt>
                <c:pt idx="1018">
                  <c:v>773.75</c:v>
                </c:pt>
                <c:pt idx="1019">
                  <c:v>774.05</c:v>
                </c:pt>
                <c:pt idx="1020">
                  <c:v>774.5</c:v>
                </c:pt>
                <c:pt idx="1021">
                  <c:v>774.3</c:v>
                </c:pt>
                <c:pt idx="1022">
                  <c:v>773.3</c:v>
                </c:pt>
                <c:pt idx="1023">
                  <c:v>773.25</c:v>
                </c:pt>
              </c:numCache>
            </c:numRef>
          </c:yVal>
          <c:smooth val="1"/>
          <c:extLst>
            <c:ext xmlns:c16="http://schemas.microsoft.com/office/drawing/2014/chart" uri="{C3380CC4-5D6E-409C-BE32-E72D297353CC}">
              <c16:uniqueId val="{00000001-48BA-4C2D-A989-78BBB3FC99DA}"/>
            </c:ext>
          </c:extLst>
        </c:ser>
        <c:ser>
          <c:idx val="3"/>
          <c:order val="2"/>
          <c:tx>
            <c:strRef>
              <c:f>'LHS 0 LOAD'!$H$1</c:f>
              <c:strCache>
                <c:ptCount val="1"/>
                <c:pt idx="0">
                  <c:v>30 Mpa</c:v>
                </c:pt>
              </c:strCache>
            </c:strRef>
          </c:tx>
          <c:spPr>
            <a:ln w="38100" cap="rnd">
              <a:solidFill>
                <a:schemeClr val="accent4"/>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LOAD'!$I$2:$I$1025</c:f>
              <c:numCache>
                <c:formatCode>General</c:formatCode>
                <c:ptCount val="1024"/>
                <c:pt idx="0">
                  <c:v>759.05</c:v>
                </c:pt>
                <c:pt idx="1">
                  <c:v>759.5</c:v>
                </c:pt>
                <c:pt idx="2">
                  <c:v>757.9</c:v>
                </c:pt>
                <c:pt idx="3">
                  <c:v>758.1</c:v>
                </c:pt>
                <c:pt idx="4">
                  <c:v>759.3</c:v>
                </c:pt>
                <c:pt idx="5">
                  <c:v>758.7</c:v>
                </c:pt>
                <c:pt idx="6">
                  <c:v>758.15</c:v>
                </c:pt>
                <c:pt idx="7">
                  <c:v>758.05</c:v>
                </c:pt>
                <c:pt idx="8">
                  <c:v>759</c:v>
                </c:pt>
                <c:pt idx="9">
                  <c:v>759.5</c:v>
                </c:pt>
                <c:pt idx="10">
                  <c:v>758.2</c:v>
                </c:pt>
                <c:pt idx="11">
                  <c:v>758.35</c:v>
                </c:pt>
                <c:pt idx="12">
                  <c:v>757.95</c:v>
                </c:pt>
                <c:pt idx="13">
                  <c:v>758.35</c:v>
                </c:pt>
                <c:pt idx="14">
                  <c:v>759.75</c:v>
                </c:pt>
                <c:pt idx="15">
                  <c:v>759.05</c:v>
                </c:pt>
                <c:pt idx="16">
                  <c:v>758.7</c:v>
                </c:pt>
                <c:pt idx="17">
                  <c:v>758.3</c:v>
                </c:pt>
                <c:pt idx="18">
                  <c:v>758.1</c:v>
                </c:pt>
                <c:pt idx="19">
                  <c:v>758.45</c:v>
                </c:pt>
                <c:pt idx="20">
                  <c:v>757.8</c:v>
                </c:pt>
                <c:pt idx="21">
                  <c:v>758.55</c:v>
                </c:pt>
                <c:pt idx="22">
                  <c:v>758.35</c:v>
                </c:pt>
                <c:pt idx="23">
                  <c:v>757.75</c:v>
                </c:pt>
                <c:pt idx="24">
                  <c:v>757.8</c:v>
                </c:pt>
                <c:pt idx="25">
                  <c:v>758.4</c:v>
                </c:pt>
                <c:pt idx="26">
                  <c:v>758.25</c:v>
                </c:pt>
                <c:pt idx="27">
                  <c:v>758.45</c:v>
                </c:pt>
                <c:pt idx="28">
                  <c:v>757.6</c:v>
                </c:pt>
                <c:pt idx="29">
                  <c:v>758.9</c:v>
                </c:pt>
                <c:pt idx="30">
                  <c:v>758.35</c:v>
                </c:pt>
                <c:pt idx="31">
                  <c:v>758.5</c:v>
                </c:pt>
                <c:pt idx="32">
                  <c:v>757.15</c:v>
                </c:pt>
                <c:pt idx="33">
                  <c:v>758.35</c:v>
                </c:pt>
                <c:pt idx="34">
                  <c:v>758.7</c:v>
                </c:pt>
                <c:pt idx="35">
                  <c:v>757.75</c:v>
                </c:pt>
                <c:pt idx="36">
                  <c:v>759.2</c:v>
                </c:pt>
                <c:pt idx="37">
                  <c:v>758.3</c:v>
                </c:pt>
                <c:pt idx="38">
                  <c:v>758.4</c:v>
                </c:pt>
                <c:pt idx="39">
                  <c:v>758.85</c:v>
                </c:pt>
                <c:pt idx="40">
                  <c:v>758.45</c:v>
                </c:pt>
                <c:pt idx="41">
                  <c:v>757.55</c:v>
                </c:pt>
                <c:pt idx="42">
                  <c:v>758.6</c:v>
                </c:pt>
                <c:pt idx="43">
                  <c:v>758.45</c:v>
                </c:pt>
                <c:pt idx="44">
                  <c:v>759.5</c:v>
                </c:pt>
                <c:pt idx="45">
                  <c:v>758.25</c:v>
                </c:pt>
                <c:pt idx="46">
                  <c:v>757.5</c:v>
                </c:pt>
                <c:pt idx="47">
                  <c:v>758.7</c:v>
                </c:pt>
                <c:pt idx="48">
                  <c:v>758.4</c:v>
                </c:pt>
                <c:pt idx="49">
                  <c:v>758.3</c:v>
                </c:pt>
                <c:pt idx="50">
                  <c:v>757.85</c:v>
                </c:pt>
                <c:pt idx="51">
                  <c:v>757.9</c:v>
                </c:pt>
                <c:pt idx="52">
                  <c:v>758.25</c:v>
                </c:pt>
                <c:pt idx="53">
                  <c:v>758.2</c:v>
                </c:pt>
                <c:pt idx="54">
                  <c:v>758.65</c:v>
                </c:pt>
                <c:pt idx="55">
                  <c:v>758.1</c:v>
                </c:pt>
                <c:pt idx="56">
                  <c:v>757.8</c:v>
                </c:pt>
                <c:pt idx="57">
                  <c:v>758.15</c:v>
                </c:pt>
                <c:pt idx="58">
                  <c:v>758.35</c:v>
                </c:pt>
                <c:pt idx="59">
                  <c:v>757.55</c:v>
                </c:pt>
                <c:pt idx="60">
                  <c:v>758.3</c:v>
                </c:pt>
                <c:pt idx="61">
                  <c:v>757.6</c:v>
                </c:pt>
                <c:pt idx="62">
                  <c:v>759.25</c:v>
                </c:pt>
                <c:pt idx="63">
                  <c:v>758.65</c:v>
                </c:pt>
                <c:pt idx="64">
                  <c:v>757.2</c:v>
                </c:pt>
                <c:pt idx="65">
                  <c:v>758.35</c:v>
                </c:pt>
                <c:pt idx="66">
                  <c:v>757.7</c:v>
                </c:pt>
                <c:pt idx="67">
                  <c:v>758.4</c:v>
                </c:pt>
                <c:pt idx="68">
                  <c:v>757.85</c:v>
                </c:pt>
                <c:pt idx="69">
                  <c:v>758.5</c:v>
                </c:pt>
                <c:pt idx="70">
                  <c:v>758.15</c:v>
                </c:pt>
                <c:pt idx="71">
                  <c:v>758.65</c:v>
                </c:pt>
                <c:pt idx="72">
                  <c:v>758.95</c:v>
                </c:pt>
                <c:pt idx="73">
                  <c:v>758.2</c:v>
                </c:pt>
                <c:pt idx="74">
                  <c:v>758.4</c:v>
                </c:pt>
                <c:pt idx="75">
                  <c:v>758.3</c:v>
                </c:pt>
                <c:pt idx="76">
                  <c:v>757.85</c:v>
                </c:pt>
                <c:pt idx="77">
                  <c:v>757.9</c:v>
                </c:pt>
                <c:pt idx="78">
                  <c:v>757.25</c:v>
                </c:pt>
                <c:pt idx="79">
                  <c:v>757.4</c:v>
                </c:pt>
                <c:pt idx="80">
                  <c:v>759</c:v>
                </c:pt>
                <c:pt idx="81">
                  <c:v>758.6</c:v>
                </c:pt>
                <c:pt idx="82">
                  <c:v>758.95</c:v>
                </c:pt>
                <c:pt idx="83">
                  <c:v>758.85</c:v>
                </c:pt>
                <c:pt idx="84">
                  <c:v>758.8</c:v>
                </c:pt>
                <c:pt idx="85">
                  <c:v>757.9</c:v>
                </c:pt>
                <c:pt idx="86">
                  <c:v>757.95</c:v>
                </c:pt>
                <c:pt idx="87">
                  <c:v>757.25</c:v>
                </c:pt>
                <c:pt idx="88">
                  <c:v>758.7</c:v>
                </c:pt>
                <c:pt idx="89">
                  <c:v>756.5</c:v>
                </c:pt>
                <c:pt idx="90">
                  <c:v>758.6</c:v>
                </c:pt>
                <c:pt idx="91">
                  <c:v>757.95</c:v>
                </c:pt>
                <c:pt idx="92">
                  <c:v>758.8</c:v>
                </c:pt>
                <c:pt idx="93">
                  <c:v>757.9</c:v>
                </c:pt>
                <c:pt idx="94">
                  <c:v>759.15</c:v>
                </c:pt>
                <c:pt idx="95">
                  <c:v>757.8</c:v>
                </c:pt>
                <c:pt idx="96">
                  <c:v>758.35</c:v>
                </c:pt>
                <c:pt idx="97">
                  <c:v>757.65</c:v>
                </c:pt>
                <c:pt idx="98">
                  <c:v>758.2</c:v>
                </c:pt>
                <c:pt idx="99">
                  <c:v>757.7</c:v>
                </c:pt>
                <c:pt idx="100">
                  <c:v>759.35</c:v>
                </c:pt>
                <c:pt idx="101">
                  <c:v>758.15</c:v>
                </c:pt>
                <c:pt idx="102">
                  <c:v>757.15</c:v>
                </c:pt>
                <c:pt idx="103">
                  <c:v>758.6</c:v>
                </c:pt>
                <c:pt idx="104">
                  <c:v>758.45</c:v>
                </c:pt>
                <c:pt idx="105">
                  <c:v>758.5</c:v>
                </c:pt>
                <c:pt idx="106">
                  <c:v>758.3</c:v>
                </c:pt>
                <c:pt idx="107">
                  <c:v>759.55</c:v>
                </c:pt>
                <c:pt idx="108">
                  <c:v>757.65</c:v>
                </c:pt>
                <c:pt idx="109">
                  <c:v>758.75</c:v>
                </c:pt>
                <c:pt idx="110">
                  <c:v>758.2</c:v>
                </c:pt>
                <c:pt idx="111">
                  <c:v>758.4</c:v>
                </c:pt>
                <c:pt idx="112">
                  <c:v>757.75</c:v>
                </c:pt>
                <c:pt idx="113">
                  <c:v>757.8</c:v>
                </c:pt>
                <c:pt idx="114">
                  <c:v>758.3</c:v>
                </c:pt>
                <c:pt idx="115">
                  <c:v>757.8</c:v>
                </c:pt>
                <c:pt idx="116">
                  <c:v>758.15</c:v>
                </c:pt>
                <c:pt idx="117">
                  <c:v>757.75</c:v>
                </c:pt>
                <c:pt idx="118">
                  <c:v>758.4</c:v>
                </c:pt>
                <c:pt idx="119">
                  <c:v>758.2</c:v>
                </c:pt>
                <c:pt idx="120">
                  <c:v>757.35</c:v>
                </c:pt>
                <c:pt idx="121">
                  <c:v>758.45</c:v>
                </c:pt>
                <c:pt idx="122">
                  <c:v>758.2</c:v>
                </c:pt>
                <c:pt idx="123">
                  <c:v>757.3</c:v>
                </c:pt>
                <c:pt idx="124">
                  <c:v>759.15</c:v>
                </c:pt>
                <c:pt idx="125">
                  <c:v>758.85</c:v>
                </c:pt>
                <c:pt idx="126">
                  <c:v>757.4</c:v>
                </c:pt>
                <c:pt idx="127">
                  <c:v>758.5</c:v>
                </c:pt>
                <c:pt idx="128">
                  <c:v>757.9</c:v>
                </c:pt>
                <c:pt idx="129">
                  <c:v>759.95</c:v>
                </c:pt>
                <c:pt idx="130">
                  <c:v>758.15</c:v>
                </c:pt>
                <c:pt idx="131">
                  <c:v>757.9</c:v>
                </c:pt>
                <c:pt idx="132">
                  <c:v>757.55</c:v>
                </c:pt>
                <c:pt idx="133">
                  <c:v>758</c:v>
                </c:pt>
                <c:pt idx="134">
                  <c:v>757.7</c:v>
                </c:pt>
                <c:pt idx="135">
                  <c:v>758.3</c:v>
                </c:pt>
                <c:pt idx="136">
                  <c:v>758.65</c:v>
                </c:pt>
                <c:pt idx="137">
                  <c:v>758.15</c:v>
                </c:pt>
                <c:pt idx="138">
                  <c:v>758.15</c:v>
                </c:pt>
                <c:pt idx="139">
                  <c:v>758.15</c:v>
                </c:pt>
                <c:pt idx="140">
                  <c:v>758.7</c:v>
                </c:pt>
                <c:pt idx="141">
                  <c:v>758.5</c:v>
                </c:pt>
                <c:pt idx="142">
                  <c:v>758.45</c:v>
                </c:pt>
                <c:pt idx="143">
                  <c:v>758.05</c:v>
                </c:pt>
                <c:pt idx="144">
                  <c:v>759.15</c:v>
                </c:pt>
                <c:pt idx="145">
                  <c:v>757.85</c:v>
                </c:pt>
                <c:pt idx="146">
                  <c:v>757.35</c:v>
                </c:pt>
                <c:pt idx="147">
                  <c:v>759.1</c:v>
                </c:pt>
                <c:pt idx="148">
                  <c:v>758.3</c:v>
                </c:pt>
                <c:pt idx="149">
                  <c:v>758.4</c:v>
                </c:pt>
                <c:pt idx="150">
                  <c:v>758.1</c:v>
                </c:pt>
                <c:pt idx="151">
                  <c:v>758.5</c:v>
                </c:pt>
                <c:pt idx="152">
                  <c:v>759.75</c:v>
                </c:pt>
                <c:pt idx="153">
                  <c:v>759</c:v>
                </c:pt>
                <c:pt idx="154">
                  <c:v>759</c:v>
                </c:pt>
                <c:pt idx="155">
                  <c:v>758.05</c:v>
                </c:pt>
                <c:pt idx="156">
                  <c:v>757.8</c:v>
                </c:pt>
                <c:pt idx="157">
                  <c:v>757.9</c:v>
                </c:pt>
                <c:pt idx="158">
                  <c:v>758.8</c:v>
                </c:pt>
                <c:pt idx="159">
                  <c:v>757.45</c:v>
                </c:pt>
                <c:pt idx="160">
                  <c:v>757.7</c:v>
                </c:pt>
                <c:pt idx="161">
                  <c:v>758.45</c:v>
                </c:pt>
                <c:pt idx="162">
                  <c:v>757.1</c:v>
                </c:pt>
                <c:pt idx="163">
                  <c:v>757.75</c:v>
                </c:pt>
                <c:pt idx="164">
                  <c:v>757.75</c:v>
                </c:pt>
                <c:pt idx="165">
                  <c:v>758.75</c:v>
                </c:pt>
                <c:pt idx="166">
                  <c:v>756.85</c:v>
                </c:pt>
                <c:pt idx="167">
                  <c:v>758.7</c:v>
                </c:pt>
                <c:pt idx="168">
                  <c:v>757.55</c:v>
                </c:pt>
                <c:pt idx="169">
                  <c:v>757.8</c:v>
                </c:pt>
                <c:pt idx="170">
                  <c:v>758.25</c:v>
                </c:pt>
                <c:pt idx="171">
                  <c:v>758.55</c:v>
                </c:pt>
                <c:pt idx="172">
                  <c:v>757.65</c:v>
                </c:pt>
                <c:pt idx="173">
                  <c:v>757.9</c:v>
                </c:pt>
                <c:pt idx="174">
                  <c:v>757.65</c:v>
                </c:pt>
                <c:pt idx="175">
                  <c:v>758.7</c:v>
                </c:pt>
                <c:pt idx="176">
                  <c:v>758.8</c:v>
                </c:pt>
                <c:pt idx="177">
                  <c:v>758.55</c:v>
                </c:pt>
                <c:pt idx="178">
                  <c:v>758.3</c:v>
                </c:pt>
                <c:pt idx="179">
                  <c:v>757.9</c:v>
                </c:pt>
                <c:pt idx="180">
                  <c:v>758.35</c:v>
                </c:pt>
                <c:pt idx="181">
                  <c:v>758.05</c:v>
                </c:pt>
                <c:pt idx="182">
                  <c:v>758.1</c:v>
                </c:pt>
                <c:pt idx="183">
                  <c:v>758.55</c:v>
                </c:pt>
                <c:pt idx="184">
                  <c:v>757.95</c:v>
                </c:pt>
                <c:pt idx="185">
                  <c:v>758.95</c:v>
                </c:pt>
                <c:pt idx="186">
                  <c:v>758.7</c:v>
                </c:pt>
                <c:pt idx="187">
                  <c:v>758.45</c:v>
                </c:pt>
                <c:pt idx="188">
                  <c:v>757.95</c:v>
                </c:pt>
                <c:pt idx="189">
                  <c:v>757.6</c:v>
                </c:pt>
                <c:pt idx="190">
                  <c:v>758.05</c:v>
                </c:pt>
                <c:pt idx="191">
                  <c:v>757.25</c:v>
                </c:pt>
                <c:pt idx="192">
                  <c:v>757.7</c:v>
                </c:pt>
                <c:pt idx="193">
                  <c:v>758.3</c:v>
                </c:pt>
                <c:pt idx="194">
                  <c:v>758.45</c:v>
                </c:pt>
                <c:pt idx="195">
                  <c:v>758.85</c:v>
                </c:pt>
                <c:pt idx="196">
                  <c:v>757.75</c:v>
                </c:pt>
                <c:pt idx="197">
                  <c:v>757.95</c:v>
                </c:pt>
                <c:pt idx="198">
                  <c:v>758.55</c:v>
                </c:pt>
                <c:pt idx="199">
                  <c:v>757.45</c:v>
                </c:pt>
                <c:pt idx="200">
                  <c:v>757.55</c:v>
                </c:pt>
                <c:pt idx="201">
                  <c:v>758.05</c:v>
                </c:pt>
                <c:pt idx="202">
                  <c:v>757.65</c:v>
                </c:pt>
                <c:pt idx="203">
                  <c:v>758.9</c:v>
                </c:pt>
                <c:pt idx="204">
                  <c:v>757.15</c:v>
                </c:pt>
                <c:pt idx="205">
                  <c:v>758</c:v>
                </c:pt>
                <c:pt idx="206">
                  <c:v>759.55</c:v>
                </c:pt>
                <c:pt idx="207">
                  <c:v>759.05</c:v>
                </c:pt>
                <c:pt idx="208">
                  <c:v>760.65</c:v>
                </c:pt>
                <c:pt idx="209">
                  <c:v>761.45</c:v>
                </c:pt>
                <c:pt idx="210">
                  <c:v>763.75</c:v>
                </c:pt>
                <c:pt idx="211">
                  <c:v>764.55</c:v>
                </c:pt>
                <c:pt idx="212">
                  <c:v>765.6</c:v>
                </c:pt>
                <c:pt idx="213">
                  <c:v>766.5</c:v>
                </c:pt>
                <c:pt idx="214">
                  <c:v>766.8</c:v>
                </c:pt>
                <c:pt idx="215">
                  <c:v>766.8</c:v>
                </c:pt>
                <c:pt idx="216">
                  <c:v>765.9</c:v>
                </c:pt>
                <c:pt idx="217">
                  <c:v>766.85</c:v>
                </c:pt>
                <c:pt idx="218">
                  <c:v>767.25</c:v>
                </c:pt>
                <c:pt idx="219">
                  <c:v>766.45</c:v>
                </c:pt>
                <c:pt idx="220">
                  <c:v>766.45</c:v>
                </c:pt>
                <c:pt idx="221">
                  <c:v>767.65</c:v>
                </c:pt>
                <c:pt idx="222">
                  <c:v>766.5</c:v>
                </c:pt>
                <c:pt idx="223">
                  <c:v>766.9</c:v>
                </c:pt>
                <c:pt idx="224">
                  <c:v>767.7</c:v>
                </c:pt>
                <c:pt idx="225">
                  <c:v>767.15</c:v>
                </c:pt>
                <c:pt idx="226">
                  <c:v>766.35</c:v>
                </c:pt>
                <c:pt idx="227">
                  <c:v>766.7</c:v>
                </c:pt>
                <c:pt idx="228">
                  <c:v>765.15</c:v>
                </c:pt>
                <c:pt idx="229">
                  <c:v>765.2</c:v>
                </c:pt>
                <c:pt idx="230">
                  <c:v>766.65</c:v>
                </c:pt>
                <c:pt idx="231">
                  <c:v>766.1</c:v>
                </c:pt>
                <c:pt idx="232">
                  <c:v>766</c:v>
                </c:pt>
                <c:pt idx="233">
                  <c:v>766.2</c:v>
                </c:pt>
                <c:pt idx="234">
                  <c:v>765.15</c:v>
                </c:pt>
                <c:pt idx="235">
                  <c:v>766.5</c:v>
                </c:pt>
                <c:pt idx="236">
                  <c:v>767.15</c:v>
                </c:pt>
                <c:pt idx="237">
                  <c:v>765.05</c:v>
                </c:pt>
                <c:pt idx="238">
                  <c:v>766.1</c:v>
                </c:pt>
                <c:pt idx="239">
                  <c:v>765.05</c:v>
                </c:pt>
                <c:pt idx="240">
                  <c:v>765.7</c:v>
                </c:pt>
                <c:pt idx="241">
                  <c:v>765.85</c:v>
                </c:pt>
                <c:pt idx="242">
                  <c:v>765.2</c:v>
                </c:pt>
                <c:pt idx="243">
                  <c:v>766.15</c:v>
                </c:pt>
                <c:pt idx="244">
                  <c:v>765.5</c:v>
                </c:pt>
                <c:pt idx="245">
                  <c:v>766.1</c:v>
                </c:pt>
                <c:pt idx="246">
                  <c:v>766.55</c:v>
                </c:pt>
                <c:pt idx="247">
                  <c:v>765.25</c:v>
                </c:pt>
                <c:pt idx="248">
                  <c:v>764.45</c:v>
                </c:pt>
                <c:pt idx="249">
                  <c:v>764.75</c:v>
                </c:pt>
                <c:pt idx="250">
                  <c:v>766.15</c:v>
                </c:pt>
                <c:pt idx="251">
                  <c:v>765.3</c:v>
                </c:pt>
                <c:pt idx="252">
                  <c:v>765.1</c:v>
                </c:pt>
                <c:pt idx="253">
                  <c:v>764.85</c:v>
                </c:pt>
                <c:pt idx="254">
                  <c:v>764.8</c:v>
                </c:pt>
                <c:pt idx="255">
                  <c:v>765</c:v>
                </c:pt>
                <c:pt idx="256">
                  <c:v>764.75</c:v>
                </c:pt>
                <c:pt idx="257">
                  <c:v>764.4</c:v>
                </c:pt>
                <c:pt idx="258">
                  <c:v>764.35</c:v>
                </c:pt>
                <c:pt idx="259">
                  <c:v>764.95</c:v>
                </c:pt>
                <c:pt idx="260">
                  <c:v>763.9</c:v>
                </c:pt>
                <c:pt idx="261">
                  <c:v>765.1</c:v>
                </c:pt>
                <c:pt idx="262">
                  <c:v>764.35</c:v>
                </c:pt>
                <c:pt idx="263">
                  <c:v>764.35</c:v>
                </c:pt>
                <c:pt idx="264">
                  <c:v>764.35</c:v>
                </c:pt>
                <c:pt idx="265">
                  <c:v>765.1</c:v>
                </c:pt>
                <c:pt idx="266">
                  <c:v>763.85</c:v>
                </c:pt>
                <c:pt idx="267">
                  <c:v>764.65</c:v>
                </c:pt>
                <c:pt idx="268">
                  <c:v>765.5</c:v>
                </c:pt>
                <c:pt idx="269">
                  <c:v>764.95</c:v>
                </c:pt>
                <c:pt idx="270">
                  <c:v>765.5</c:v>
                </c:pt>
                <c:pt idx="271">
                  <c:v>764.85</c:v>
                </c:pt>
                <c:pt idx="272">
                  <c:v>764.35</c:v>
                </c:pt>
                <c:pt idx="273">
                  <c:v>765.15</c:v>
                </c:pt>
                <c:pt idx="274">
                  <c:v>764.65</c:v>
                </c:pt>
                <c:pt idx="275">
                  <c:v>765.15</c:v>
                </c:pt>
                <c:pt idx="276">
                  <c:v>765.95</c:v>
                </c:pt>
                <c:pt idx="277">
                  <c:v>764.6</c:v>
                </c:pt>
                <c:pt idx="278">
                  <c:v>764.35</c:v>
                </c:pt>
                <c:pt idx="279">
                  <c:v>765.7</c:v>
                </c:pt>
                <c:pt idx="280">
                  <c:v>764.75</c:v>
                </c:pt>
                <c:pt idx="281">
                  <c:v>765.6</c:v>
                </c:pt>
                <c:pt idx="282">
                  <c:v>765.2</c:v>
                </c:pt>
                <c:pt idx="283">
                  <c:v>765.8</c:v>
                </c:pt>
                <c:pt idx="284">
                  <c:v>764.35</c:v>
                </c:pt>
                <c:pt idx="285">
                  <c:v>765.5</c:v>
                </c:pt>
                <c:pt idx="286">
                  <c:v>764.45</c:v>
                </c:pt>
                <c:pt idx="287">
                  <c:v>764.8</c:v>
                </c:pt>
                <c:pt idx="288">
                  <c:v>765.3</c:v>
                </c:pt>
                <c:pt idx="289">
                  <c:v>765.8</c:v>
                </c:pt>
                <c:pt idx="290">
                  <c:v>766.2</c:v>
                </c:pt>
                <c:pt idx="291">
                  <c:v>765.15</c:v>
                </c:pt>
                <c:pt idx="292">
                  <c:v>764.4</c:v>
                </c:pt>
                <c:pt idx="293">
                  <c:v>766.8</c:v>
                </c:pt>
                <c:pt idx="294">
                  <c:v>766.3</c:v>
                </c:pt>
                <c:pt idx="295">
                  <c:v>765.5</c:v>
                </c:pt>
                <c:pt idx="296">
                  <c:v>766.1</c:v>
                </c:pt>
                <c:pt idx="297">
                  <c:v>766.8</c:v>
                </c:pt>
                <c:pt idx="298">
                  <c:v>766.7</c:v>
                </c:pt>
                <c:pt idx="299">
                  <c:v>765.15</c:v>
                </c:pt>
                <c:pt idx="300">
                  <c:v>765.5</c:v>
                </c:pt>
                <c:pt idx="301">
                  <c:v>765.85</c:v>
                </c:pt>
                <c:pt idx="302">
                  <c:v>765.9</c:v>
                </c:pt>
                <c:pt idx="303">
                  <c:v>765.55</c:v>
                </c:pt>
                <c:pt idx="304">
                  <c:v>765.45</c:v>
                </c:pt>
                <c:pt idx="305">
                  <c:v>765.95</c:v>
                </c:pt>
                <c:pt idx="306">
                  <c:v>765.8</c:v>
                </c:pt>
                <c:pt idx="307">
                  <c:v>766.25</c:v>
                </c:pt>
                <c:pt idx="308">
                  <c:v>765.8</c:v>
                </c:pt>
                <c:pt idx="309">
                  <c:v>765.9</c:v>
                </c:pt>
                <c:pt idx="310">
                  <c:v>765.7</c:v>
                </c:pt>
                <c:pt idx="311">
                  <c:v>765.6</c:v>
                </c:pt>
                <c:pt idx="312">
                  <c:v>765.45</c:v>
                </c:pt>
                <c:pt idx="313">
                  <c:v>766.35</c:v>
                </c:pt>
                <c:pt idx="314">
                  <c:v>765.3</c:v>
                </c:pt>
                <c:pt idx="315">
                  <c:v>766.35</c:v>
                </c:pt>
                <c:pt idx="316">
                  <c:v>764.35</c:v>
                </c:pt>
                <c:pt idx="317">
                  <c:v>764.75</c:v>
                </c:pt>
                <c:pt idx="318">
                  <c:v>764.55</c:v>
                </c:pt>
                <c:pt idx="319">
                  <c:v>764.55</c:v>
                </c:pt>
                <c:pt idx="320">
                  <c:v>765.35</c:v>
                </c:pt>
                <c:pt idx="321">
                  <c:v>763.25</c:v>
                </c:pt>
                <c:pt idx="322">
                  <c:v>765.2</c:v>
                </c:pt>
                <c:pt idx="323">
                  <c:v>765.25</c:v>
                </c:pt>
                <c:pt idx="324">
                  <c:v>764.55</c:v>
                </c:pt>
                <c:pt idx="325">
                  <c:v>764.1</c:v>
                </c:pt>
                <c:pt idx="326">
                  <c:v>762.75</c:v>
                </c:pt>
                <c:pt idx="327">
                  <c:v>764.4</c:v>
                </c:pt>
                <c:pt idx="328">
                  <c:v>763.25</c:v>
                </c:pt>
                <c:pt idx="329">
                  <c:v>764.6</c:v>
                </c:pt>
                <c:pt idx="330">
                  <c:v>764.65</c:v>
                </c:pt>
                <c:pt idx="331">
                  <c:v>764.35</c:v>
                </c:pt>
                <c:pt idx="332">
                  <c:v>764.45</c:v>
                </c:pt>
                <c:pt idx="333">
                  <c:v>764.75</c:v>
                </c:pt>
                <c:pt idx="334">
                  <c:v>764.4</c:v>
                </c:pt>
                <c:pt idx="335">
                  <c:v>763.75</c:v>
                </c:pt>
                <c:pt idx="336">
                  <c:v>762.85</c:v>
                </c:pt>
                <c:pt idx="337">
                  <c:v>764.45</c:v>
                </c:pt>
                <c:pt idx="338">
                  <c:v>764.05</c:v>
                </c:pt>
                <c:pt idx="339">
                  <c:v>763.15</c:v>
                </c:pt>
                <c:pt idx="340">
                  <c:v>762.45</c:v>
                </c:pt>
                <c:pt idx="341">
                  <c:v>764.6</c:v>
                </c:pt>
                <c:pt idx="342">
                  <c:v>765.15</c:v>
                </c:pt>
                <c:pt idx="343">
                  <c:v>763.4</c:v>
                </c:pt>
                <c:pt idx="344">
                  <c:v>763.15</c:v>
                </c:pt>
                <c:pt idx="345">
                  <c:v>764.1</c:v>
                </c:pt>
                <c:pt idx="346">
                  <c:v>763.55</c:v>
                </c:pt>
                <c:pt idx="347">
                  <c:v>764.65</c:v>
                </c:pt>
                <c:pt idx="348">
                  <c:v>763.55</c:v>
                </c:pt>
                <c:pt idx="349">
                  <c:v>763.75</c:v>
                </c:pt>
                <c:pt idx="350">
                  <c:v>765</c:v>
                </c:pt>
                <c:pt idx="351">
                  <c:v>763.85</c:v>
                </c:pt>
                <c:pt idx="352">
                  <c:v>764.7</c:v>
                </c:pt>
                <c:pt idx="353">
                  <c:v>764.6</c:v>
                </c:pt>
                <c:pt idx="354">
                  <c:v>764.95</c:v>
                </c:pt>
                <c:pt idx="355">
                  <c:v>764.35</c:v>
                </c:pt>
                <c:pt idx="356">
                  <c:v>764.6</c:v>
                </c:pt>
                <c:pt idx="357">
                  <c:v>764.8</c:v>
                </c:pt>
                <c:pt idx="358">
                  <c:v>764.5</c:v>
                </c:pt>
                <c:pt idx="359">
                  <c:v>765</c:v>
                </c:pt>
                <c:pt idx="360">
                  <c:v>764.4</c:v>
                </c:pt>
                <c:pt idx="361">
                  <c:v>765.55</c:v>
                </c:pt>
                <c:pt idx="362">
                  <c:v>763.6</c:v>
                </c:pt>
                <c:pt idx="363">
                  <c:v>764.7</c:v>
                </c:pt>
                <c:pt idx="364">
                  <c:v>765.45</c:v>
                </c:pt>
                <c:pt idx="365">
                  <c:v>765.5</c:v>
                </c:pt>
                <c:pt idx="366">
                  <c:v>764.8</c:v>
                </c:pt>
                <c:pt idx="367">
                  <c:v>765</c:v>
                </c:pt>
                <c:pt idx="368">
                  <c:v>765.1</c:v>
                </c:pt>
                <c:pt idx="369">
                  <c:v>765.25</c:v>
                </c:pt>
                <c:pt idx="370">
                  <c:v>765.7</c:v>
                </c:pt>
                <c:pt idx="371">
                  <c:v>764.1</c:v>
                </c:pt>
                <c:pt idx="372">
                  <c:v>765.7</c:v>
                </c:pt>
                <c:pt idx="373">
                  <c:v>765.6</c:v>
                </c:pt>
                <c:pt idx="374">
                  <c:v>764.5</c:v>
                </c:pt>
                <c:pt idx="375">
                  <c:v>765.55</c:v>
                </c:pt>
                <c:pt idx="376">
                  <c:v>764.65</c:v>
                </c:pt>
                <c:pt idx="377">
                  <c:v>764.95</c:v>
                </c:pt>
                <c:pt idx="378">
                  <c:v>765.2</c:v>
                </c:pt>
                <c:pt idx="379">
                  <c:v>765.65</c:v>
                </c:pt>
                <c:pt idx="380">
                  <c:v>764.95</c:v>
                </c:pt>
                <c:pt idx="381">
                  <c:v>764.75</c:v>
                </c:pt>
                <c:pt idx="382">
                  <c:v>764.6</c:v>
                </c:pt>
                <c:pt idx="383">
                  <c:v>765.2</c:v>
                </c:pt>
                <c:pt idx="384">
                  <c:v>765</c:v>
                </c:pt>
                <c:pt idx="385">
                  <c:v>763.8</c:v>
                </c:pt>
                <c:pt idx="386">
                  <c:v>764.1</c:v>
                </c:pt>
                <c:pt idx="387">
                  <c:v>765</c:v>
                </c:pt>
                <c:pt idx="388">
                  <c:v>764.1</c:v>
                </c:pt>
                <c:pt idx="389">
                  <c:v>765</c:v>
                </c:pt>
                <c:pt idx="390">
                  <c:v>763.35</c:v>
                </c:pt>
                <c:pt idx="391">
                  <c:v>763.35</c:v>
                </c:pt>
                <c:pt idx="392">
                  <c:v>762.7</c:v>
                </c:pt>
                <c:pt idx="393">
                  <c:v>764.15</c:v>
                </c:pt>
                <c:pt idx="394">
                  <c:v>763.5</c:v>
                </c:pt>
                <c:pt idx="395">
                  <c:v>763.6</c:v>
                </c:pt>
                <c:pt idx="396">
                  <c:v>764.25</c:v>
                </c:pt>
                <c:pt idx="397">
                  <c:v>763.8</c:v>
                </c:pt>
                <c:pt idx="398">
                  <c:v>763.95</c:v>
                </c:pt>
                <c:pt idx="399">
                  <c:v>764.55</c:v>
                </c:pt>
                <c:pt idx="400">
                  <c:v>764.05</c:v>
                </c:pt>
                <c:pt idx="401">
                  <c:v>764.65</c:v>
                </c:pt>
                <c:pt idx="402">
                  <c:v>763.8</c:v>
                </c:pt>
                <c:pt idx="403">
                  <c:v>764.05</c:v>
                </c:pt>
                <c:pt idx="404">
                  <c:v>764.3</c:v>
                </c:pt>
                <c:pt idx="405">
                  <c:v>763.6</c:v>
                </c:pt>
                <c:pt idx="406">
                  <c:v>763.35</c:v>
                </c:pt>
                <c:pt idx="407">
                  <c:v>763.35</c:v>
                </c:pt>
                <c:pt idx="408">
                  <c:v>763.15</c:v>
                </c:pt>
                <c:pt idx="409">
                  <c:v>763.5</c:v>
                </c:pt>
                <c:pt idx="410">
                  <c:v>764.05</c:v>
                </c:pt>
                <c:pt idx="411">
                  <c:v>763.8</c:v>
                </c:pt>
                <c:pt idx="412">
                  <c:v>763.65</c:v>
                </c:pt>
                <c:pt idx="413">
                  <c:v>763.85</c:v>
                </c:pt>
                <c:pt idx="414">
                  <c:v>762.95</c:v>
                </c:pt>
                <c:pt idx="415">
                  <c:v>763.25</c:v>
                </c:pt>
                <c:pt idx="416">
                  <c:v>763.3</c:v>
                </c:pt>
                <c:pt idx="417">
                  <c:v>763.9</c:v>
                </c:pt>
                <c:pt idx="418">
                  <c:v>764.1</c:v>
                </c:pt>
                <c:pt idx="419">
                  <c:v>763.9</c:v>
                </c:pt>
                <c:pt idx="420">
                  <c:v>765.35</c:v>
                </c:pt>
                <c:pt idx="421">
                  <c:v>763.65</c:v>
                </c:pt>
                <c:pt idx="422">
                  <c:v>763.5</c:v>
                </c:pt>
                <c:pt idx="423">
                  <c:v>764</c:v>
                </c:pt>
                <c:pt idx="424">
                  <c:v>763.8</c:v>
                </c:pt>
                <c:pt idx="425">
                  <c:v>763</c:v>
                </c:pt>
                <c:pt idx="426">
                  <c:v>764.05</c:v>
                </c:pt>
                <c:pt idx="427">
                  <c:v>764.7</c:v>
                </c:pt>
                <c:pt idx="428">
                  <c:v>763.05</c:v>
                </c:pt>
                <c:pt idx="429">
                  <c:v>763.35</c:v>
                </c:pt>
                <c:pt idx="430">
                  <c:v>763.05</c:v>
                </c:pt>
                <c:pt idx="431">
                  <c:v>764.4</c:v>
                </c:pt>
                <c:pt idx="432">
                  <c:v>761.75</c:v>
                </c:pt>
                <c:pt idx="433">
                  <c:v>764.35</c:v>
                </c:pt>
                <c:pt idx="434">
                  <c:v>763.55</c:v>
                </c:pt>
                <c:pt idx="435">
                  <c:v>761.85</c:v>
                </c:pt>
                <c:pt idx="436">
                  <c:v>764.2</c:v>
                </c:pt>
                <c:pt idx="437">
                  <c:v>764.4</c:v>
                </c:pt>
                <c:pt idx="438">
                  <c:v>762.75</c:v>
                </c:pt>
                <c:pt idx="439">
                  <c:v>764.65</c:v>
                </c:pt>
                <c:pt idx="440">
                  <c:v>763.5</c:v>
                </c:pt>
                <c:pt idx="441">
                  <c:v>762.65</c:v>
                </c:pt>
                <c:pt idx="442">
                  <c:v>763.5</c:v>
                </c:pt>
                <c:pt idx="443">
                  <c:v>763.3</c:v>
                </c:pt>
                <c:pt idx="444">
                  <c:v>764.55</c:v>
                </c:pt>
                <c:pt idx="445">
                  <c:v>764.3</c:v>
                </c:pt>
                <c:pt idx="446">
                  <c:v>763.5</c:v>
                </c:pt>
                <c:pt idx="447">
                  <c:v>764</c:v>
                </c:pt>
                <c:pt idx="448">
                  <c:v>763.85</c:v>
                </c:pt>
                <c:pt idx="449">
                  <c:v>762.65</c:v>
                </c:pt>
                <c:pt idx="450">
                  <c:v>764.35</c:v>
                </c:pt>
                <c:pt idx="451">
                  <c:v>764.15</c:v>
                </c:pt>
                <c:pt idx="452">
                  <c:v>763.55</c:v>
                </c:pt>
                <c:pt idx="453">
                  <c:v>763.2</c:v>
                </c:pt>
                <c:pt idx="454">
                  <c:v>764.4</c:v>
                </c:pt>
                <c:pt idx="455">
                  <c:v>762.85</c:v>
                </c:pt>
                <c:pt idx="456">
                  <c:v>763.55</c:v>
                </c:pt>
                <c:pt idx="457">
                  <c:v>765.1</c:v>
                </c:pt>
                <c:pt idx="458">
                  <c:v>763.15</c:v>
                </c:pt>
                <c:pt idx="459">
                  <c:v>764.25</c:v>
                </c:pt>
                <c:pt idx="460">
                  <c:v>763.9</c:v>
                </c:pt>
                <c:pt idx="461">
                  <c:v>762.7</c:v>
                </c:pt>
                <c:pt idx="462">
                  <c:v>763.75</c:v>
                </c:pt>
                <c:pt idx="463">
                  <c:v>763.6</c:v>
                </c:pt>
                <c:pt idx="464">
                  <c:v>764.1</c:v>
                </c:pt>
                <c:pt idx="465">
                  <c:v>763.45</c:v>
                </c:pt>
                <c:pt idx="466">
                  <c:v>763.8</c:v>
                </c:pt>
                <c:pt idx="467">
                  <c:v>764.5</c:v>
                </c:pt>
                <c:pt idx="468">
                  <c:v>763.35</c:v>
                </c:pt>
                <c:pt idx="469">
                  <c:v>764.45</c:v>
                </c:pt>
                <c:pt idx="470">
                  <c:v>763.65</c:v>
                </c:pt>
                <c:pt idx="471">
                  <c:v>763</c:v>
                </c:pt>
                <c:pt idx="472">
                  <c:v>763.95</c:v>
                </c:pt>
                <c:pt idx="473">
                  <c:v>764.05</c:v>
                </c:pt>
                <c:pt idx="474">
                  <c:v>764.7</c:v>
                </c:pt>
                <c:pt idx="475">
                  <c:v>764.05</c:v>
                </c:pt>
                <c:pt idx="476">
                  <c:v>763.8</c:v>
                </c:pt>
                <c:pt idx="477">
                  <c:v>764.2</c:v>
                </c:pt>
                <c:pt idx="478">
                  <c:v>763.65</c:v>
                </c:pt>
                <c:pt idx="479">
                  <c:v>763.4</c:v>
                </c:pt>
                <c:pt idx="480">
                  <c:v>764</c:v>
                </c:pt>
                <c:pt idx="481">
                  <c:v>763.85</c:v>
                </c:pt>
                <c:pt idx="482">
                  <c:v>764.05</c:v>
                </c:pt>
                <c:pt idx="483">
                  <c:v>763.75</c:v>
                </c:pt>
                <c:pt idx="484">
                  <c:v>763.2</c:v>
                </c:pt>
                <c:pt idx="485">
                  <c:v>764.35</c:v>
                </c:pt>
                <c:pt idx="486">
                  <c:v>765.15</c:v>
                </c:pt>
                <c:pt idx="487">
                  <c:v>764</c:v>
                </c:pt>
                <c:pt idx="488">
                  <c:v>762.15</c:v>
                </c:pt>
                <c:pt idx="489">
                  <c:v>765.45</c:v>
                </c:pt>
                <c:pt idx="490">
                  <c:v>763.05</c:v>
                </c:pt>
                <c:pt idx="491">
                  <c:v>763.9</c:v>
                </c:pt>
                <c:pt idx="492">
                  <c:v>763.75</c:v>
                </c:pt>
                <c:pt idx="493">
                  <c:v>763.35</c:v>
                </c:pt>
                <c:pt idx="494">
                  <c:v>764.2</c:v>
                </c:pt>
                <c:pt idx="495">
                  <c:v>763.4</c:v>
                </c:pt>
                <c:pt idx="496">
                  <c:v>763.95</c:v>
                </c:pt>
                <c:pt idx="497">
                  <c:v>764.3</c:v>
                </c:pt>
                <c:pt idx="498">
                  <c:v>763.55</c:v>
                </c:pt>
                <c:pt idx="499">
                  <c:v>763.25</c:v>
                </c:pt>
                <c:pt idx="500">
                  <c:v>764.5</c:v>
                </c:pt>
                <c:pt idx="501">
                  <c:v>763.35</c:v>
                </c:pt>
                <c:pt idx="502">
                  <c:v>762.95</c:v>
                </c:pt>
                <c:pt idx="503">
                  <c:v>763.55</c:v>
                </c:pt>
                <c:pt idx="504">
                  <c:v>763.25</c:v>
                </c:pt>
                <c:pt idx="505">
                  <c:v>763.8</c:v>
                </c:pt>
                <c:pt idx="506">
                  <c:v>763.5</c:v>
                </c:pt>
                <c:pt idx="507">
                  <c:v>764.9</c:v>
                </c:pt>
                <c:pt idx="508">
                  <c:v>763.65</c:v>
                </c:pt>
                <c:pt idx="509">
                  <c:v>763.3</c:v>
                </c:pt>
                <c:pt idx="510">
                  <c:v>763.65</c:v>
                </c:pt>
                <c:pt idx="511">
                  <c:v>764.5</c:v>
                </c:pt>
                <c:pt idx="512">
                  <c:v>764.45</c:v>
                </c:pt>
                <c:pt idx="513">
                  <c:v>763.6</c:v>
                </c:pt>
                <c:pt idx="514">
                  <c:v>764.25</c:v>
                </c:pt>
                <c:pt idx="515">
                  <c:v>763.1</c:v>
                </c:pt>
                <c:pt idx="516">
                  <c:v>764.95</c:v>
                </c:pt>
                <c:pt idx="517">
                  <c:v>764.1</c:v>
                </c:pt>
                <c:pt idx="518">
                  <c:v>764.65</c:v>
                </c:pt>
                <c:pt idx="519">
                  <c:v>764.15</c:v>
                </c:pt>
                <c:pt idx="520">
                  <c:v>762.85</c:v>
                </c:pt>
                <c:pt idx="521">
                  <c:v>764.05</c:v>
                </c:pt>
                <c:pt idx="522">
                  <c:v>764</c:v>
                </c:pt>
                <c:pt idx="523">
                  <c:v>762.1</c:v>
                </c:pt>
                <c:pt idx="524">
                  <c:v>764.55</c:v>
                </c:pt>
                <c:pt idx="525">
                  <c:v>764</c:v>
                </c:pt>
                <c:pt idx="526">
                  <c:v>763.7</c:v>
                </c:pt>
                <c:pt idx="527">
                  <c:v>763.95</c:v>
                </c:pt>
                <c:pt idx="528">
                  <c:v>763.95</c:v>
                </c:pt>
                <c:pt idx="529">
                  <c:v>764</c:v>
                </c:pt>
                <c:pt idx="530">
                  <c:v>764.55</c:v>
                </c:pt>
                <c:pt idx="531">
                  <c:v>764.85</c:v>
                </c:pt>
                <c:pt idx="532">
                  <c:v>766</c:v>
                </c:pt>
                <c:pt idx="533">
                  <c:v>764.6</c:v>
                </c:pt>
                <c:pt idx="534">
                  <c:v>765.9</c:v>
                </c:pt>
                <c:pt idx="535">
                  <c:v>765.25</c:v>
                </c:pt>
                <c:pt idx="536">
                  <c:v>764.35</c:v>
                </c:pt>
                <c:pt idx="537">
                  <c:v>765.45</c:v>
                </c:pt>
                <c:pt idx="538">
                  <c:v>765.35</c:v>
                </c:pt>
                <c:pt idx="539">
                  <c:v>765.75</c:v>
                </c:pt>
                <c:pt idx="540">
                  <c:v>766.65</c:v>
                </c:pt>
                <c:pt idx="541">
                  <c:v>767.25</c:v>
                </c:pt>
                <c:pt idx="542">
                  <c:v>765.65</c:v>
                </c:pt>
                <c:pt idx="543">
                  <c:v>767.1</c:v>
                </c:pt>
                <c:pt idx="544">
                  <c:v>767.8</c:v>
                </c:pt>
                <c:pt idx="545">
                  <c:v>766.6</c:v>
                </c:pt>
                <c:pt idx="546">
                  <c:v>766.15</c:v>
                </c:pt>
                <c:pt idx="547">
                  <c:v>767.7</c:v>
                </c:pt>
                <c:pt idx="548">
                  <c:v>766.5</c:v>
                </c:pt>
                <c:pt idx="549">
                  <c:v>767.1</c:v>
                </c:pt>
                <c:pt idx="550">
                  <c:v>765.65</c:v>
                </c:pt>
                <c:pt idx="551">
                  <c:v>766.55</c:v>
                </c:pt>
                <c:pt idx="552">
                  <c:v>766.4</c:v>
                </c:pt>
                <c:pt idx="553">
                  <c:v>766</c:v>
                </c:pt>
                <c:pt idx="554">
                  <c:v>766.75</c:v>
                </c:pt>
                <c:pt idx="555">
                  <c:v>766.05</c:v>
                </c:pt>
                <c:pt idx="556">
                  <c:v>765.35</c:v>
                </c:pt>
                <c:pt idx="557">
                  <c:v>766.45</c:v>
                </c:pt>
                <c:pt idx="558">
                  <c:v>767.35</c:v>
                </c:pt>
                <c:pt idx="559">
                  <c:v>768.2</c:v>
                </c:pt>
                <c:pt idx="560">
                  <c:v>768.65</c:v>
                </c:pt>
                <c:pt idx="561">
                  <c:v>767.05</c:v>
                </c:pt>
                <c:pt idx="562">
                  <c:v>767.6</c:v>
                </c:pt>
                <c:pt idx="563">
                  <c:v>768.5</c:v>
                </c:pt>
                <c:pt idx="564">
                  <c:v>768.45</c:v>
                </c:pt>
                <c:pt idx="565">
                  <c:v>769.1</c:v>
                </c:pt>
                <c:pt idx="566">
                  <c:v>769.6</c:v>
                </c:pt>
                <c:pt idx="567">
                  <c:v>769.8</c:v>
                </c:pt>
                <c:pt idx="568">
                  <c:v>768.6</c:v>
                </c:pt>
                <c:pt idx="569">
                  <c:v>768.95</c:v>
                </c:pt>
                <c:pt idx="570">
                  <c:v>769.1</c:v>
                </c:pt>
                <c:pt idx="571">
                  <c:v>767.75</c:v>
                </c:pt>
                <c:pt idx="572">
                  <c:v>767.2</c:v>
                </c:pt>
                <c:pt idx="573">
                  <c:v>767.05</c:v>
                </c:pt>
                <c:pt idx="574">
                  <c:v>766.8</c:v>
                </c:pt>
                <c:pt idx="575">
                  <c:v>766.7</c:v>
                </c:pt>
                <c:pt idx="576">
                  <c:v>765.6</c:v>
                </c:pt>
                <c:pt idx="577">
                  <c:v>766</c:v>
                </c:pt>
                <c:pt idx="578">
                  <c:v>764.4</c:v>
                </c:pt>
                <c:pt idx="579">
                  <c:v>765.55</c:v>
                </c:pt>
                <c:pt idx="580">
                  <c:v>764.05</c:v>
                </c:pt>
                <c:pt idx="581">
                  <c:v>764.9</c:v>
                </c:pt>
                <c:pt idx="582">
                  <c:v>763.65</c:v>
                </c:pt>
                <c:pt idx="583">
                  <c:v>764.5</c:v>
                </c:pt>
                <c:pt idx="584">
                  <c:v>764.15</c:v>
                </c:pt>
                <c:pt idx="585">
                  <c:v>764.4</c:v>
                </c:pt>
                <c:pt idx="586">
                  <c:v>764.35</c:v>
                </c:pt>
                <c:pt idx="587">
                  <c:v>764.1</c:v>
                </c:pt>
                <c:pt idx="588">
                  <c:v>763.1</c:v>
                </c:pt>
                <c:pt idx="589">
                  <c:v>764.9</c:v>
                </c:pt>
                <c:pt idx="590">
                  <c:v>765</c:v>
                </c:pt>
                <c:pt idx="591">
                  <c:v>764.5</c:v>
                </c:pt>
                <c:pt idx="592">
                  <c:v>763.8</c:v>
                </c:pt>
                <c:pt idx="593">
                  <c:v>764.45</c:v>
                </c:pt>
                <c:pt idx="594">
                  <c:v>764.9</c:v>
                </c:pt>
                <c:pt idx="595">
                  <c:v>762.95</c:v>
                </c:pt>
                <c:pt idx="596">
                  <c:v>762.8</c:v>
                </c:pt>
                <c:pt idx="597">
                  <c:v>764.15</c:v>
                </c:pt>
                <c:pt idx="598">
                  <c:v>764.65</c:v>
                </c:pt>
                <c:pt idx="599">
                  <c:v>764.35</c:v>
                </c:pt>
                <c:pt idx="600">
                  <c:v>764.4</c:v>
                </c:pt>
                <c:pt idx="601">
                  <c:v>763.75</c:v>
                </c:pt>
                <c:pt idx="602">
                  <c:v>763.5</c:v>
                </c:pt>
                <c:pt idx="603">
                  <c:v>762.9</c:v>
                </c:pt>
                <c:pt idx="604">
                  <c:v>764.75</c:v>
                </c:pt>
                <c:pt idx="605">
                  <c:v>763.4</c:v>
                </c:pt>
                <c:pt idx="606">
                  <c:v>765.2</c:v>
                </c:pt>
                <c:pt idx="607">
                  <c:v>764.25</c:v>
                </c:pt>
                <c:pt idx="608">
                  <c:v>764.35</c:v>
                </c:pt>
                <c:pt idx="609">
                  <c:v>764.55</c:v>
                </c:pt>
                <c:pt idx="610">
                  <c:v>764.25</c:v>
                </c:pt>
                <c:pt idx="611">
                  <c:v>763.9</c:v>
                </c:pt>
                <c:pt idx="612">
                  <c:v>765.8</c:v>
                </c:pt>
                <c:pt idx="613">
                  <c:v>765.25</c:v>
                </c:pt>
                <c:pt idx="614">
                  <c:v>765.85</c:v>
                </c:pt>
                <c:pt idx="615">
                  <c:v>764.9</c:v>
                </c:pt>
                <c:pt idx="616">
                  <c:v>764.9</c:v>
                </c:pt>
                <c:pt idx="617">
                  <c:v>764.4</c:v>
                </c:pt>
                <c:pt idx="618">
                  <c:v>765.25</c:v>
                </c:pt>
                <c:pt idx="619">
                  <c:v>763.4</c:v>
                </c:pt>
                <c:pt idx="620">
                  <c:v>764</c:v>
                </c:pt>
                <c:pt idx="621">
                  <c:v>763.7</c:v>
                </c:pt>
                <c:pt idx="622">
                  <c:v>763.35</c:v>
                </c:pt>
                <c:pt idx="623">
                  <c:v>763.75</c:v>
                </c:pt>
                <c:pt idx="624">
                  <c:v>763.6</c:v>
                </c:pt>
                <c:pt idx="625">
                  <c:v>764.4</c:v>
                </c:pt>
                <c:pt idx="626">
                  <c:v>763.7</c:v>
                </c:pt>
                <c:pt idx="627">
                  <c:v>764.7</c:v>
                </c:pt>
                <c:pt idx="628">
                  <c:v>763</c:v>
                </c:pt>
                <c:pt idx="629">
                  <c:v>765.2</c:v>
                </c:pt>
                <c:pt idx="630">
                  <c:v>764</c:v>
                </c:pt>
                <c:pt idx="631">
                  <c:v>763.8</c:v>
                </c:pt>
                <c:pt idx="632">
                  <c:v>764.7</c:v>
                </c:pt>
                <c:pt idx="633">
                  <c:v>764.15</c:v>
                </c:pt>
                <c:pt idx="634">
                  <c:v>764.1</c:v>
                </c:pt>
                <c:pt idx="635">
                  <c:v>764.2</c:v>
                </c:pt>
                <c:pt idx="636">
                  <c:v>763.85</c:v>
                </c:pt>
                <c:pt idx="637">
                  <c:v>764.15</c:v>
                </c:pt>
                <c:pt idx="638">
                  <c:v>763.6</c:v>
                </c:pt>
                <c:pt idx="639">
                  <c:v>763</c:v>
                </c:pt>
                <c:pt idx="640">
                  <c:v>763.7</c:v>
                </c:pt>
                <c:pt idx="641">
                  <c:v>763.85</c:v>
                </c:pt>
                <c:pt idx="642">
                  <c:v>763.15</c:v>
                </c:pt>
                <c:pt idx="643">
                  <c:v>763.9</c:v>
                </c:pt>
                <c:pt idx="644">
                  <c:v>761.95</c:v>
                </c:pt>
                <c:pt idx="645">
                  <c:v>762.2</c:v>
                </c:pt>
                <c:pt idx="646">
                  <c:v>763.05</c:v>
                </c:pt>
                <c:pt idx="647">
                  <c:v>763.55</c:v>
                </c:pt>
                <c:pt idx="648">
                  <c:v>763.75</c:v>
                </c:pt>
                <c:pt idx="649">
                  <c:v>762.85</c:v>
                </c:pt>
                <c:pt idx="650">
                  <c:v>763.1</c:v>
                </c:pt>
                <c:pt idx="651">
                  <c:v>763.15</c:v>
                </c:pt>
                <c:pt idx="652">
                  <c:v>764.85</c:v>
                </c:pt>
                <c:pt idx="653">
                  <c:v>763.8</c:v>
                </c:pt>
                <c:pt idx="654">
                  <c:v>763.5</c:v>
                </c:pt>
                <c:pt idx="655">
                  <c:v>763.8</c:v>
                </c:pt>
                <c:pt idx="656">
                  <c:v>762.5</c:v>
                </c:pt>
                <c:pt idx="657">
                  <c:v>762.8</c:v>
                </c:pt>
                <c:pt idx="658">
                  <c:v>764.3</c:v>
                </c:pt>
                <c:pt idx="659">
                  <c:v>763.7</c:v>
                </c:pt>
                <c:pt idx="660">
                  <c:v>763.4</c:v>
                </c:pt>
                <c:pt idx="661">
                  <c:v>764.25</c:v>
                </c:pt>
                <c:pt idx="662">
                  <c:v>763.9</c:v>
                </c:pt>
                <c:pt idx="663">
                  <c:v>764.7</c:v>
                </c:pt>
                <c:pt idx="664">
                  <c:v>763.25</c:v>
                </c:pt>
                <c:pt idx="665">
                  <c:v>763.95</c:v>
                </c:pt>
                <c:pt idx="666">
                  <c:v>764.6</c:v>
                </c:pt>
                <c:pt idx="667">
                  <c:v>763.5</c:v>
                </c:pt>
                <c:pt idx="668">
                  <c:v>764.15</c:v>
                </c:pt>
                <c:pt idx="669">
                  <c:v>764.05</c:v>
                </c:pt>
                <c:pt idx="670">
                  <c:v>765.05</c:v>
                </c:pt>
                <c:pt idx="671">
                  <c:v>764.3</c:v>
                </c:pt>
                <c:pt idx="672">
                  <c:v>763.35</c:v>
                </c:pt>
                <c:pt idx="673">
                  <c:v>764.45</c:v>
                </c:pt>
                <c:pt idx="674">
                  <c:v>764.8</c:v>
                </c:pt>
                <c:pt idx="675">
                  <c:v>765</c:v>
                </c:pt>
                <c:pt idx="676">
                  <c:v>763.7</c:v>
                </c:pt>
                <c:pt idx="677">
                  <c:v>764.85</c:v>
                </c:pt>
                <c:pt idx="678">
                  <c:v>764.35</c:v>
                </c:pt>
                <c:pt idx="679">
                  <c:v>764.1</c:v>
                </c:pt>
                <c:pt idx="680">
                  <c:v>763.75</c:v>
                </c:pt>
                <c:pt idx="681">
                  <c:v>764.35</c:v>
                </c:pt>
                <c:pt idx="682">
                  <c:v>763.85</c:v>
                </c:pt>
                <c:pt idx="683">
                  <c:v>764.35</c:v>
                </c:pt>
                <c:pt idx="684">
                  <c:v>764.35</c:v>
                </c:pt>
                <c:pt idx="685">
                  <c:v>763.7</c:v>
                </c:pt>
                <c:pt idx="686">
                  <c:v>763.8</c:v>
                </c:pt>
                <c:pt idx="687">
                  <c:v>762.95</c:v>
                </c:pt>
                <c:pt idx="688">
                  <c:v>764.35</c:v>
                </c:pt>
                <c:pt idx="689">
                  <c:v>764.15</c:v>
                </c:pt>
                <c:pt idx="690">
                  <c:v>763.8</c:v>
                </c:pt>
                <c:pt idx="691">
                  <c:v>764.6</c:v>
                </c:pt>
                <c:pt idx="692">
                  <c:v>764.1</c:v>
                </c:pt>
                <c:pt idx="693">
                  <c:v>763.6</c:v>
                </c:pt>
                <c:pt idx="694">
                  <c:v>762.95</c:v>
                </c:pt>
                <c:pt idx="695">
                  <c:v>764.45</c:v>
                </c:pt>
                <c:pt idx="696">
                  <c:v>763.95</c:v>
                </c:pt>
                <c:pt idx="697">
                  <c:v>763.7</c:v>
                </c:pt>
                <c:pt idx="698">
                  <c:v>764</c:v>
                </c:pt>
                <c:pt idx="699">
                  <c:v>764.15</c:v>
                </c:pt>
                <c:pt idx="700">
                  <c:v>764.2</c:v>
                </c:pt>
                <c:pt idx="701">
                  <c:v>763.8</c:v>
                </c:pt>
                <c:pt idx="702">
                  <c:v>764.5</c:v>
                </c:pt>
                <c:pt idx="703">
                  <c:v>763.85</c:v>
                </c:pt>
                <c:pt idx="704">
                  <c:v>763.95</c:v>
                </c:pt>
                <c:pt idx="705">
                  <c:v>763.75</c:v>
                </c:pt>
                <c:pt idx="706">
                  <c:v>763.75</c:v>
                </c:pt>
                <c:pt idx="707">
                  <c:v>764.55</c:v>
                </c:pt>
                <c:pt idx="708">
                  <c:v>764.7</c:v>
                </c:pt>
                <c:pt idx="709">
                  <c:v>764.35</c:v>
                </c:pt>
                <c:pt idx="710">
                  <c:v>763.7</c:v>
                </c:pt>
                <c:pt idx="711">
                  <c:v>763.25</c:v>
                </c:pt>
                <c:pt idx="712">
                  <c:v>765.4</c:v>
                </c:pt>
                <c:pt idx="713">
                  <c:v>764.05</c:v>
                </c:pt>
                <c:pt idx="714">
                  <c:v>763.4</c:v>
                </c:pt>
                <c:pt idx="715">
                  <c:v>765.45</c:v>
                </c:pt>
                <c:pt idx="716">
                  <c:v>764.05</c:v>
                </c:pt>
                <c:pt idx="717">
                  <c:v>764.1</c:v>
                </c:pt>
                <c:pt idx="718">
                  <c:v>764.1</c:v>
                </c:pt>
                <c:pt idx="719">
                  <c:v>763.75</c:v>
                </c:pt>
                <c:pt idx="720">
                  <c:v>763.85</c:v>
                </c:pt>
                <c:pt idx="721">
                  <c:v>764.2</c:v>
                </c:pt>
                <c:pt idx="722">
                  <c:v>765.25</c:v>
                </c:pt>
                <c:pt idx="723">
                  <c:v>764.05</c:v>
                </c:pt>
                <c:pt idx="724">
                  <c:v>765.25</c:v>
                </c:pt>
                <c:pt idx="725">
                  <c:v>763.7</c:v>
                </c:pt>
                <c:pt idx="726">
                  <c:v>764.55</c:v>
                </c:pt>
                <c:pt idx="727">
                  <c:v>764.65</c:v>
                </c:pt>
                <c:pt idx="728">
                  <c:v>764.7</c:v>
                </c:pt>
                <c:pt idx="729">
                  <c:v>765.1</c:v>
                </c:pt>
                <c:pt idx="730">
                  <c:v>764.65</c:v>
                </c:pt>
                <c:pt idx="731">
                  <c:v>763.7</c:v>
                </c:pt>
                <c:pt idx="732">
                  <c:v>764.8</c:v>
                </c:pt>
                <c:pt idx="733">
                  <c:v>763.95</c:v>
                </c:pt>
                <c:pt idx="734">
                  <c:v>764.4</c:v>
                </c:pt>
                <c:pt idx="735">
                  <c:v>764.8</c:v>
                </c:pt>
                <c:pt idx="736">
                  <c:v>765.45</c:v>
                </c:pt>
                <c:pt idx="737">
                  <c:v>764.05</c:v>
                </c:pt>
                <c:pt idx="738">
                  <c:v>764.2</c:v>
                </c:pt>
                <c:pt idx="739">
                  <c:v>763.55</c:v>
                </c:pt>
                <c:pt idx="740">
                  <c:v>764.05</c:v>
                </c:pt>
                <c:pt idx="741">
                  <c:v>763.9</c:v>
                </c:pt>
                <c:pt idx="742">
                  <c:v>764.3</c:v>
                </c:pt>
                <c:pt idx="743">
                  <c:v>764.05</c:v>
                </c:pt>
                <c:pt idx="744">
                  <c:v>763.65</c:v>
                </c:pt>
                <c:pt idx="745">
                  <c:v>764.05</c:v>
                </c:pt>
                <c:pt idx="746">
                  <c:v>763.7</c:v>
                </c:pt>
                <c:pt idx="747">
                  <c:v>764.85</c:v>
                </c:pt>
                <c:pt idx="748">
                  <c:v>765.15</c:v>
                </c:pt>
                <c:pt idx="749">
                  <c:v>764</c:v>
                </c:pt>
                <c:pt idx="750">
                  <c:v>764</c:v>
                </c:pt>
                <c:pt idx="751">
                  <c:v>765.1</c:v>
                </c:pt>
                <c:pt idx="752">
                  <c:v>764.25</c:v>
                </c:pt>
                <c:pt idx="753">
                  <c:v>765.3</c:v>
                </c:pt>
                <c:pt idx="754">
                  <c:v>764.95</c:v>
                </c:pt>
                <c:pt idx="755">
                  <c:v>765.15</c:v>
                </c:pt>
                <c:pt idx="756">
                  <c:v>763.95</c:v>
                </c:pt>
                <c:pt idx="757">
                  <c:v>765.25</c:v>
                </c:pt>
                <c:pt idx="758">
                  <c:v>765.05</c:v>
                </c:pt>
                <c:pt idx="759">
                  <c:v>764.05</c:v>
                </c:pt>
                <c:pt idx="760">
                  <c:v>765</c:v>
                </c:pt>
                <c:pt idx="761">
                  <c:v>765.7</c:v>
                </c:pt>
                <c:pt idx="762">
                  <c:v>764.55</c:v>
                </c:pt>
                <c:pt idx="763">
                  <c:v>763.7</c:v>
                </c:pt>
                <c:pt idx="764">
                  <c:v>765.2</c:v>
                </c:pt>
                <c:pt idx="765">
                  <c:v>763.8</c:v>
                </c:pt>
                <c:pt idx="766">
                  <c:v>764.3</c:v>
                </c:pt>
                <c:pt idx="767">
                  <c:v>764.9</c:v>
                </c:pt>
                <c:pt idx="768">
                  <c:v>764</c:v>
                </c:pt>
                <c:pt idx="769">
                  <c:v>763.2</c:v>
                </c:pt>
                <c:pt idx="770">
                  <c:v>764.25</c:v>
                </c:pt>
                <c:pt idx="771">
                  <c:v>763.15</c:v>
                </c:pt>
                <c:pt idx="772">
                  <c:v>763.4</c:v>
                </c:pt>
                <c:pt idx="773">
                  <c:v>765.45</c:v>
                </c:pt>
                <c:pt idx="774">
                  <c:v>763.7</c:v>
                </c:pt>
                <c:pt idx="775">
                  <c:v>763.65</c:v>
                </c:pt>
                <c:pt idx="776">
                  <c:v>765</c:v>
                </c:pt>
                <c:pt idx="777">
                  <c:v>763.4</c:v>
                </c:pt>
                <c:pt idx="778">
                  <c:v>763.1</c:v>
                </c:pt>
                <c:pt idx="779">
                  <c:v>764.8</c:v>
                </c:pt>
                <c:pt idx="780">
                  <c:v>763.65</c:v>
                </c:pt>
                <c:pt idx="781">
                  <c:v>765.1</c:v>
                </c:pt>
                <c:pt idx="782">
                  <c:v>763.8</c:v>
                </c:pt>
                <c:pt idx="783">
                  <c:v>764.45</c:v>
                </c:pt>
                <c:pt idx="784">
                  <c:v>763.5</c:v>
                </c:pt>
                <c:pt idx="785">
                  <c:v>763.8</c:v>
                </c:pt>
                <c:pt idx="786">
                  <c:v>763.8</c:v>
                </c:pt>
                <c:pt idx="787">
                  <c:v>763.9</c:v>
                </c:pt>
                <c:pt idx="788">
                  <c:v>764.6</c:v>
                </c:pt>
                <c:pt idx="789">
                  <c:v>764.65</c:v>
                </c:pt>
                <c:pt idx="790">
                  <c:v>763.8</c:v>
                </c:pt>
                <c:pt idx="791">
                  <c:v>764.2</c:v>
                </c:pt>
                <c:pt idx="792">
                  <c:v>764.55</c:v>
                </c:pt>
                <c:pt idx="793">
                  <c:v>764.6</c:v>
                </c:pt>
                <c:pt idx="794">
                  <c:v>764.9</c:v>
                </c:pt>
                <c:pt idx="795">
                  <c:v>764.6</c:v>
                </c:pt>
                <c:pt idx="796">
                  <c:v>764.4</c:v>
                </c:pt>
                <c:pt idx="797">
                  <c:v>764.6</c:v>
                </c:pt>
                <c:pt idx="798">
                  <c:v>764.25</c:v>
                </c:pt>
                <c:pt idx="799">
                  <c:v>764.9</c:v>
                </c:pt>
                <c:pt idx="800">
                  <c:v>764.4</c:v>
                </c:pt>
                <c:pt idx="801">
                  <c:v>764.7</c:v>
                </c:pt>
                <c:pt idx="802">
                  <c:v>764.65</c:v>
                </c:pt>
                <c:pt idx="803">
                  <c:v>765.7</c:v>
                </c:pt>
                <c:pt idx="804">
                  <c:v>765</c:v>
                </c:pt>
                <c:pt idx="805">
                  <c:v>764.9</c:v>
                </c:pt>
                <c:pt idx="806">
                  <c:v>764.55</c:v>
                </c:pt>
                <c:pt idx="807">
                  <c:v>764.85</c:v>
                </c:pt>
                <c:pt idx="808">
                  <c:v>764.05</c:v>
                </c:pt>
                <c:pt idx="809">
                  <c:v>765.95</c:v>
                </c:pt>
                <c:pt idx="810">
                  <c:v>763.5</c:v>
                </c:pt>
                <c:pt idx="811">
                  <c:v>763.35</c:v>
                </c:pt>
                <c:pt idx="812">
                  <c:v>764.2</c:v>
                </c:pt>
                <c:pt idx="813">
                  <c:v>764.3</c:v>
                </c:pt>
                <c:pt idx="814">
                  <c:v>764.35</c:v>
                </c:pt>
                <c:pt idx="815">
                  <c:v>763.3</c:v>
                </c:pt>
                <c:pt idx="816">
                  <c:v>763.3</c:v>
                </c:pt>
                <c:pt idx="817">
                  <c:v>763.7</c:v>
                </c:pt>
                <c:pt idx="818">
                  <c:v>763.35</c:v>
                </c:pt>
                <c:pt idx="819">
                  <c:v>765.15</c:v>
                </c:pt>
                <c:pt idx="820">
                  <c:v>764.4</c:v>
                </c:pt>
                <c:pt idx="821">
                  <c:v>764.8</c:v>
                </c:pt>
                <c:pt idx="822">
                  <c:v>763.7</c:v>
                </c:pt>
                <c:pt idx="823">
                  <c:v>764.55</c:v>
                </c:pt>
                <c:pt idx="824">
                  <c:v>764.8</c:v>
                </c:pt>
                <c:pt idx="825">
                  <c:v>764.65</c:v>
                </c:pt>
                <c:pt idx="826">
                  <c:v>764.1</c:v>
                </c:pt>
                <c:pt idx="827">
                  <c:v>766.3</c:v>
                </c:pt>
                <c:pt idx="828">
                  <c:v>764.2</c:v>
                </c:pt>
                <c:pt idx="829">
                  <c:v>764.25</c:v>
                </c:pt>
                <c:pt idx="830">
                  <c:v>764.45</c:v>
                </c:pt>
                <c:pt idx="831">
                  <c:v>764.25</c:v>
                </c:pt>
                <c:pt idx="832">
                  <c:v>765</c:v>
                </c:pt>
                <c:pt idx="833">
                  <c:v>764.35</c:v>
                </c:pt>
                <c:pt idx="834">
                  <c:v>763.75</c:v>
                </c:pt>
                <c:pt idx="835">
                  <c:v>763.95</c:v>
                </c:pt>
                <c:pt idx="836">
                  <c:v>765.5</c:v>
                </c:pt>
                <c:pt idx="837">
                  <c:v>764.05</c:v>
                </c:pt>
                <c:pt idx="838">
                  <c:v>765.05</c:v>
                </c:pt>
                <c:pt idx="839">
                  <c:v>763.3</c:v>
                </c:pt>
                <c:pt idx="840">
                  <c:v>764.5</c:v>
                </c:pt>
                <c:pt idx="841">
                  <c:v>765.55</c:v>
                </c:pt>
                <c:pt idx="842">
                  <c:v>765.35</c:v>
                </c:pt>
                <c:pt idx="843">
                  <c:v>763.9</c:v>
                </c:pt>
                <c:pt idx="844">
                  <c:v>764.8</c:v>
                </c:pt>
                <c:pt idx="845">
                  <c:v>764.7</c:v>
                </c:pt>
                <c:pt idx="846">
                  <c:v>764</c:v>
                </c:pt>
                <c:pt idx="847">
                  <c:v>764.55</c:v>
                </c:pt>
                <c:pt idx="848">
                  <c:v>765.4</c:v>
                </c:pt>
                <c:pt idx="849">
                  <c:v>763.55</c:v>
                </c:pt>
                <c:pt idx="850">
                  <c:v>764.7</c:v>
                </c:pt>
                <c:pt idx="851">
                  <c:v>765.65</c:v>
                </c:pt>
                <c:pt idx="852">
                  <c:v>765.2</c:v>
                </c:pt>
                <c:pt idx="853">
                  <c:v>765.45</c:v>
                </c:pt>
                <c:pt idx="854">
                  <c:v>765.45</c:v>
                </c:pt>
                <c:pt idx="855">
                  <c:v>765.35</c:v>
                </c:pt>
                <c:pt idx="856">
                  <c:v>765.4</c:v>
                </c:pt>
                <c:pt idx="857">
                  <c:v>764.7</c:v>
                </c:pt>
                <c:pt idx="858">
                  <c:v>763.6</c:v>
                </c:pt>
                <c:pt idx="859">
                  <c:v>765.9</c:v>
                </c:pt>
                <c:pt idx="860">
                  <c:v>765.55</c:v>
                </c:pt>
                <c:pt idx="861">
                  <c:v>765.5</c:v>
                </c:pt>
                <c:pt idx="862">
                  <c:v>765.5</c:v>
                </c:pt>
                <c:pt idx="863">
                  <c:v>764.6</c:v>
                </c:pt>
                <c:pt idx="864">
                  <c:v>766.3</c:v>
                </c:pt>
                <c:pt idx="865">
                  <c:v>763.25</c:v>
                </c:pt>
                <c:pt idx="866">
                  <c:v>763.55</c:v>
                </c:pt>
                <c:pt idx="867">
                  <c:v>764.7</c:v>
                </c:pt>
                <c:pt idx="868">
                  <c:v>765.25</c:v>
                </c:pt>
                <c:pt idx="869">
                  <c:v>764.2</c:v>
                </c:pt>
                <c:pt idx="870">
                  <c:v>763.65</c:v>
                </c:pt>
                <c:pt idx="871">
                  <c:v>763.65</c:v>
                </c:pt>
                <c:pt idx="872">
                  <c:v>763.6</c:v>
                </c:pt>
                <c:pt idx="873">
                  <c:v>764.3</c:v>
                </c:pt>
                <c:pt idx="874">
                  <c:v>764.4</c:v>
                </c:pt>
                <c:pt idx="875">
                  <c:v>765.4</c:v>
                </c:pt>
                <c:pt idx="876">
                  <c:v>764.5</c:v>
                </c:pt>
                <c:pt idx="877">
                  <c:v>764.55</c:v>
                </c:pt>
                <c:pt idx="878">
                  <c:v>763.75</c:v>
                </c:pt>
                <c:pt idx="879">
                  <c:v>763.85</c:v>
                </c:pt>
                <c:pt idx="880">
                  <c:v>764.15</c:v>
                </c:pt>
                <c:pt idx="881">
                  <c:v>765.15</c:v>
                </c:pt>
                <c:pt idx="882">
                  <c:v>764.45</c:v>
                </c:pt>
                <c:pt idx="883">
                  <c:v>763.75</c:v>
                </c:pt>
                <c:pt idx="884">
                  <c:v>764.7</c:v>
                </c:pt>
                <c:pt idx="885">
                  <c:v>764.1</c:v>
                </c:pt>
                <c:pt idx="886">
                  <c:v>764.55</c:v>
                </c:pt>
                <c:pt idx="887">
                  <c:v>763.4</c:v>
                </c:pt>
                <c:pt idx="888">
                  <c:v>765.55</c:v>
                </c:pt>
                <c:pt idx="889">
                  <c:v>764.95</c:v>
                </c:pt>
                <c:pt idx="890">
                  <c:v>763.05</c:v>
                </c:pt>
                <c:pt idx="891">
                  <c:v>765.15</c:v>
                </c:pt>
                <c:pt idx="892">
                  <c:v>765.4</c:v>
                </c:pt>
                <c:pt idx="893">
                  <c:v>764.9</c:v>
                </c:pt>
                <c:pt idx="894">
                  <c:v>765.45</c:v>
                </c:pt>
                <c:pt idx="895">
                  <c:v>763.6</c:v>
                </c:pt>
                <c:pt idx="896">
                  <c:v>764.2</c:v>
                </c:pt>
                <c:pt idx="897">
                  <c:v>765.3</c:v>
                </c:pt>
                <c:pt idx="898">
                  <c:v>764.45</c:v>
                </c:pt>
                <c:pt idx="899">
                  <c:v>765.5</c:v>
                </c:pt>
                <c:pt idx="900">
                  <c:v>764.95</c:v>
                </c:pt>
                <c:pt idx="901">
                  <c:v>763.3</c:v>
                </c:pt>
                <c:pt idx="902">
                  <c:v>762.9</c:v>
                </c:pt>
                <c:pt idx="903">
                  <c:v>764.65</c:v>
                </c:pt>
                <c:pt idx="904">
                  <c:v>764.3</c:v>
                </c:pt>
                <c:pt idx="905">
                  <c:v>764.85</c:v>
                </c:pt>
                <c:pt idx="906">
                  <c:v>765.4</c:v>
                </c:pt>
                <c:pt idx="907">
                  <c:v>764.95</c:v>
                </c:pt>
                <c:pt idx="908">
                  <c:v>763.8</c:v>
                </c:pt>
                <c:pt idx="909">
                  <c:v>765.05</c:v>
                </c:pt>
                <c:pt idx="910">
                  <c:v>764.8</c:v>
                </c:pt>
                <c:pt idx="911">
                  <c:v>763.75</c:v>
                </c:pt>
                <c:pt idx="912">
                  <c:v>764.6</c:v>
                </c:pt>
                <c:pt idx="913">
                  <c:v>764.65</c:v>
                </c:pt>
                <c:pt idx="914">
                  <c:v>764.45</c:v>
                </c:pt>
                <c:pt idx="915">
                  <c:v>764.35</c:v>
                </c:pt>
                <c:pt idx="916">
                  <c:v>764.25</c:v>
                </c:pt>
                <c:pt idx="917">
                  <c:v>764.9</c:v>
                </c:pt>
                <c:pt idx="918">
                  <c:v>764.7</c:v>
                </c:pt>
                <c:pt idx="919">
                  <c:v>765.25</c:v>
                </c:pt>
                <c:pt idx="920">
                  <c:v>764.05</c:v>
                </c:pt>
                <c:pt idx="921">
                  <c:v>764.1</c:v>
                </c:pt>
                <c:pt idx="922">
                  <c:v>764.4</c:v>
                </c:pt>
                <c:pt idx="923">
                  <c:v>764.8</c:v>
                </c:pt>
                <c:pt idx="924">
                  <c:v>764</c:v>
                </c:pt>
                <c:pt idx="925">
                  <c:v>765.05</c:v>
                </c:pt>
                <c:pt idx="926">
                  <c:v>764.75</c:v>
                </c:pt>
                <c:pt idx="927">
                  <c:v>765.8</c:v>
                </c:pt>
                <c:pt idx="928">
                  <c:v>764.9</c:v>
                </c:pt>
                <c:pt idx="929">
                  <c:v>765.4</c:v>
                </c:pt>
                <c:pt idx="930">
                  <c:v>764.55</c:v>
                </c:pt>
                <c:pt idx="931">
                  <c:v>765.7</c:v>
                </c:pt>
                <c:pt idx="932">
                  <c:v>764.35</c:v>
                </c:pt>
                <c:pt idx="933">
                  <c:v>764.65</c:v>
                </c:pt>
                <c:pt idx="934">
                  <c:v>766.45</c:v>
                </c:pt>
                <c:pt idx="935">
                  <c:v>765.15</c:v>
                </c:pt>
                <c:pt idx="936">
                  <c:v>764.45</c:v>
                </c:pt>
                <c:pt idx="937">
                  <c:v>764.8</c:v>
                </c:pt>
                <c:pt idx="938">
                  <c:v>763.85</c:v>
                </c:pt>
                <c:pt idx="939">
                  <c:v>764.35</c:v>
                </c:pt>
                <c:pt idx="940">
                  <c:v>765.8</c:v>
                </c:pt>
                <c:pt idx="941">
                  <c:v>764.6</c:v>
                </c:pt>
                <c:pt idx="942">
                  <c:v>765.7</c:v>
                </c:pt>
                <c:pt idx="943">
                  <c:v>764.15</c:v>
                </c:pt>
                <c:pt idx="944">
                  <c:v>764.25</c:v>
                </c:pt>
                <c:pt idx="945">
                  <c:v>766.45</c:v>
                </c:pt>
                <c:pt idx="946">
                  <c:v>764.65</c:v>
                </c:pt>
                <c:pt idx="947">
                  <c:v>764.35</c:v>
                </c:pt>
                <c:pt idx="948">
                  <c:v>764.7</c:v>
                </c:pt>
                <c:pt idx="949">
                  <c:v>764.8</c:v>
                </c:pt>
                <c:pt idx="950">
                  <c:v>765.8</c:v>
                </c:pt>
                <c:pt idx="951">
                  <c:v>763.75</c:v>
                </c:pt>
                <c:pt idx="952">
                  <c:v>765.25</c:v>
                </c:pt>
                <c:pt idx="953">
                  <c:v>764.95</c:v>
                </c:pt>
                <c:pt idx="954">
                  <c:v>764.5</c:v>
                </c:pt>
                <c:pt idx="955">
                  <c:v>766</c:v>
                </c:pt>
                <c:pt idx="956">
                  <c:v>765.05</c:v>
                </c:pt>
                <c:pt idx="957">
                  <c:v>765.05</c:v>
                </c:pt>
                <c:pt idx="958">
                  <c:v>765.2</c:v>
                </c:pt>
                <c:pt idx="959">
                  <c:v>765.55</c:v>
                </c:pt>
                <c:pt idx="960">
                  <c:v>763.95</c:v>
                </c:pt>
                <c:pt idx="961">
                  <c:v>764.9</c:v>
                </c:pt>
                <c:pt idx="962">
                  <c:v>764.85</c:v>
                </c:pt>
                <c:pt idx="963">
                  <c:v>765.6</c:v>
                </c:pt>
                <c:pt idx="964">
                  <c:v>765.25</c:v>
                </c:pt>
                <c:pt idx="965">
                  <c:v>765.2</c:v>
                </c:pt>
                <c:pt idx="966">
                  <c:v>764.9</c:v>
                </c:pt>
                <c:pt idx="967">
                  <c:v>765.15</c:v>
                </c:pt>
                <c:pt idx="968">
                  <c:v>764.55</c:v>
                </c:pt>
                <c:pt idx="969">
                  <c:v>764.4</c:v>
                </c:pt>
                <c:pt idx="970">
                  <c:v>765.2</c:v>
                </c:pt>
                <c:pt idx="971">
                  <c:v>765.45</c:v>
                </c:pt>
                <c:pt idx="972">
                  <c:v>764.8</c:v>
                </c:pt>
                <c:pt idx="973">
                  <c:v>765.1</c:v>
                </c:pt>
                <c:pt idx="974">
                  <c:v>765.1</c:v>
                </c:pt>
                <c:pt idx="975">
                  <c:v>765.15</c:v>
                </c:pt>
                <c:pt idx="976">
                  <c:v>766.15</c:v>
                </c:pt>
                <c:pt idx="977">
                  <c:v>764.05</c:v>
                </c:pt>
                <c:pt idx="978">
                  <c:v>765.25</c:v>
                </c:pt>
                <c:pt idx="979">
                  <c:v>764.4</c:v>
                </c:pt>
                <c:pt idx="980">
                  <c:v>765.7</c:v>
                </c:pt>
                <c:pt idx="981">
                  <c:v>762.9</c:v>
                </c:pt>
                <c:pt idx="982">
                  <c:v>765.2</c:v>
                </c:pt>
                <c:pt idx="983">
                  <c:v>764.6</c:v>
                </c:pt>
                <c:pt idx="984">
                  <c:v>765.5</c:v>
                </c:pt>
                <c:pt idx="985">
                  <c:v>764.9</c:v>
                </c:pt>
                <c:pt idx="986">
                  <c:v>764.45</c:v>
                </c:pt>
                <c:pt idx="987">
                  <c:v>766.55</c:v>
                </c:pt>
                <c:pt idx="988">
                  <c:v>764.15</c:v>
                </c:pt>
                <c:pt idx="989">
                  <c:v>764</c:v>
                </c:pt>
                <c:pt idx="990">
                  <c:v>765.1</c:v>
                </c:pt>
                <c:pt idx="991">
                  <c:v>763.85</c:v>
                </c:pt>
                <c:pt idx="992">
                  <c:v>765.95</c:v>
                </c:pt>
                <c:pt idx="993">
                  <c:v>765.4</c:v>
                </c:pt>
                <c:pt idx="994">
                  <c:v>765.35</c:v>
                </c:pt>
                <c:pt idx="995">
                  <c:v>764.6</c:v>
                </c:pt>
                <c:pt idx="996">
                  <c:v>764</c:v>
                </c:pt>
                <c:pt idx="997">
                  <c:v>765.1</c:v>
                </c:pt>
                <c:pt idx="998">
                  <c:v>765.5</c:v>
                </c:pt>
                <c:pt idx="999">
                  <c:v>766.8</c:v>
                </c:pt>
                <c:pt idx="1000">
                  <c:v>766.05</c:v>
                </c:pt>
                <c:pt idx="1001">
                  <c:v>764.8</c:v>
                </c:pt>
                <c:pt idx="1002">
                  <c:v>765.7</c:v>
                </c:pt>
                <c:pt idx="1003">
                  <c:v>763.85</c:v>
                </c:pt>
                <c:pt idx="1004">
                  <c:v>764.3</c:v>
                </c:pt>
                <c:pt idx="1005">
                  <c:v>765.55</c:v>
                </c:pt>
                <c:pt idx="1006">
                  <c:v>764.8</c:v>
                </c:pt>
                <c:pt idx="1007">
                  <c:v>764.65</c:v>
                </c:pt>
                <c:pt idx="1008">
                  <c:v>765.45</c:v>
                </c:pt>
                <c:pt idx="1009">
                  <c:v>765.6</c:v>
                </c:pt>
                <c:pt idx="1010">
                  <c:v>764.75</c:v>
                </c:pt>
                <c:pt idx="1011">
                  <c:v>764.25</c:v>
                </c:pt>
                <c:pt idx="1012">
                  <c:v>765.2</c:v>
                </c:pt>
                <c:pt idx="1013">
                  <c:v>765.2</c:v>
                </c:pt>
                <c:pt idx="1014">
                  <c:v>765.6</c:v>
                </c:pt>
                <c:pt idx="1015">
                  <c:v>764.45</c:v>
                </c:pt>
                <c:pt idx="1016">
                  <c:v>764.2</c:v>
                </c:pt>
                <c:pt idx="1017">
                  <c:v>765.2</c:v>
                </c:pt>
                <c:pt idx="1018">
                  <c:v>764.25</c:v>
                </c:pt>
                <c:pt idx="1019">
                  <c:v>764.65</c:v>
                </c:pt>
                <c:pt idx="1020">
                  <c:v>764.5</c:v>
                </c:pt>
                <c:pt idx="1021">
                  <c:v>764.3</c:v>
                </c:pt>
                <c:pt idx="1022">
                  <c:v>764.8</c:v>
                </c:pt>
                <c:pt idx="1023">
                  <c:v>763.85</c:v>
                </c:pt>
              </c:numCache>
            </c:numRef>
          </c:yVal>
          <c:smooth val="1"/>
          <c:extLst>
            <c:ext xmlns:c16="http://schemas.microsoft.com/office/drawing/2014/chart" uri="{C3380CC4-5D6E-409C-BE32-E72D297353CC}">
              <c16:uniqueId val="{00000002-48BA-4C2D-A989-78BBB3FC99DA}"/>
            </c:ext>
          </c:extLst>
        </c:ser>
        <c:ser>
          <c:idx val="4"/>
          <c:order val="3"/>
          <c:tx>
            <c:strRef>
              <c:f>'LHS 0 LOAD'!$L$1</c:f>
              <c:strCache>
                <c:ptCount val="1"/>
                <c:pt idx="0">
                  <c:v>10 Mpa</c:v>
                </c:pt>
              </c:strCache>
            </c:strRef>
          </c:tx>
          <c:spPr>
            <a:ln w="38100" cap="rnd">
              <a:solidFill>
                <a:schemeClr val="accent5"/>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LOAD'!$M$2:$M$1025</c:f>
              <c:numCache>
                <c:formatCode>General</c:formatCode>
                <c:ptCount val="1024"/>
                <c:pt idx="0">
                  <c:v>741.7</c:v>
                </c:pt>
                <c:pt idx="1">
                  <c:v>742.55</c:v>
                </c:pt>
                <c:pt idx="2">
                  <c:v>742</c:v>
                </c:pt>
                <c:pt idx="3">
                  <c:v>741.05</c:v>
                </c:pt>
                <c:pt idx="4">
                  <c:v>741.85</c:v>
                </c:pt>
                <c:pt idx="5">
                  <c:v>741.5</c:v>
                </c:pt>
                <c:pt idx="6">
                  <c:v>742</c:v>
                </c:pt>
                <c:pt idx="7">
                  <c:v>741.1</c:v>
                </c:pt>
                <c:pt idx="8">
                  <c:v>741.8</c:v>
                </c:pt>
                <c:pt idx="9">
                  <c:v>741.8</c:v>
                </c:pt>
                <c:pt idx="10">
                  <c:v>740.75</c:v>
                </c:pt>
                <c:pt idx="11">
                  <c:v>741.65</c:v>
                </c:pt>
                <c:pt idx="12">
                  <c:v>742.1</c:v>
                </c:pt>
                <c:pt idx="13">
                  <c:v>741.65</c:v>
                </c:pt>
                <c:pt idx="14">
                  <c:v>742</c:v>
                </c:pt>
                <c:pt idx="15">
                  <c:v>740.9</c:v>
                </c:pt>
                <c:pt idx="16">
                  <c:v>742.1</c:v>
                </c:pt>
                <c:pt idx="17">
                  <c:v>740.95</c:v>
                </c:pt>
                <c:pt idx="18">
                  <c:v>741</c:v>
                </c:pt>
                <c:pt idx="19">
                  <c:v>741.2</c:v>
                </c:pt>
                <c:pt idx="20">
                  <c:v>742.6</c:v>
                </c:pt>
                <c:pt idx="21">
                  <c:v>741.75</c:v>
                </c:pt>
                <c:pt idx="22">
                  <c:v>740.6</c:v>
                </c:pt>
                <c:pt idx="23">
                  <c:v>741.2</c:v>
                </c:pt>
                <c:pt idx="24">
                  <c:v>741.2</c:v>
                </c:pt>
                <c:pt idx="25">
                  <c:v>741.35</c:v>
                </c:pt>
                <c:pt idx="26">
                  <c:v>741.65</c:v>
                </c:pt>
                <c:pt idx="27">
                  <c:v>741.75</c:v>
                </c:pt>
                <c:pt idx="28">
                  <c:v>742</c:v>
                </c:pt>
                <c:pt idx="29">
                  <c:v>741.75</c:v>
                </c:pt>
                <c:pt idx="30">
                  <c:v>741.9</c:v>
                </c:pt>
                <c:pt idx="31">
                  <c:v>741.05</c:v>
                </c:pt>
                <c:pt idx="32">
                  <c:v>741.6</c:v>
                </c:pt>
                <c:pt idx="33">
                  <c:v>741.25</c:v>
                </c:pt>
                <c:pt idx="34">
                  <c:v>741.85</c:v>
                </c:pt>
                <c:pt idx="35">
                  <c:v>741.7</c:v>
                </c:pt>
                <c:pt idx="36">
                  <c:v>741.7</c:v>
                </c:pt>
                <c:pt idx="37">
                  <c:v>741.35</c:v>
                </c:pt>
                <c:pt idx="38">
                  <c:v>741.6</c:v>
                </c:pt>
                <c:pt idx="39">
                  <c:v>742</c:v>
                </c:pt>
                <c:pt idx="40">
                  <c:v>741.75</c:v>
                </c:pt>
                <c:pt idx="41">
                  <c:v>742.05</c:v>
                </c:pt>
                <c:pt idx="42">
                  <c:v>742.6</c:v>
                </c:pt>
                <c:pt idx="43">
                  <c:v>742.3</c:v>
                </c:pt>
                <c:pt idx="44">
                  <c:v>741.3</c:v>
                </c:pt>
                <c:pt idx="45">
                  <c:v>742.3</c:v>
                </c:pt>
                <c:pt idx="46">
                  <c:v>741.4</c:v>
                </c:pt>
                <c:pt idx="47">
                  <c:v>741.7</c:v>
                </c:pt>
                <c:pt idx="48">
                  <c:v>741.85</c:v>
                </c:pt>
                <c:pt idx="49">
                  <c:v>742.2</c:v>
                </c:pt>
                <c:pt idx="50">
                  <c:v>741.8</c:v>
                </c:pt>
                <c:pt idx="51">
                  <c:v>742.25</c:v>
                </c:pt>
                <c:pt idx="52">
                  <c:v>741.95</c:v>
                </c:pt>
                <c:pt idx="53">
                  <c:v>741</c:v>
                </c:pt>
                <c:pt idx="54">
                  <c:v>741.1</c:v>
                </c:pt>
                <c:pt idx="55">
                  <c:v>740.95</c:v>
                </c:pt>
                <c:pt idx="56">
                  <c:v>742.05</c:v>
                </c:pt>
                <c:pt idx="57">
                  <c:v>740.75</c:v>
                </c:pt>
                <c:pt idx="58">
                  <c:v>741.1</c:v>
                </c:pt>
                <c:pt idx="59">
                  <c:v>742.6</c:v>
                </c:pt>
                <c:pt idx="60">
                  <c:v>741.4</c:v>
                </c:pt>
                <c:pt idx="61">
                  <c:v>742.05</c:v>
                </c:pt>
                <c:pt idx="62">
                  <c:v>741.7</c:v>
                </c:pt>
                <c:pt idx="63">
                  <c:v>741.75</c:v>
                </c:pt>
                <c:pt idx="64">
                  <c:v>741.95</c:v>
                </c:pt>
                <c:pt idx="65">
                  <c:v>740.65</c:v>
                </c:pt>
                <c:pt idx="66">
                  <c:v>741.5</c:v>
                </c:pt>
                <c:pt idx="67">
                  <c:v>740.4</c:v>
                </c:pt>
                <c:pt idx="68">
                  <c:v>741.15</c:v>
                </c:pt>
                <c:pt idx="69">
                  <c:v>741.45</c:v>
                </c:pt>
                <c:pt idx="70">
                  <c:v>741.8</c:v>
                </c:pt>
                <c:pt idx="71">
                  <c:v>741.35</c:v>
                </c:pt>
                <c:pt idx="72">
                  <c:v>741.75</c:v>
                </c:pt>
                <c:pt idx="73">
                  <c:v>741.15</c:v>
                </c:pt>
                <c:pt idx="74">
                  <c:v>741.5</c:v>
                </c:pt>
                <c:pt idx="75">
                  <c:v>741.2</c:v>
                </c:pt>
                <c:pt idx="76">
                  <c:v>742.25</c:v>
                </c:pt>
                <c:pt idx="77">
                  <c:v>742.25</c:v>
                </c:pt>
                <c:pt idx="78">
                  <c:v>741.35</c:v>
                </c:pt>
                <c:pt idx="79">
                  <c:v>740.9</c:v>
                </c:pt>
                <c:pt idx="80">
                  <c:v>741.4</c:v>
                </c:pt>
                <c:pt idx="81">
                  <c:v>742.2</c:v>
                </c:pt>
                <c:pt idx="82">
                  <c:v>740.95</c:v>
                </c:pt>
                <c:pt idx="83">
                  <c:v>741.55</c:v>
                </c:pt>
                <c:pt idx="84">
                  <c:v>742.25</c:v>
                </c:pt>
                <c:pt idx="85">
                  <c:v>742.05</c:v>
                </c:pt>
                <c:pt idx="86">
                  <c:v>741.25</c:v>
                </c:pt>
                <c:pt idx="87">
                  <c:v>741.9</c:v>
                </c:pt>
                <c:pt idx="88">
                  <c:v>741.7</c:v>
                </c:pt>
                <c:pt idx="89">
                  <c:v>742.95</c:v>
                </c:pt>
                <c:pt idx="90">
                  <c:v>741.25</c:v>
                </c:pt>
                <c:pt idx="91">
                  <c:v>741.6</c:v>
                </c:pt>
                <c:pt idx="92">
                  <c:v>742.2</c:v>
                </c:pt>
                <c:pt idx="93">
                  <c:v>741</c:v>
                </c:pt>
                <c:pt idx="94">
                  <c:v>742.05</c:v>
                </c:pt>
                <c:pt idx="95">
                  <c:v>741.3</c:v>
                </c:pt>
                <c:pt idx="96">
                  <c:v>740.95</c:v>
                </c:pt>
                <c:pt idx="97">
                  <c:v>741.35</c:v>
                </c:pt>
                <c:pt idx="98">
                  <c:v>741.85</c:v>
                </c:pt>
                <c:pt idx="99">
                  <c:v>741.65</c:v>
                </c:pt>
                <c:pt idx="100">
                  <c:v>742.2</c:v>
                </c:pt>
                <c:pt idx="101">
                  <c:v>741.85</c:v>
                </c:pt>
                <c:pt idx="102">
                  <c:v>742.15</c:v>
                </c:pt>
                <c:pt idx="103">
                  <c:v>741.3</c:v>
                </c:pt>
                <c:pt idx="104">
                  <c:v>741</c:v>
                </c:pt>
                <c:pt idx="105">
                  <c:v>741.8</c:v>
                </c:pt>
                <c:pt idx="106">
                  <c:v>742.3</c:v>
                </c:pt>
                <c:pt idx="107">
                  <c:v>741.65</c:v>
                </c:pt>
                <c:pt idx="108">
                  <c:v>741.7</c:v>
                </c:pt>
                <c:pt idx="109">
                  <c:v>741.65</c:v>
                </c:pt>
                <c:pt idx="110">
                  <c:v>741.9</c:v>
                </c:pt>
                <c:pt idx="111">
                  <c:v>742.35</c:v>
                </c:pt>
                <c:pt idx="112">
                  <c:v>742.2</c:v>
                </c:pt>
                <c:pt idx="113">
                  <c:v>740.65</c:v>
                </c:pt>
                <c:pt idx="114">
                  <c:v>741.8</c:v>
                </c:pt>
                <c:pt idx="115">
                  <c:v>741.35</c:v>
                </c:pt>
                <c:pt idx="116">
                  <c:v>741.9</c:v>
                </c:pt>
                <c:pt idx="117">
                  <c:v>742.7</c:v>
                </c:pt>
                <c:pt idx="118">
                  <c:v>742.55</c:v>
                </c:pt>
                <c:pt idx="119">
                  <c:v>741.75</c:v>
                </c:pt>
                <c:pt idx="120">
                  <c:v>741.75</c:v>
                </c:pt>
                <c:pt idx="121">
                  <c:v>742.2</c:v>
                </c:pt>
                <c:pt idx="122">
                  <c:v>740.8</c:v>
                </c:pt>
                <c:pt idx="123">
                  <c:v>741.3</c:v>
                </c:pt>
                <c:pt idx="124">
                  <c:v>741.05</c:v>
                </c:pt>
                <c:pt idx="125">
                  <c:v>742.6</c:v>
                </c:pt>
                <c:pt idx="126">
                  <c:v>742.5</c:v>
                </c:pt>
                <c:pt idx="127">
                  <c:v>740.65</c:v>
                </c:pt>
                <c:pt idx="128">
                  <c:v>740.5</c:v>
                </c:pt>
                <c:pt idx="129">
                  <c:v>741.95</c:v>
                </c:pt>
                <c:pt idx="130">
                  <c:v>741.4</c:v>
                </c:pt>
                <c:pt idx="131">
                  <c:v>740.85</c:v>
                </c:pt>
                <c:pt idx="132">
                  <c:v>741.2</c:v>
                </c:pt>
                <c:pt idx="133">
                  <c:v>740.3</c:v>
                </c:pt>
                <c:pt idx="134">
                  <c:v>741.25</c:v>
                </c:pt>
                <c:pt idx="135">
                  <c:v>741.25</c:v>
                </c:pt>
                <c:pt idx="136">
                  <c:v>741.3</c:v>
                </c:pt>
                <c:pt idx="137">
                  <c:v>742.15</c:v>
                </c:pt>
                <c:pt idx="138">
                  <c:v>741.9</c:v>
                </c:pt>
                <c:pt idx="139">
                  <c:v>741.95</c:v>
                </c:pt>
                <c:pt idx="140">
                  <c:v>740.9</c:v>
                </c:pt>
                <c:pt idx="141">
                  <c:v>742.25</c:v>
                </c:pt>
                <c:pt idx="142">
                  <c:v>741.45</c:v>
                </c:pt>
                <c:pt idx="143">
                  <c:v>741.6</c:v>
                </c:pt>
                <c:pt idx="144">
                  <c:v>741</c:v>
                </c:pt>
                <c:pt idx="145">
                  <c:v>742.05</c:v>
                </c:pt>
                <c:pt idx="146">
                  <c:v>740.65</c:v>
                </c:pt>
                <c:pt idx="147">
                  <c:v>740.55</c:v>
                </c:pt>
                <c:pt idx="148">
                  <c:v>741.35</c:v>
                </c:pt>
                <c:pt idx="149">
                  <c:v>741.35</c:v>
                </c:pt>
                <c:pt idx="150">
                  <c:v>741.8</c:v>
                </c:pt>
                <c:pt idx="151">
                  <c:v>741.75</c:v>
                </c:pt>
                <c:pt idx="152">
                  <c:v>742.5</c:v>
                </c:pt>
                <c:pt idx="153">
                  <c:v>742.1</c:v>
                </c:pt>
                <c:pt idx="154">
                  <c:v>741.6</c:v>
                </c:pt>
                <c:pt idx="155">
                  <c:v>741.15</c:v>
                </c:pt>
                <c:pt idx="156">
                  <c:v>741.7</c:v>
                </c:pt>
                <c:pt idx="157">
                  <c:v>742.05</c:v>
                </c:pt>
                <c:pt idx="158">
                  <c:v>741.75</c:v>
                </c:pt>
                <c:pt idx="159">
                  <c:v>742.15</c:v>
                </c:pt>
                <c:pt idx="160">
                  <c:v>741.5</c:v>
                </c:pt>
                <c:pt idx="161">
                  <c:v>741.25</c:v>
                </c:pt>
                <c:pt idx="162">
                  <c:v>741.5</c:v>
                </c:pt>
                <c:pt idx="163">
                  <c:v>741.9</c:v>
                </c:pt>
                <c:pt idx="164">
                  <c:v>741.05</c:v>
                </c:pt>
                <c:pt idx="165">
                  <c:v>741.15</c:v>
                </c:pt>
                <c:pt idx="166">
                  <c:v>742.45</c:v>
                </c:pt>
                <c:pt idx="167">
                  <c:v>741.1</c:v>
                </c:pt>
                <c:pt idx="168">
                  <c:v>739.65</c:v>
                </c:pt>
                <c:pt idx="169">
                  <c:v>741.85</c:v>
                </c:pt>
                <c:pt idx="170">
                  <c:v>740.95</c:v>
                </c:pt>
                <c:pt idx="171">
                  <c:v>741.9</c:v>
                </c:pt>
                <c:pt idx="172">
                  <c:v>741.45</c:v>
                </c:pt>
                <c:pt idx="173">
                  <c:v>742</c:v>
                </c:pt>
                <c:pt idx="174">
                  <c:v>742.8</c:v>
                </c:pt>
                <c:pt idx="175">
                  <c:v>740.5</c:v>
                </c:pt>
                <c:pt idx="176">
                  <c:v>741.3</c:v>
                </c:pt>
                <c:pt idx="177">
                  <c:v>740.3</c:v>
                </c:pt>
                <c:pt idx="178">
                  <c:v>742.3</c:v>
                </c:pt>
                <c:pt idx="179">
                  <c:v>741.55</c:v>
                </c:pt>
                <c:pt idx="180">
                  <c:v>741.6</c:v>
                </c:pt>
                <c:pt idx="181">
                  <c:v>742</c:v>
                </c:pt>
                <c:pt idx="182">
                  <c:v>742.05</c:v>
                </c:pt>
                <c:pt idx="183">
                  <c:v>740.65</c:v>
                </c:pt>
                <c:pt idx="184">
                  <c:v>740.9</c:v>
                </c:pt>
                <c:pt idx="185">
                  <c:v>742.05</c:v>
                </c:pt>
                <c:pt idx="186">
                  <c:v>741.6</c:v>
                </c:pt>
                <c:pt idx="187">
                  <c:v>741.15</c:v>
                </c:pt>
                <c:pt idx="188">
                  <c:v>740.25</c:v>
                </c:pt>
                <c:pt idx="189">
                  <c:v>741.45</c:v>
                </c:pt>
                <c:pt idx="190">
                  <c:v>742</c:v>
                </c:pt>
                <c:pt idx="191">
                  <c:v>741.9</c:v>
                </c:pt>
                <c:pt idx="192">
                  <c:v>741.5</c:v>
                </c:pt>
                <c:pt idx="193">
                  <c:v>741.2</c:v>
                </c:pt>
                <c:pt idx="194">
                  <c:v>740.6</c:v>
                </c:pt>
                <c:pt idx="195">
                  <c:v>741.6</c:v>
                </c:pt>
                <c:pt idx="196">
                  <c:v>741.2</c:v>
                </c:pt>
                <c:pt idx="197">
                  <c:v>741.5</c:v>
                </c:pt>
                <c:pt idx="198">
                  <c:v>742.05</c:v>
                </c:pt>
                <c:pt idx="199">
                  <c:v>741.8</c:v>
                </c:pt>
                <c:pt idx="200">
                  <c:v>741.65</c:v>
                </c:pt>
                <c:pt idx="201">
                  <c:v>741.6</c:v>
                </c:pt>
                <c:pt idx="202">
                  <c:v>741.05</c:v>
                </c:pt>
                <c:pt idx="203">
                  <c:v>742.1</c:v>
                </c:pt>
                <c:pt idx="204">
                  <c:v>741.5</c:v>
                </c:pt>
                <c:pt idx="205">
                  <c:v>742</c:v>
                </c:pt>
                <c:pt idx="206">
                  <c:v>742.1</c:v>
                </c:pt>
                <c:pt idx="207">
                  <c:v>743.45</c:v>
                </c:pt>
                <c:pt idx="208">
                  <c:v>744.3</c:v>
                </c:pt>
                <c:pt idx="209">
                  <c:v>746.85</c:v>
                </c:pt>
                <c:pt idx="210">
                  <c:v>749.3</c:v>
                </c:pt>
                <c:pt idx="211">
                  <c:v>751.85</c:v>
                </c:pt>
                <c:pt idx="212">
                  <c:v>752.8</c:v>
                </c:pt>
                <c:pt idx="213">
                  <c:v>752.7</c:v>
                </c:pt>
                <c:pt idx="214">
                  <c:v>752.45</c:v>
                </c:pt>
                <c:pt idx="215">
                  <c:v>752.4</c:v>
                </c:pt>
                <c:pt idx="216">
                  <c:v>753.25</c:v>
                </c:pt>
                <c:pt idx="217">
                  <c:v>753.55</c:v>
                </c:pt>
                <c:pt idx="218">
                  <c:v>752.5</c:v>
                </c:pt>
                <c:pt idx="219">
                  <c:v>752.75</c:v>
                </c:pt>
                <c:pt idx="220">
                  <c:v>751.9</c:v>
                </c:pt>
                <c:pt idx="221">
                  <c:v>754.4</c:v>
                </c:pt>
                <c:pt idx="222">
                  <c:v>753.85</c:v>
                </c:pt>
                <c:pt idx="223">
                  <c:v>753.75</c:v>
                </c:pt>
                <c:pt idx="224">
                  <c:v>754.85</c:v>
                </c:pt>
                <c:pt idx="225">
                  <c:v>754.7</c:v>
                </c:pt>
                <c:pt idx="226">
                  <c:v>754.95</c:v>
                </c:pt>
                <c:pt idx="227">
                  <c:v>753.6</c:v>
                </c:pt>
                <c:pt idx="228">
                  <c:v>752.45</c:v>
                </c:pt>
                <c:pt idx="229">
                  <c:v>752.6</c:v>
                </c:pt>
                <c:pt idx="230">
                  <c:v>754.3</c:v>
                </c:pt>
                <c:pt idx="231">
                  <c:v>753</c:v>
                </c:pt>
                <c:pt idx="232">
                  <c:v>753.75</c:v>
                </c:pt>
                <c:pt idx="233">
                  <c:v>753.35</c:v>
                </c:pt>
                <c:pt idx="234">
                  <c:v>753.15</c:v>
                </c:pt>
                <c:pt idx="235">
                  <c:v>751.85</c:v>
                </c:pt>
                <c:pt idx="236">
                  <c:v>752.8</c:v>
                </c:pt>
                <c:pt idx="237">
                  <c:v>752.25</c:v>
                </c:pt>
                <c:pt idx="238">
                  <c:v>753.15</c:v>
                </c:pt>
                <c:pt idx="239">
                  <c:v>753.2</c:v>
                </c:pt>
                <c:pt idx="240">
                  <c:v>752.3</c:v>
                </c:pt>
                <c:pt idx="241">
                  <c:v>752.65</c:v>
                </c:pt>
                <c:pt idx="242">
                  <c:v>752.5</c:v>
                </c:pt>
                <c:pt idx="243">
                  <c:v>751.35</c:v>
                </c:pt>
                <c:pt idx="244">
                  <c:v>751.25</c:v>
                </c:pt>
                <c:pt idx="245">
                  <c:v>751.45</c:v>
                </c:pt>
                <c:pt idx="246">
                  <c:v>751.45</c:v>
                </c:pt>
                <c:pt idx="247">
                  <c:v>750.8</c:v>
                </c:pt>
                <c:pt idx="248">
                  <c:v>753.15</c:v>
                </c:pt>
                <c:pt idx="249">
                  <c:v>751.7</c:v>
                </c:pt>
                <c:pt idx="250">
                  <c:v>753.35</c:v>
                </c:pt>
                <c:pt idx="251">
                  <c:v>751.95</c:v>
                </c:pt>
                <c:pt idx="252">
                  <c:v>750.9</c:v>
                </c:pt>
                <c:pt idx="253">
                  <c:v>750.9</c:v>
                </c:pt>
                <c:pt idx="254">
                  <c:v>751.5</c:v>
                </c:pt>
                <c:pt idx="255">
                  <c:v>752.6</c:v>
                </c:pt>
                <c:pt idx="256">
                  <c:v>751.95</c:v>
                </c:pt>
                <c:pt idx="257">
                  <c:v>750.8</c:v>
                </c:pt>
                <c:pt idx="258">
                  <c:v>751.55</c:v>
                </c:pt>
                <c:pt idx="259">
                  <c:v>750.95</c:v>
                </c:pt>
                <c:pt idx="260">
                  <c:v>752.4</c:v>
                </c:pt>
                <c:pt idx="261">
                  <c:v>753.4</c:v>
                </c:pt>
                <c:pt idx="262">
                  <c:v>751.4</c:v>
                </c:pt>
                <c:pt idx="263">
                  <c:v>752.1</c:v>
                </c:pt>
                <c:pt idx="264">
                  <c:v>750.65</c:v>
                </c:pt>
                <c:pt idx="265">
                  <c:v>751.65</c:v>
                </c:pt>
                <c:pt idx="266">
                  <c:v>751.65</c:v>
                </c:pt>
                <c:pt idx="267">
                  <c:v>753.55</c:v>
                </c:pt>
                <c:pt idx="268">
                  <c:v>752.35</c:v>
                </c:pt>
                <c:pt idx="269">
                  <c:v>752.4</c:v>
                </c:pt>
                <c:pt idx="270">
                  <c:v>754.1</c:v>
                </c:pt>
                <c:pt idx="271">
                  <c:v>752.15</c:v>
                </c:pt>
                <c:pt idx="272">
                  <c:v>752.55</c:v>
                </c:pt>
                <c:pt idx="273">
                  <c:v>753.1</c:v>
                </c:pt>
                <c:pt idx="274">
                  <c:v>750.25</c:v>
                </c:pt>
                <c:pt idx="275">
                  <c:v>752.05</c:v>
                </c:pt>
                <c:pt idx="276">
                  <c:v>751.95</c:v>
                </c:pt>
                <c:pt idx="277">
                  <c:v>752.5</c:v>
                </c:pt>
                <c:pt idx="278">
                  <c:v>752.15</c:v>
                </c:pt>
                <c:pt idx="279">
                  <c:v>753.4</c:v>
                </c:pt>
                <c:pt idx="280">
                  <c:v>752.75</c:v>
                </c:pt>
                <c:pt idx="281">
                  <c:v>753.15</c:v>
                </c:pt>
                <c:pt idx="282">
                  <c:v>752.65</c:v>
                </c:pt>
                <c:pt idx="283">
                  <c:v>752.45</c:v>
                </c:pt>
                <c:pt idx="284">
                  <c:v>752.35</c:v>
                </c:pt>
                <c:pt idx="285">
                  <c:v>753.25</c:v>
                </c:pt>
                <c:pt idx="286">
                  <c:v>754.1</c:v>
                </c:pt>
                <c:pt idx="287">
                  <c:v>754.35</c:v>
                </c:pt>
                <c:pt idx="288">
                  <c:v>753.75</c:v>
                </c:pt>
                <c:pt idx="289">
                  <c:v>754.25</c:v>
                </c:pt>
                <c:pt idx="290">
                  <c:v>754.25</c:v>
                </c:pt>
                <c:pt idx="291">
                  <c:v>753.9</c:v>
                </c:pt>
                <c:pt idx="292">
                  <c:v>753.55</c:v>
                </c:pt>
                <c:pt idx="293">
                  <c:v>755.1</c:v>
                </c:pt>
                <c:pt idx="294">
                  <c:v>755.55</c:v>
                </c:pt>
                <c:pt idx="295">
                  <c:v>754.5</c:v>
                </c:pt>
                <c:pt idx="296">
                  <c:v>755.2</c:v>
                </c:pt>
                <c:pt idx="297">
                  <c:v>755.4</c:v>
                </c:pt>
                <c:pt idx="298">
                  <c:v>754.15</c:v>
                </c:pt>
                <c:pt idx="299">
                  <c:v>754.15</c:v>
                </c:pt>
                <c:pt idx="300">
                  <c:v>754.05</c:v>
                </c:pt>
                <c:pt idx="301">
                  <c:v>755.45</c:v>
                </c:pt>
                <c:pt idx="302">
                  <c:v>753.7</c:v>
                </c:pt>
                <c:pt idx="303">
                  <c:v>755.25</c:v>
                </c:pt>
                <c:pt idx="304">
                  <c:v>754.95</c:v>
                </c:pt>
                <c:pt idx="305">
                  <c:v>755</c:v>
                </c:pt>
                <c:pt idx="306">
                  <c:v>754.5</c:v>
                </c:pt>
                <c:pt idx="307">
                  <c:v>754.8</c:v>
                </c:pt>
                <c:pt idx="308">
                  <c:v>754.95</c:v>
                </c:pt>
                <c:pt idx="309">
                  <c:v>753.85</c:v>
                </c:pt>
                <c:pt idx="310">
                  <c:v>756.05</c:v>
                </c:pt>
                <c:pt idx="311">
                  <c:v>755</c:v>
                </c:pt>
                <c:pt idx="312">
                  <c:v>754</c:v>
                </c:pt>
                <c:pt idx="313">
                  <c:v>752.45</c:v>
                </c:pt>
                <c:pt idx="314">
                  <c:v>753.65</c:v>
                </c:pt>
                <c:pt idx="315">
                  <c:v>752.65</c:v>
                </c:pt>
                <c:pt idx="316">
                  <c:v>753.05</c:v>
                </c:pt>
                <c:pt idx="317">
                  <c:v>753.05</c:v>
                </c:pt>
                <c:pt idx="318">
                  <c:v>753.35</c:v>
                </c:pt>
                <c:pt idx="319">
                  <c:v>752.1</c:v>
                </c:pt>
                <c:pt idx="320">
                  <c:v>752.35</c:v>
                </c:pt>
                <c:pt idx="321">
                  <c:v>751.55</c:v>
                </c:pt>
                <c:pt idx="322">
                  <c:v>752.5</c:v>
                </c:pt>
                <c:pt idx="323">
                  <c:v>751.75</c:v>
                </c:pt>
                <c:pt idx="324">
                  <c:v>750.4</c:v>
                </c:pt>
                <c:pt idx="325">
                  <c:v>752</c:v>
                </c:pt>
                <c:pt idx="326">
                  <c:v>750.65</c:v>
                </c:pt>
                <c:pt idx="327">
                  <c:v>751.15</c:v>
                </c:pt>
                <c:pt idx="328">
                  <c:v>751.2</c:v>
                </c:pt>
                <c:pt idx="329">
                  <c:v>751.7</c:v>
                </c:pt>
                <c:pt idx="330">
                  <c:v>751.5</c:v>
                </c:pt>
                <c:pt idx="331">
                  <c:v>750</c:v>
                </c:pt>
                <c:pt idx="332">
                  <c:v>750.5</c:v>
                </c:pt>
                <c:pt idx="333">
                  <c:v>749.7</c:v>
                </c:pt>
                <c:pt idx="334">
                  <c:v>750.7</c:v>
                </c:pt>
                <c:pt idx="335">
                  <c:v>749.6</c:v>
                </c:pt>
                <c:pt idx="336">
                  <c:v>752</c:v>
                </c:pt>
                <c:pt idx="337">
                  <c:v>750.05</c:v>
                </c:pt>
                <c:pt idx="338">
                  <c:v>750.5</c:v>
                </c:pt>
                <c:pt idx="339">
                  <c:v>749.45</c:v>
                </c:pt>
                <c:pt idx="340">
                  <c:v>750.4</c:v>
                </c:pt>
                <c:pt idx="341">
                  <c:v>751.2</c:v>
                </c:pt>
                <c:pt idx="342">
                  <c:v>750.4</c:v>
                </c:pt>
                <c:pt idx="343">
                  <c:v>750.35</c:v>
                </c:pt>
                <c:pt idx="344">
                  <c:v>749.45</c:v>
                </c:pt>
                <c:pt idx="345">
                  <c:v>750.7</c:v>
                </c:pt>
                <c:pt idx="346">
                  <c:v>751.45</c:v>
                </c:pt>
                <c:pt idx="347">
                  <c:v>751.2</c:v>
                </c:pt>
                <c:pt idx="348">
                  <c:v>750.4</c:v>
                </c:pt>
                <c:pt idx="349">
                  <c:v>750.7</c:v>
                </c:pt>
                <c:pt idx="350">
                  <c:v>751</c:v>
                </c:pt>
                <c:pt idx="351">
                  <c:v>752</c:v>
                </c:pt>
                <c:pt idx="352">
                  <c:v>752.25</c:v>
                </c:pt>
                <c:pt idx="353">
                  <c:v>751.75</c:v>
                </c:pt>
                <c:pt idx="354">
                  <c:v>749.85</c:v>
                </c:pt>
                <c:pt idx="355">
                  <c:v>751.15</c:v>
                </c:pt>
                <c:pt idx="356">
                  <c:v>753.05</c:v>
                </c:pt>
                <c:pt idx="357">
                  <c:v>751.75</c:v>
                </c:pt>
                <c:pt idx="358">
                  <c:v>751.6</c:v>
                </c:pt>
                <c:pt idx="359">
                  <c:v>751.85</c:v>
                </c:pt>
                <c:pt idx="360">
                  <c:v>752.55</c:v>
                </c:pt>
                <c:pt idx="361">
                  <c:v>752.25</c:v>
                </c:pt>
                <c:pt idx="362">
                  <c:v>753.25</c:v>
                </c:pt>
                <c:pt idx="363">
                  <c:v>751.15</c:v>
                </c:pt>
                <c:pt idx="364">
                  <c:v>753</c:v>
                </c:pt>
                <c:pt idx="365">
                  <c:v>752.3</c:v>
                </c:pt>
                <c:pt idx="366">
                  <c:v>752.95</c:v>
                </c:pt>
                <c:pt idx="367">
                  <c:v>752.75</c:v>
                </c:pt>
                <c:pt idx="368">
                  <c:v>753.35</c:v>
                </c:pt>
                <c:pt idx="369">
                  <c:v>753.25</c:v>
                </c:pt>
                <c:pt idx="370">
                  <c:v>752.8</c:v>
                </c:pt>
                <c:pt idx="371">
                  <c:v>753.3</c:v>
                </c:pt>
                <c:pt idx="372">
                  <c:v>752.95</c:v>
                </c:pt>
                <c:pt idx="373">
                  <c:v>752.35</c:v>
                </c:pt>
                <c:pt idx="374">
                  <c:v>752.5</c:v>
                </c:pt>
                <c:pt idx="375">
                  <c:v>752.95</c:v>
                </c:pt>
                <c:pt idx="376">
                  <c:v>753.55</c:v>
                </c:pt>
                <c:pt idx="377">
                  <c:v>753.15</c:v>
                </c:pt>
                <c:pt idx="378">
                  <c:v>752.4</c:v>
                </c:pt>
                <c:pt idx="379">
                  <c:v>752.7</c:v>
                </c:pt>
                <c:pt idx="380">
                  <c:v>753.3</c:v>
                </c:pt>
                <c:pt idx="381">
                  <c:v>752.9</c:v>
                </c:pt>
                <c:pt idx="382">
                  <c:v>751.75</c:v>
                </c:pt>
                <c:pt idx="383">
                  <c:v>753.35</c:v>
                </c:pt>
                <c:pt idx="384">
                  <c:v>751.9</c:v>
                </c:pt>
                <c:pt idx="385">
                  <c:v>752</c:v>
                </c:pt>
                <c:pt idx="386">
                  <c:v>751.5</c:v>
                </c:pt>
                <c:pt idx="387">
                  <c:v>750.5</c:v>
                </c:pt>
                <c:pt idx="388">
                  <c:v>751.3</c:v>
                </c:pt>
                <c:pt idx="389">
                  <c:v>750.25</c:v>
                </c:pt>
                <c:pt idx="390">
                  <c:v>750.75</c:v>
                </c:pt>
                <c:pt idx="391">
                  <c:v>751.9</c:v>
                </c:pt>
                <c:pt idx="392">
                  <c:v>750.45</c:v>
                </c:pt>
                <c:pt idx="393">
                  <c:v>750.15</c:v>
                </c:pt>
                <c:pt idx="394">
                  <c:v>749.65</c:v>
                </c:pt>
                <c:pt idx="395">
                  <c:v>752.15</c:v>
                </c:pt>
                <c:pt idx="396">
                  <c:v>749.75</c:v>
                </c:pt>
                <c:pt idx="397">
                  <c:v>750.3</c:v>
                </c:pt>
                <c:pt idx="398">
                  <c:v>750.6</c:v>
                </c:pt>
                <c:pt idx="399">
                  <c:v>749.85</c:v>
                </c:pt>
                <c:pt idx="400">
                  <c:v>750</c:v>
                </c:pt>
                <c:pt idx="401">
                  <c:v>750.45</c:v>
                </c:pt>
                <c:pt idx="402">
                  <c:v>749.7</c:v>
                </c:pt>
                <c:pt idx="403">
                  <c:v>749.2</c:v>
                </c:pt>
                <c:pt idx="404">
                  <c:v>749.85</c:v>
                </c:pt>
                <c:pt idx="405">
                  <c:v>750.65</c:v>
                </c:pt>
                <c:pt idx="406">
                  <c:v>748.55</c:v>
                </c:pt>
                <c:pt idx="407">
                  <c:v>749.9</c:v>
                </c:pt>
                <c:pt idx="408">
                  <c:v>749.25</c:v>
                </c:pt>
                <c:pt idx="409">
                  <c:v>750.15</c:v>
                </c:pt>
                <c:pt idx="410">
                  <c:v>749.6</c:v>
                </c:pt>
                <c:pt idx="411">
                  <c:v>749.6</c:v>
                </c:pt>
                <c:pt idx="412">
                  <c:v>750.95</c:v>
                </c:pt>
                <c:pt idx="413">
                  <c:v>750.45</c:v>
                </c:pt>
                <c:pt idx="414">
                  <c:v>748.95</c:v>
                </c:pt>
                <c:pt idx="415">
                  <c:v>750.55</c:v>
                </c:pt>
                <c:pt idx="416">
                  <c:v>749.3</c:v>
                </c:pt>
                <c:pt idx="417">
                  <c:v>748.9</c:v>
                </c:pt>
                <c:pt idx="418">
                  <c:v>751.55</c:v>
                </c:pt>
                <c:pt idx="419">
                  <c:v>749.8</c:v>
                </c:pt>
                <c:pt idx="420">
                  <c:v>749.85</c:v>
                </c:pt>
                <c:pt idx="421">
                  <c:v>749.65</c:v>
                </c:pt>
                <c:pt idx="422">
                  <c:v>750.25</c:v>
                </c:pt>
                <c:pt idx="423">
                  <c:v>751.4</c:v>
                </c:pt>
                <c:pt idx="424">
                  <c:v>749.75</c:v>
                </c:pt>
                <c:pt idx="425">
                  <c:v>750.6</c:v>
                </c:pt>
                <c:pt idx="426">
                  <c:v>751.05</c:v>
                </c:pt>
                <c:pt idx="427">
                  <c:v>750.45</c:v>
                </c:pt>
                <c:pt idx="428">
                  <c:v>750.95</c:v>
                </c:pt>
                <c:pt idx="429">
                  <c:v>749.8</c:v>
                </c:pt>
                <c:pt idx="430">
                  <c:v>751.35</c:v>
                </c:pt>
                <c:pt idx="431">
                  <c:v>749.35</c:v>
                </c:pt>
                <c:pt idx="432">
                  <c:v>749.4</c:v>
                </c:pt>
                <c:pt idx="433">
                  <c:v>750.1</c:v>
                </c:pt>
                <c:pt idx="434">
                  <c:v>749.05</c:v>
                </c:pt>
                <c:pt idx="435">
                  <c:v>749.2</c:v>
                </c:pt>
                <c:pt idx="436">
                  <c:v>750.35</c:v>
                </c:pt>
                <c:pt idx="437">
                  <c:v>751.85</c:v>
                </c:pt>
                <c:pt idx="438">
                  <c:v>750</c:v>
                </c:pt>
                <c:pt idx="439">
                  <c:v>749.75</c:v>
                </c:pt>
                <c:pt idx="440">
                  <c:v>750</c:v>
                </c:pt>
                <c:pt idx="441">
                  <c:v>750.4</c:v>
                </c:pt>
                <c:pt idx="442">
                  <c:v>749.6</c:v>
                </c:pt>
                <c:pt idx="443">
                  <c:v>750.05</c:v>
                </c:pt>
                <c:pt idx="444">
                  <c:v>749.4</c:v>
                </c:pt>
                <c:pt idx="445">
                  <c:v>749.8</c:v>
                </c:pt>
                <c:pt idx="446">
                  <c:v>749.35</c:v>
                </c:pt>
                <c:pt idx="447">
                  <c:v>748.95</c:v>
                </c:pt>
                <c:pt idx="448">
                  <c:v>749.65</c:v>
                </c:pt>
                <c:pt idx="449">
                  <c:v>750.5</c:v>
                </c:pt>
                <c:pt idx="450">
                  <c:v>749.75</c:v>
                </c:pt>
                <c:pt idx="451">
                  <c:v>749.9</c:v>
                </c:pt>
                <c:pt idx="452">
                  <c:v>749.35</c:v>
                </c:pt>
                <c:pt idx="453">
                  <c:v>749.1</c:v>
                </c:pt>
                <c:pt idx="454">
                  <c:v>748.7</c:v>
                </c:pt>
                <c:pt idx="455">
                  <c:v>749.8</c:v>
                </c:pt>
                <c:pt idx="456">
                  <c:v>750.55</c:v>
                </c:pt>
                <c:pt idx="457">
                  <c:v>749.75</c:v>
                </c:pt>
                <c:pt idx="458">
                  <c:v>750.35</c:v>
                </c:pt>
                <c:pt idx="459">
                  <c:v>750.35</c:v>
                </c:pt>
                <c:pt idx="460">
                  <c:v>749</c:v>
                </c:pt>
                <c:pt idx="461">
                  <c:v>750.25</c:v>
                </c:pt>
                <c:pt idx="462">
                  <c:v>750</c:v>
                </c:pt>
                <c:pt idx="463">
                  <c:v>750.05</c:v>
                </c:pt>
                <c:pt idx="464">
                  <c:v>749.75</c:v>
                </c:pt>
                <c:pt idx="465">
                  <c:v>750.1</c:v>
                </c:pt>
                <c:pt idx="466">
                  <c:v>751.45</c:v>
                </c:pt>
                <c:pt idx="467">
                  <c:v>750.6</c:v>
                </c:pt>
                <c:pt idx="468">
                  <c:v>750.8</c:v>
                </c:pt>
                <c:pt idx="469">
                  <c:v>749.8</c:v>
                </c:pt>
                <c:pt idx="470">
                  <c:v>751.25</c:v>
                </c:pt>
                <c:pt idx="471">
                  <c:v>750.2</c:v>
                </c:pt>
                <c:pt idx="472">
                  <c:v>750.05</c:v>
                </c:pt>
                <c:pt idx="473">
                  <c:v>750.5</c:v>
                </c:pt>
                <c:pt idx="474">
                  <c:v>751.6</c:v>
                </c:pt>
                <c:pt idx="475">
                  <c:v>751.1</c:v>
                </c:pt>
                <c:pt idx="476">
                  <c:v>751.15</c:v>
                </c:pt>
                <c:pt idx="477">
                  <c:v>750.6</c:v>
                </c:pt>
                <c:pt idx="478">
                  <c:v>751.1</c:v>
                </c:pt>
                <c:pt idx="479">
                  <c:v>750.75</c:v>
                </c:pt>
                <c:pt idx="480">
                  <c:v>751.6</c:v>
                </c:pt>
                <c:pt idx="481">
                  <c:v>750.9</c:v>
                </c:pt>
                <c:pt idx="482">
                  <c:v>751.65</c:v>
                </c:pt>
                <c:pt idx="483">
                  <c:v>751</c:v>
                </c:pt>
                <c:pt idx="484">
                  <c:v>750.8</c:v>
                </c:pt>
                <c:pt idx="485">
                  <c:v>750.6</c:v>
                </c:pt>
                <c:pt idx="486">
                  <c:v>750.95</c:v>
                </c:pt>
                <c:pt idx="487">
                  <c:v>750.2</c:v>
                </c:pt>
                <c:pt idx="488">
                  <c:v>751</c:v>
                </c:pt>
                <c:pt idx="489">
                  <c:v>750.45</c:v>
                </c:pt>
                <c:pt idx="490">
                  <c:v>750.5</c:v>
                </c:pt>
                <c:pt idx="491">
                  <c:v>750.6</c:v>
                </c:pt>
                <c:pt idx="492">
                  <c:v>750.45</c:v>
                </c:pt>
                <c:pt idx="493">
                  <c:v>749.85</c:v>
                </c:pt>
                <c:pt idx="494">
                  <c:v>750.65</c:v>
                </c:pt>
                <c:pt idx="495">
                  <c:v>750.65</c:v>
                </c:pt>
                <c:pt idx="496">
                  <c:v>751.05</c:v>
                </c:pt>
                <c:pt idx="497">
                  <c:v>752.3</c:v>
                </c:pt>
                <c:pt idx="498">
                  <c:v>751</c:v>
                </c:pt>
                <c:pt idx="499">
                  <c:v>750.9</c:v>
                </c:pt>
                <c:pt idx="500">
                  <c:v>751.5</c:v>
                </c:pt>
                <c:pt idx="501">
                  <c:v>750.7</c:v>
                </c:pt>
                <c:pt idx="502">
                  <c:v>751.05</c:v>
                </c:pt>
                <c:pt idx="503">
                  <c:v>751.1</c:v>
                </c:pt>
                <c:pt idx="504">
                  <c:v>750.9</c:v>
                </c:pt>
                <c:pt idx="505">
                  <c:v>751.4</c:v>
                </c:pt>
                <c:pt idx="506">
                  <c:v>751</c:v>
                </c:pt>
                <c:pt idx="507">
                  <c:v>750.4</c:v>
                </c:pt>
                <c:pt idx="508">
                  <c:v>750.25</c:v>
                </c:pt>
                <c:pt idx="509">
                  <c:v>750.55</c:v>
                </c:pt>
                <c:pt idx="510">
                  <c:v>750.05</c:v>
                </c:pt>
                <c:pt idx="511">
                  <c:v>751.3</c:v>
                </c:pt>
                <c:pt idx="512">
                  <c:v>750.1</c:v>
                </c:pt>
                <c:pt idx="513">
                  <c:v>751.65</c:v>
                </c:pt>
                <c:pt idx="514">
                  <c:v>750.55</c:v>
                </c:pt>
                <c:pt idx="515">
                  <c:v>751.2</c:v>
                </c:pt>
                <c:pt idx="516">
                  <c:v>751.5</c:v>
                </c:pt>
                <c:pt idx="517">
                  <c:v>750.6</c:v>
                </c:pt>
                <c:pt idx="518">
                  <c:v>751.25</c:v>
                </c:pt>
                <c:pt idx="519">
                  <c:v>751.5</c:v>
                </c:pt>
                <c:pt idx="520">
                  <c:v>750.65</c:v>
                </c:pt>
                <c:pt idx="521">
                  <c:v>751.55</c:v>
                </c:pt>
                <c:pt idx="522">
                  <c:v>750.65</c:v>
                </c:pt>
                <c:pt idx="523">
                  <c:v>752.6</c:v>
                </c:pt>
                <c:pt idx="524">
                  <c:v>750.6</c:v>
                </c:pt>
                <c:pt idx="525">
                  <c:v>750.4</c:v>
                </c:pt>
                <c:pt idx="526">
                  <c:v>751.5</c:v>
                </c:pt>
                <c:pt idx="527">
                  <c:v>752.05</c:v>
                </c:pt>
                <c:pt idx="528">
                  <c:v>753</c:v>
                </c:pt>
                <c:pt idx="529">
                  <c:v>752</c:v>
                </c:pt>
                <c:pt idx="530">
                  <c:v>753.25</c:v>
                </c:pt>
                <c:pt idx="531">
                  <c:v>752.15</c:v>
                </c:pt>
                <c:pt idx="532">
                  <c:v>752.25</c:v>
                </c:pt>
                <c:pt idx="533">
                  <c:v>753.05</c:v>
                </c:pt>
                <c:pt idx="534">
                  <c:v>754.35</c:v>
                </c:pt>
                <c:pt idx="535">
                  <c:v>754.35</c:v>
                </c:pt>
                <c:pt idx="536">
                  <c:v>754.85</c:v>
                </c:pt>
                <c:pt idx="537">
                  <c:v>754.95</c:v>
                </c:pt>
                <c:pt idx="538">
                  <c:v>755.9</c:v>
                </c:pt>
                <c:pt idx="539">
                  <c:v>753.95</c:v>
                </c:pt>
                <c:pt idx="540">
                  <c:v>754.85</c:v>
                </c:pt>
                <c:pt idx="541">
                  <c:v>756.25</c:v>
                </c:pt>
                <c:pt idx="542">
                  <c:v>754.95</c:v>
                </c:pt>
                <c:pt idx="543">
                  <c:v>755.9</c:v>
                </c:pt>
                <c:pt idx="544">
                  <c:v>756.8</c:v>
                </c:pt>
                <c:pt idx="545">
                  <c:v>756.3</c:v>
                </c:pt>
                <c:pt idx="546">
                  <c:v>756.9</c:v>
                </c:pt>
                <c:pt idx="547">
                  <c:v>755</c:v>
                </c:pt>
                <c:pt idx="548">
                  <c:v>754.5</c:v>
                </c:pt>
                <c:pt idx="549">
                  <c:v>755.3</c:v>
                </c:pt>
                <c:pt idx="550">
                  <c:v>754.75</c:v>
                </c:pt>
                <c:pt idx="551">
                  <c:v>756.1</c:v>
                </c:pt>
                <c:pt idx="552">
                  <c:v>755.7</c:v>
                </c:pt>
                <c:pt idx="553">
                  <c:v>756.75</c:v>
                </c:pt>
                <c:pt idx="554">
                  <c:v>756.2</c:v>
                </c:pt>
                <c:pt idx="555">
                  <c:v>755.8</c:v>
                </c:pt>
                <c:pt idx="556">
                  <c:v>757.55</c:v>
                </c:pt>
                <c:pt idx="557">
                  <c:v>757.4</c:v>
                </c:pt>
                <c:pt idx="558">
                  <c:v>757.35</c:v>
                </c:pt>
                <c:pt idx="559">
                  <c:v>757.85</c:v>
                </c:pt>
                <c:pt idx="560">
                  <c:v>758.4</c:v>
                </c:pt>
                <c:pt idx="561">
                  <c:v>760.65</c:v>
                </c:pt>
                <c:pt idx="562">
                  <c:v>759.1</c:v>
                </c:pt>
                <c:pt idx="563">
                  <c:v>759.7</c:v>
                </c:pt>
                <c:pt idx="564">
                  <c:v>759.6</c:v>
                </c:pt>
                <c:pt idx="565">
                  <c:v>761.7</c:v>
                </c:pt>
                <c:pt idx="566">
                  <c:v>761.95</c:v>
                </c:pt>
                <c:pt idx="567">
                  <c:v>761.25</c:v>
                </c:pt>
                <c:pt idx="568">
                  <c:v>760.7</c:v>
                </c:pt>
                <c:pt idx="569">
                  <c:v>760.6</c:v>
                </c:pt>
                <c:pt idx="570">
                  <c:v>761</c:v>
                </c:pt>
                <c:pt idx="571">
                  <c:v>759.3</c:v>
                </c:pt>
                <c:pt idx="572">
                  <c:v>758.4</c:v>
                </c:pt>
                <c:pt idx="573">
                  <c:v>757.75</c:v>
                </c:pt>
                <c:pt idx="574">
                  <c:v>757</c:v>
                </c:pt>
                <c:pt idx="575">
                  <c:v>756.25</c:v>
                </c:pt>
                <c:pt idx="576">
                  <c:v>755.75</c:v>
                </c:pt>
                <c:pt idx="577">
                  <c:v>752.9</c:v>
                </c:pt>
                <c:pt idx="578">
                  <c:v>753.75</c:v>
                </c:pt>
                <c:pt idx="579">
                  <c:v>753.7</c:v>
                </c:pt>
                <c:pt idx="580">
                  <c:v>753.45</c:v>
                </c:pt>
                <c:pt idx="581">
                  <c:v>752.45</c:v>
                </c:pt>
                <c:pt idx="582">
                  <c:v>752.35</c:v>
                </c:pt>
                <c:pt idx="583">
                  <c:v>751.5</c:v>
                </c:pt>
                <c:pt idx="584">
                  <c:v>752</c:v>
                </c:pt>
                <c:pt idx="585">
                  <c:v>752.45</c:v>
                </c:pt>
                <c:pt idx="586">
                  <c:v>753.65</c:v>
                </c:pt>
                <c:pt idx="587">
                  <c:v>750.95</c:v>
                </c:pt>
                <c:pt idx="588">
                  <c:v>752.4</c:v>
                </c:pt>
                <c:pt idx="589">
                  <c:v>751.85</c:v>
                </c:pt>
                <c:pt idx="590">
                  <c:v>750.6</c:v>
                </c:pt>
                <c:pt idx="591">
                  <c:v>752.5</c:v>
                </c:pt>
                <c:pt idx="592">
                  <c:v>751.2</c:v>
                </c:pt>
                <c:pt idx="593">
                  <c:v>750.65</c:v>
                </c:pt>
                <c:pt idx="594">
                  <c:v>750.7</c:v>
                </c:pt>
                <c:pt idx="595">
                  <c:v>751.3</c:v>
                </c:pt>
                <c:pt idx="596">
                  <c:v>751.05</c:v>
                </c:pt>
                <c:pt idx="597">
                  <c:v>751.3</c:v>
                </c:pt>
                <c:pt idx="598">
                  <c:v>751.95</c:v>
                </c:pt>
                <c:pt idx="599">
                  <c:v>751.9</c:v>
                </c:pt>
                <c:pt idx="600">
                  <c:v>750.5</c:v>
                </c:pt>
                <c:pt idx="601">
                  <c:v>750.7</c:v>
                </c:pt>
                <c:pt idx="602">
                  <c:v>751.2</c:v>
                </c:pt>
                <c:pt idx="603">
                  <c:v>752.5</c:v>
                </c:pt>
                <c:pt idx="604">
                  <c:v>751.65</c:v>
                </c:pt>
                <c:pt idx="605">
                  <c:v>752.3</c:v>
                </c:pt>
                <c:pt idx="606">
                  <c:v>752.15</c:v>
                </c:pt>
                <c:pt idx="607">
                  <c:v>751.5</c:v>
                </c:pt>
                <c:pt idx="608">
                  <c:v>753.55</c:v>
                </c:pt>
                <c:pt idx="609">
                  <c:v>752.35</c:v>
                </c:pt>
                <c:pt idx="610">
                  <c:v>752.7</c:v>
                </c:pt>
                <c:pt idx="611">
                  <c:v>753.95</c:v>
                </c:pt>
                <c:pt idx="612">
                  <c:v>752.6</c:v>
                </c:pt>
                <c:pt idx="613">
                  <c:v>753.95</c:v>
                </c:pt>
                <c:pt idx="614">
                  <c:v>752.1</c:v>
                </c:pt>
                <c:pt idx="615">
                  <c:v>752.5</c:v>
                </c:pt>
                <c:pt idx="616">
                  <c:v>752.45</c:v>
                </c:pt>
                <c:pt idx="617">
                  <c:v>752.45</c:v>
                </c:pt>
                <c:pt idx="618">
                  <c:v>752.3</c:v>
                </c:pt>
                <c:pt idx="619">
                  <c:v>751.8</c:v>
                </c:pt>
                <c:pt idx="620">
                  <c:v>751</c:v>
                </c:pt>
                <c:pt idx="621">
                  <c:v>752.15</c:v>
                </c:pt>
                <c:pt idx="622">
                  <c:v>751.9</c:v>
                </c:pt>
                <c:pt idx="623">
                  <c:v>751.95</c:v>
                </c:pt>
                <c:pt idx="624">
                  <c:v>750.75</c:v>
                </c:pt>
                <c:pt idx="625">
                  <c:v>752.45</c:v>
                </c:pt>
                <c:pt idx="626">
                  <c:v>750.1</c:v>
                </c:pt>
                <c:pt idx="627">
                  <c:v>751.8</c:v>
                </c:pt>
                <c:pt idx="628">
                  <c:v>750.05</c:v>
                </c:pt>
                <c:pt idx="629">
                  <c:v>749.75</c:v>
                </c:pt>
                <c:pt idx="630">
                  <c:v>750.25</c:v>
                </c:pt>
                <c:pt idx="631">
                  <c:v>750.1</c:v>
                </c:pt>
                <c:pt idx="632">
                  <c:v>750.6</c:v>
                </c:pt>
                <c:pt idx="633">
                  <c:v>750</c:v>
                </c:pt>
                <c:pt idx="634">
                  <c:v>750.8</c:v>
                </c:pt>
                <c:pt idx="635">
                  <c:v>751.1</c:v>
                </c:pt>
                <c:pt idx="636">
                  <c:v>751.2</c:v>
                </c:pt>
                <c:pt idx="637">
                  <c:v>750.7</c:v>
                </c:pt>
                <c:pt idx="638">
                  <c:v>750.5</c:v>
                </c:pt>
                <c:pt idx="639">
                  <c:v>750.5</c:v>
                </c:pt>
                <c:pt idx="640">
                  <c:v>750.5</c:v>
                </c:pt>
                <c:pt idx="641">
                  <c:v>750.6</c:v>
                </c:pt>
                <c:pt idx="642">
                  <c:v>751.15</c:v>
                </c:pt>
                <c:pt idx="643">
                  <c:v>750.2</c:v>
                </c:pt>
                <c:pt idx="644">
                  <c:v>750</c:v>
                </c:pt>
                <c:pt idx="645">
                  <c:v>750.55</c:v>
                </c:pt>
                <c:pt idx="646">
                  <c:v>749.7</c:v>
                </c:pt>
                <c:pt idx="647">
                  <c:v>749.95</c:v>
                </c:pt>
                <c:pt idx="648">
                  <c:v>749.85</c:v>
                </c:pt>
                <c:pt idx="649">
                  <c:v>750.55</c:v>
                </c:pt>
                <c:pt idx="650">
                  <c:v>751.4</c:v>
                </c:pt>
                <c:pt idx="651">
                  <c:v>751.1</c:v>
                </c:pt>
                <c:pt idx="652">
                  <c:v>751.7</c:v>
                </c:pt>
                <c:pt idx="653">
                  <c:v>749.85</c:v>
                </c:pt>
                <c:pt idx="654">
                  <c:v>750.05</c:v>
                </c:pt>
                <c:pt idx="655">
                  <c:v>750.5</c:v>
                </c:pt>
                <c:pt idx="656">
                  <c:v>751.6</c:v>
                </c:pt>
                <c:pt idx="657">
                  <c:v>751.1</c:v>
                </c:pt>
                <c:pt idx="658">
                  <c:v>749.5</c:v>
                </c:pt>
                <c:pt idx="659">
                  <c:v>751.3</c:v>
                </c:pt>
                <c:pt idx="660">
                  <c:v>750.85</c:v>
                </c:pt>
                <c:pt idx="661">
                  <c:v>750.05</c:v>
                </c:pt>
                <c:pt idx="662">
                  <c:v>750.95</c:v>
                </c:pt>
                <c:pt idx="663">
                  <c:v>751.25</c:v>
                </c:pt>
                <c:pt idx="664">
                  <c:v>749.95</c:v>
                </c:pt>
                <c:pt idx="665">
                  <c:v>750.25</c:v>
                </c:pt>
                <c:pt idx="666">
                  <c:v>750.15</c:v>
                </c:pt>
                <c:pt idx="667">
                  <c:v>750.65</c:v>
                </c:pt>
                <c:pt idx="668">
                  <c:v>750.7</c:v>
                </c:pt>
                <c:pt idx="669">
                  <c:v>750.05</c:v>
                </c:pt>
                <c:pt idx="670">
                  <c:v>750.65</c:v>
                </c:pt>
                <c:pt idx="671">
                  <c:v>751.6</c:v>
                </c:pt>
                <c:pt idx="672">
                  <c:v>749.95</c:v>
                </c:pt>
                <c:pt idx="673">
                  <c:v>750.5</c:v>
                </c:pt>
                <c:pt idx="674">
                  <c:v>751</c:v>
                </c:pt>
                <c:pt idx="675">
                  <c:v>750.95</c:v>
                </c:pt>
                <c:pt idx="676">
                  <c:v>750.8</c:v>
                </c:pt>
                <c:pt idx="677">
                  <c:v>751.45</c:v>
                </c:pt>
                <c:pt idx="678">
                  <c:v>751.2</c:v>
                </c:pt>
                <c:pt idx="679">
                  <c:v>750.25</c:v>
                </c:pt>
                <c:pt idx="680">
                  <c:v>752.4</c:v>
                </c:pt>
                <c:pt idx="681">
                  <c:v>750</c:v>
                </c:pt>
                <c:pt idx="682">
                  <c:v>750.35</c:v>
                </c:pt>
                <c:pt idx="683">
                  <c:v>751.45</c:v>
                </c:pt>
                <c:pt idx="684">
                  <c:v>750.5</c:v>
                </c:pt>
                <c:pt idx="685">
                  <c:v>751.2</c:v>
                </c:pt>
                <c:pt idx="686">
                  <c:v>751.2</c:v>
                </c:pt>
                <c:pt idx="687">
                  <c:v>750</c:v>
                </c:pt>
                <c:pt idx="688">
                  <c:v>751.3</c:v>
                </c:pt>
                <c:pt idx="689">
                  <c:v>751.55</c:v>
                </c:pt>
                <c:pt idx="690">
                  <c:v>751.6</c:v>
                </c:pt>
                <c:pt idx="691">
                  <c:v>751.45</c:v>
                </c:pt>
                <c:pt idx="692">
                  <c:v>752.2</c:v>
                </c:pt>
                <c:pt idx="693">
                  <c:v>751.15</c:v>
                </c:pt>
                <c:pt idx="694">
                  <c:v>751</c:v>
                </c:pt>
                <c:pt idx="695">
                  <c:v>751.55</c:v>
                </c:pt>
                <c:pt idx="696">
                  <c:v>750.65</c:v>
                </c:pt>
                <c:pt idx="697">
                  <c:v>750.3</c:v>
                </c:pt>
                <c:pt idx="698">
                  <c:v>751.8</c:v>
                </c:pt>
                <c:pt idx="699">
                  <c:v>751.35</c:v>
                </c:pt>
                <c:pt idx="700">
                  <c:v>749.8</c:v>
                </c:pt>
                <c:pt idx="701">
                  <c:v>750.35</c:v>
                </c:pt>
                <c:pt idx="702">
                  <c:v>751.25</c:v>
                </c:pt>
                <c:pt idx="703">
                  <c:v>751</c:v>
                </c:pt>
                <c:pt idx="704">
                  <c:v>752.2</c:v>
                </c:pt>
                <c:pt idx="705">
                  <c:v>752</c:v>
                </c:pt>
                <c:pt idx="706">
                  <c:v>749.8</c:v>
                </c:pt>
                <c:pt idx="707">
                  <c:v>750.65</c:v>
                </c:pt>
                <c:pt idx="708">
                  <c:v>751.55</c:v>
                </c:pt>
                <c:pt idx="709">
                  <c:v>750.1</c:v>
                </c:pt>
                <c:pt idx="710">
                  <c:v>751.3</c:v>
                </c:pt>
                <c:pt idx="711">
                  <c:v>750.05</c:v>
                </c:pt>
                <c:pt idx="712">
                  <c:v>749.25</c:v>
                </c:pt>
                <c:pt idx="713">
                  <c:v>751.1</c:v>
                </c:pt>
                <c:pt idx="714">
                  <c:v>750.3</c:v>
                </c:pt>
                <c:pt idx="715">
                  <c:v>751.2</c:v>
                </c:pt>
                <c:pt idx="716">
                  <c:v>751.5</c:v>
                </c:pt>
                <c:pt idx="717">
                  <c:v>749.85</c:v>
                </c:pt>
                <c:pt idx="718">
                  <c:v>750.25</c:v>
                </c:pt>
                <c:pt idx="719">
                  <c:v>751.35</c:v>
                </c:pt>
                <c:pt idx="720">
                  <c:v>751.1</c:v>
                </c:pt>
                <c:pt idx="721">
                  <c:v>751.15</c:v>
                </c:pt>
                <c:pt idx="722">
                  <c:v>751.3</c:v>
                </c:pt>
                <c:pt idx="723">
                  <c:v>751.1</c:v>
                </c:pt>
                <c:pt idx="724">
                  <c:v>751.85</c:v>
                </c:pt>
                <c:pt idx="725">
                  <c:v>751.55</c:v>
                </c:pt>
                <c:pt idx="726">
                  <c:v>751.2</c:v>
                </c:pt>
                <c:pt idx="727">
                  <c:v>749.6</c:v>
                </c:pt>
                <c:pt idx="728">
                  <c:v>751.4</c:v>
                </c:pt>
                <c:pt idx="729">
                  <c:v>749.9</c:v>
                </c:pt>
                <c:pt idx="730">
                  <c:v>752.25</c:v>
                </c:pt>
                <c:pt idx="731">
                  <c:v>751.7</c:v>
                </c:pt>
                <c:pt idx="732">
                  <c:v>750.15</c:v>
                </c:pt>
                <c:pt idx="733">
                  <c:v>751.45</c:v>
                </c:pt>
                <c:pt idx="734">
                  <c:v>751.1</c:v>
                </c:pt>
                <c:pt idx="735">
                  <c:v>751.15</c:v>
                </c:pt>
                <c:pt idx="736">
                  <c:v>751.4</c:v>
                </c:pt>
                <c:pt idx="737">
                  <c:v>750.95</c:v>
                </c:pt>
                <c:pt idx="738">
                  <c:v>750.4</c:v>
                </c:pt>
                <c:pt idx="739">
                  <c:v>750.75</c:v>
                </c:pt>
                <c:pt idx="740">
                  <c:v>750.05</c:v>
                </c:pt>
                <c:pt idx="741">
                  <c:v>749.95</c:v>
                </c:pt>
                <c:pt idx="742">
                  <c:v>752.2</c:v>
                </c:pt>
                <c:pt idx="743">
                  <c:v>750</c:v>
                </c:pt>
                <c:pt idx="744">
                  <c:v>750.4</c:v>
                </c:pt>
                <c:pt idx="745">
                  <c:v>750.95</c:v>
                </c:pt>
                <c:pt idx="746">
                  <c:v>749.75</c:v>
                </c:pt>
                <c:pt idx="747">
                  <c:v>750.5</c:v>
                </c:pt>
                <c:pt idx="748">
                  <c:v>751.85</c:v>
                </c:pt>
                <c:pt idx="749">
                  <c:v>750.8</c:v>
                </c:pt>
                <c:pt idx="750">
                  <c:v>751.6</c:v>
                </c:pt>
                <c:pt idx="751">
                  <c:v>749.9</c:v>
                </c:pt>
                <c:pt idx="752">
                  <c:v>752.05</c:v>
                </c:pt>
                <c:pt idx="753">
                  <c:v>751.4</c:v>
                </c:pt>
                <c:pt idx="754">
                  <c:v>751.65</c:v>
                </c:pt>
                <c:pt idx="755">
                  <c:v>751.3</c:v>
                </c:pt>
                <c:pt idx="756">
                  <c:v>752.35</c:v>
                </c:pt>
                <c:pt idx="757">
                  <c:v>749.7</c:v>
                </c:pt>
                <c:pt idx="758">
                  <c:v>750.55</c:v>
                </c:pt>
                <c:pt idx="759">
                  <c:v>751.75</c:v>
                </c:pt>
                <c:pt idx="760">
                  <c:v>750.25</c:v>
                </c:pt>
                <c:pt idx="761">
                  <c:v>751.65</c:v>
                </c:pt>
                <c:pt idx="762">
                  <c:v>750.5</c:v>
                </c:pt>
                <c:pt idx="763">
                  <c:v>751.35</c:v>
                </c:pt>
                <c:pt idx="764">
                  <c:v>752.65</c:v>
                </c:pt>
                <c:pt idx="765">
                  <c:v>750.85</c:v>
                </c:pt>
                <c:pt idx="766">
                  <c:v>751.05</c:v>
                </c:pt>
                <c:pt idx="767">
                  <c:v>751.5</c:v>
                </c:pt>
                <c:pt idx="768">
                  <c:v>751.75</c:v>
                </c:pt>
                <c:pt idx="769">
                  <c:v>751.4</c:v>
                </c:pt>
                <c:pt idx="770">
                  <c:v>751</c:v>
                </c:pt>
                <c:pt idx="771">
                  <c:v>750.15</c:v>
                </c:pt>
                <c:pt idx="772">
                  <c:v>750.7</c:v>
                </c:pt>
                <c:pt idx="773">
                  <c:v>751.95</c:v>
                </c:pt>
                <c:pt idx="774">
                  <c:v>752.15</c:v>
                </c:pt>
                <c:pt idx="775">
                  <c:v>751.6</c:v>
                </c:pt>
                <c:pt idx="776">
                  <c:v>751.3</c:v>
                </c:pt>
                <c:pt idx="777">
                  <c:v>750.7</c:v>
                </c:pt>
                <c:pt idx="778">
                  <c:v>751.4</c:v>
                </c:pt>
                <c:pt idx="779">
                  <c:v>751.8</c:v>
                </c:pt>
                <c:pt idx="780">
                  <c:v>752.45</c:v>
                </c:pt>
                <c:pt idx="781">
                  <c:v>750.9</c:v>
                </c:pt>
                <c:pt idx="782">
                  <c:v>752.4</c:v>
                </c:pt>
                <c:pt idx="783">
                  <c:v>751.95</c:v>
                </c:pt>
                <c:pt idx="784">
                  <c:v>752.4</c:v>
                </c:pt>
                <c:pt idx="785">
                  <c:v>751.55</c:v>
                </c:pt>
                <c:pt idx="786">
                  <c:v>752.55</c:v>
                </c:pt>
                <c:pt idx="787">
                  <c:v>753.3</c:v>
                </c:pt>
                <c:pt idx="788">
                  <c:v>753.15</c:v>
                </c:pt>
                <c:pt idx="789">
                  <c:v>752.55</c:v>
                </c:pt>
                <c:pt idx="790">
                  <c:v>751.9</c:v>
                </c:pt>
                <c:pt idx="791">
                  <c:v>752.8</c:v>
                </c:pt>
                <c:pt idx="792">
                  <c:v>753.2</c:v>
                </c:pt>
                <c:pt idx="793">
                  <c:v>752.3</c:v>
                </c:pt>
                <c:pt idx="794">
                  <c:v>751.7</c:v>
                </c:pt>
                <c:pt idx="795">
                  <c:v>753.2</c:v>
                </c:pt>
                <c:pt idx="796">
                  <c:v>752.85</c:v>
                </c:pt>
                <c:pt idx="797">
                  <c:v>752.6</c:v>
                </c:pt>
                <c:pt idx="798">
                  <c:v>752.2</c:v>
                </c:pt>
                <c:pt idx="799">
                  <c:v>753.95</c:v>
                </c:pt>
                <c:pt idx="800">
                  <c:v>752.4</c:v>
                </c:pt>
                <c:pt idx="801">
                  <c:v>753.15</c:v>
                </c:pt>
                <c:pt idx="802">
                  <c:v>753.4</c:v>
                </c:pt>
                <c:pt idx="803">
                  <c:v>753.3</c:v>
                </c:pt>
                <c:pt idx="804">
                  <c:v>751.8</c:v>
                </c:pt>
                <c:pt idx="805">
                  <c:v>752.3</c:v>
                </c:pt>
                <c:pt idx="806">
                  <c:v>751.6</c:v>
                </c:pt>
                <c:pt idx="807">
                  <c:v>751.55</c:v>
                </c:pt>
                <c:pt idx="808">
                  <c:v>752.5</c:v>
                </c:pt>
                <c:pt idx="809">
                  <c:v>753.3</c:v>
                </c:pt>
                <c:pt idx="810">
                  <c:v>751.9</c:v>
                </c:pt>
                <c:pt idx="811">
                  <c:v>751.85</c:v>
                </c:pt>
                <c:pt idx="812">
                  <c:v>751.65</c:v>
                </c:pt>
                <c:pt idx="813">
                  <c:v>752.45</c:v>
                </c:pt>
                <c:pt idx="814">
                  <c:v>751.25</c:v>
                </c:pt>
                <c:pt idx="815">
                  <c:v>752.1</c:v>
                </c:pt>
                <c:pt idx="816">
                  <c:v>752.65</c:v>
                </c:pt>
                <c:pt idx="817">
                  <c:v>751.95</c:v>
                </c:pt>
                <c:pt idx="818">
                  <c:v>752.65</c:v>
                </c:pt>
                <c:pt idx="819">
                  <c:v>751.05</c:v>
                </c:pt>
                <c:pt idx="820">
                  <c:v>751.75</c:v>
                </c:pt>
                <c:pt idx="821">
                  <c:v>752.6</c:v>
                </c:pt>
                <c:pt idx="822">
                  <c:v>752.85</c:v>
                </c:pt>
                <c:pt idx="823">
                  <c:v>754.2</c:v>
                </c:pt>
                <c:pt idx="824">
                  <c:v>751.85</c:v>
                </c:pt>
                <c:pt idx="825">
                  <c:v>752.15</c:v>
                </c:pt>
                <c:pt idx="826">
                  <c:v>752</c:v>
                </c:pt>
                <c:pt idx="827">
                  <c:v>753.1</c:v>
                </c:pt>
                <c:pt idx="828">
                  <c:v>753.3</c:v>
                </c:pt>
                <c:pt idx="829">
                  <c:v>752.25</c:v>
                </c:pt>
                <c:pt idx="830">
                  <c:v>751.35</c:v>
                </c:pt>
                <c:pt idx="831">
                  <c:v>751.8</c:v>
                </c:pt>
                <c:pt idx="832">
                  <c:v>753.25</c:v>
                </c:pt>
                <c:pt idx="833">
                  <c:v>752</c:v>
                </c:pt>
                <c:pt idx="834">
                  <c:v>753.3</c:v>
                </c:pt>
                <c:pt idx="835">
                  <c:v>751.3</c:v>
                </c:pt>
                <c:pt idx="836">
                  <c:v>751.65</c:v>
                </c:pt>
                <c:pt idx="837">
                  <c:v>751.1</c:v>
                </c:pt>
                <c:pt idx="838">
                  <c:v>752</c:v>
                </c:pt>
                <c:pt idx="839">
                  <c:v>752.05</c:v>
                </c:pt>
                <c:pt idx="840">
                  <c:v>751</c:v>
                </c:pt>
                <c:pt idx="841">
                  <c:v>752</c:v>
                </c:pt>
                <c:pt idx="842">
                  <c:v>751</c:v>
                </c:pt>
                <c:pt idx="843">
                  <c:v>750.75</c:v>
                </c:pt>
                <c:pt idx="844">
                  <c:v>750.9</c:v>
                </c:pt>
                <c:pt idx="845">
                  <c:v>751</c:v>
                </c:pt>
                <c:pt idx="846">
                  <c:v>752.35</c:v>
                </c:pt>
                <c:pt idx="847">
                  <c:v>750.7</c:v>
                </c:pt>
                <c:pt idx="848">
                  <c:v>750.85</c:v>
                </c:pt>
                <c:pt idx="849">
                  <c:v>752.3</c:v>
                </c:pt>
                <c:pt idx="850">
                  <c:v>751.2</c:v>
                </c:pt>
                <c:pt idx="851">
                  <c:v>752.05</c:v>
                </c:pt>
                <c:pt idx="852">
                  <c:v>751.35</c:v>
                </c:pt>
                <c:pt idx="853">
                  <c:v>751.55</c:v>
                </c:pt>
                <c:pt idx="854">
                  <c:v>751.25</c:v>
                </c:pt>
                <c:pt idx="855">
                  <c:v>750.9</c:v>
                </c:pt>
                <c:pt idx="856">
                  <c:v>750.8</c:v>
                </c:pt>
                <c:pt idx="857">
                  <c:v>749.85</c:v>
                </c:pt>
                <c:pt idx="858">
                  <c:v>751.35</c:v>
                </c:pt>
                <c:pt idx="859">
                  <c:v>751.45</c:v>
                </c:pt>
                <c:pt idx="860">
                  <c:v>751.2</c:v>
                </c:pt>
                <c:pt idx="861">
                  <c:v>751.85</c:v>
                </c:pt>
                <c:pt idx="862">
                  <c:v>751.85</c:v>
                </c:pt>
                <c:pt idx="863">
                  <c:v>752.8</c:v>
                </c:pt>
                <c:pt idx="864">
                  <c:v>750.4</c:v>
                </c:pt>
                <c:pt idx="865">
                  <c:v>751.45</c:v>
                </c:pt>
                <c:pt idx="866">
                  <c:v>751.35</c:v>
                </c:pt>
                <c:pt idx="867">
                  <c:v>751.3</c:v>
                </c:pt>
                <c:pt idx="868">
                  <c:v>752.75</c:v>
                </c:pt>
                <c:pt idx="869">
                  <c:v>751.8</c:v>
                </c:pt>
                <c:pt idx="870">
                  <c:v>751.15</c:v>
                </c:pt>
                <c:pt idx="871">
                  <c:v>750.7</c:v>
                </c:pt>
                <c:pt idx="872">
                  <c:v>750.55</c:v>
                </c:pt>
                <c:pt idx="873">
                  <c:v>752.7</c:v>
                </c:pt>
                <c:pt idx="874">
                  <c:v>750.25</c:v>
                </c:pt>
                <c:pt idx="875">
                  <c:v>752.05</c:v>
                </c:pt>
                <c:pt idx="876">
                  <c:v>752.05</c:v>
                </c:pt>
                <c:pt idx="877">
                  <c:v>751.3</c:v>
                </c:pt>
                <c:pt idx="878">
                  <c:v>751.55</c:v>
                </c:pt>
                <c:pt idx="879">
                  <c:v>751.05</c:v>
                </c:pt>
                <c:pt idx="880">
                  <c:v>751.55</c:v>
                </c:pt>
                <c:pt idx="881">
                  <c:v>750.65</c:v>
                </c:pt>
                <c:pt idx="882">
                  <c:v>751.45</c:v>
                </c:pt>
                <c:pt idx="883">
                  <c:v>750.85</c:v>
                </c:pt>
                <c:pt idx="884">
                  <c:v>751</c:v>
                </c:pt>
                <c:pt idx="885">
                  <c:v>751.65</c:v>
                </c:pt>
                <c:pt idx="886">
                  <c:v>751.1</c:v>
                </c:pt>
                <c:pt idx="887">
                  <c:v>750.7</c:v>
                </c:pt>
                <c:pt idx="888">
                  <c:v>752.55</c:v>
                </c:pt>
                <c:pt idx="889">
                  <c:v>752</c:v>
                </c:pt>
                <c:pt idx="890">
                  <c:v>750.8</c:v>
                </c:pt>
                <c:pt idx="891">
                  <c:v>751.1</c:v>
                </c:pt>
                <c:pt idx="892">
                  <c:v>751.4</c:v>
                </c:pt>
                <c:pt idx="893">
                  <c:v>751.95</c:v>
                </c:pt>
                <c:pt idx="894">
                  <c:v>750.4</c:v>
                </c:pt>
                <c:pt idx="895">
                  <c:v>750.9</c:v>
                </c:pt>
                <c:pt idx="896">
                  <c:v>751.45</c:v>
                </c:pt>
                <c:pt idx="897">
                  <c:v>752.55</c:v>
                </c:pt>
                <c:pt idx="898">
                  <c:v>751.75</c:v>
                </c:pt>
                <c:pt idx="899">
                  <c:v>752</c:v>
                </c:pt>
                <c:pt idx="900">
                  <c:v>751</c:v>
                </c:pt>
                <c:pt idx="901">
                  <c:v>752</c:v>
                </c:pt>
                <c:pt idx="902">
                  <c:v>751.75</c:v>
                </c:pt>
                <c:pt idx="903">
                  <c:v>750.65</c:v>
                </c:pt>
                <c:pt idx="904">
                  <c:v>752.6</c:v>
                </c:pt>
                <c:pt idx="905">
                  <c:v>752.7</c:v>
                </c:pt>
                <c:pt idx="906">
                  <c:v>751.55</c:v>
                </c:pt>
                <c:pt idx="907">
                  <c:v>751.25</c:v>
                </c:pt>
                <c:pt idx="908">
                  <c:v>752.85</c:v>
                </c:pt>
                <c:pt idx="909">
                  <c:v>752.25</c:v>
                </c:pt>
                <c:pt idx="910">
                  <c:v>751.75</c:v>
                </c:pt>
                <c:pt idx="911">
                  <c:v>752.45</c:v>
                </c:pt>
                <c:pt idx="912">
                  <c:v>752.55</c:v>
                </c:pt>
                <c:pt idx="913">
                  <c:v>751.95</c:v>
                </c:pt>
                <c:pt idx="914">
                  <c:v>752.15</c:v>
                </c:pt>
                <c:pt idx="915">
                  <c:v>750.85</c:v>
                </c:pt>
                <c:pt idx="916">
                  <c:v>752.4</c:v>
                </c:pt>
                <c:pt idx="917">
                  <c:v>751.65</c:v>
                </c:pt>
                <c:pt idx="918">
                  <c:v>751.95</c:v>
                </c:pt>
                <c:pt idx="919">
                  <c:v>752.65</c:v>
                </c:pt>
                <c:pt idx="920">
                  <c:v>753.1</c:v>
                </c:pt>
                <c:pt idx="921">
                  <c:v>751.65</c:v>
                </c:pt>
                <c:pt idx="922">
                  <c:v>752.2</c:v>
                </c:pt>
                <c:pt idx="923">
                  <c:v>753.05</c:v>
                </c:pt>
                <c:pt idx="924">
                  <c:v>753.05</c:v>
                </c:pt>
                <c:pt idx="925">
                  <c:v>752.15</c:v>
                </c:pt>
                <c:pt idx="926">
                  <c:v>752.1</c:v>
                </c:pt>
                <c:pt idx="927">
                  <c:v>753</c:v>
                </c:pt>
                <c:pt idx="928">
                  <c:v>753.45</c:v>
                </c:pt>
                <c:pt idx="929">
                  <c:v>751.25</c:v>
                </c:pt>
                <c:pt idx="930">
                  <c:v>751.95</c:v>
                </c:pt>
                <c:pt idx="931">
                  <c:v>751.85</c:v>
                </c:pt>
                <c:pt idx="932">
                  <c:v>751.75</c:v>
                </c:pt>
                <c:pt idx="933">
                  <c:v>752.55</c:v>
                </c:pt>
                <c:pt idx="934">
                  <c:v>753.1</c:v>
                </c:pt>
                <c:pt idx="935">
                  <c:v>752.3</c:v>
                </c:pt>
                <c:pt idx="936">
                  <c:v>753.1</c:v>
                </c:pt>
                <c:pt idx="937">
                  <c:v>752.85</c:v>
                </c:pt>
                <c:pt idx="938">
                  <c:v>753.7</c:v>
                </c:pt>
                <c:pt idx="939">
                  <c:v>752.45</c:v>
                </c:pt>
                <c:pt idx="940">
                  <c:v>751.5</c:v>
                </c:pt>
                <c:pt idx="941">
                  <c:v>753.15</c:v>
                </c:pt>
                <c:pt idx="942">
                  <c:v>752.85</c:v>
                </c:pt>
                <c:pt idx="943">
                  <c:v>754.05</c:v>
                </c:pt>
                <c:pt idx="944">
                  <c:v>752</c:v>
                </c:pt>
                <c:pt idx="945">
                  <c:v>753.75</c:v>
                </c:pt>
                <c:pt idx="946">
                  <c:v>752.85</c:v>
                </c:pt>
                <c:pt idx="947">
                  <c:v>753.35</c:v>
                </c:pt>
                <c:pt idx="948">
                  <c:v>753.3</c:v>
                </c:pt>
                <c:pt idx="949">
                  <c:v>752.95</c:v>
                </c:pt>
                <c:pt idx="950">
                  <c:v>752.55</c:v>
                </c:pt>
                <c:pt idx="951">
                  <c:v>752.95</c:v>
                </c:pt>
                <c:pt idx="952">
                  <c:v>752.75</c:v>
                </c:pt>
                <c:pt idx="953">
                  <c:v>752.6</c:v>
                </c:pt>
                <c:pt idx="954">
                  <c:v>751.75</c:v>
                </c:pt>
                <c:pt idx="955">
                  <c:v>753.15</c:v>
                </c:pt>
                <c:pt idx="956">
                  <c:v>752.3</c:v>
                </c:pt>
                <c:pt idx="957">
                  <c:v>753.85</c:v>
                </c:pt>
                <c:pt idx="958">
                  <c:v>753.85</c:v>
                </c:pt>
                <c:pt idx="959">
                  <c:v>752.4</c:v>
                </c:pt>
                <c:pt idx="960">
                  <c:v>752.1</c:v>
                </c:pt>
                <c:pt idx="961">
                  <c:v>752.65</c:v>
                </c:pt>
                <c:pt idx="962">
                  <c:v>754.6</c:v>
                </c:pt>
                <c:pt idx="963">
                  <c:v>751.55</c:v>
                </c:pt>
                <c:pt idx="964">
                  <c:v>752.3</c:v>
                </c:pt>
                <c:pt idx="965">
                  <c:v>753.4</c:v>
                </c:pt>
                <c:pt idx="966">
                  <c:v>752.45</c:v>
                </c:pt>
                <c:pt idx="967">
                  <c:v>752.95</c:v>
                </c:pt>
                <c:pt idx="968">
                  <c:v>752.85</c:v>
                </c:pt>
                <c:pt idx="969">
                  <c:v>753.35</c:v>
                </c:pt>
                <c:pt idx="970">
                  <c:v>752</c:v>
                </c:pt>
                <c:pt idx="971">
                  <c:v>752.4</c:v>
                </c:pt>
                <c:pt idx="972">
                  <c:v>753.45</c:v>
                </c:pt>
                <c:pt idx="973">
                  <c:v>752.75</c:v>
                </c:pt>
                <c:pt idx="974">
                  <c:v>752.25</c:v>
                </c:pt>
                <c:pt idx="975">
                  <c:v>753</c:v>
                </c:pt>
                <c:pt idx="976">
                  <c:v>754.45</c:v>
                </c:pt>
                <c:pt idx="977">
                  <c:v>753.25</c:v>
                </c:pt>
                <c:pt idx="978">
                  <c:v>753.2</c:v>
                </c:pt>
                <c:pt idx="979">
                  <c:v>753.5</c:v>
                </c:pt>
                <c:pt idx="980">
                  <c:v>753</c:v>
                </c:pt>
                <c:pt idx="981">
                  <c:v>752.5</c:v>
                </c:pt>
                <c:pt idx="982">
                  <c:v>752.7</c:v>
                </c:pt>
                <c:pt idx="983">
                  <c:v>752.65</c:v>
                </c:pt>
                <c:pt idx="984">
                  <c:v>752.35</c:v>
                </c:pt>
                <c:pt idx="985">
                  <c:v>752</c:v>
                </c:pt>
                <c:pt idx="986">
                  <c:v>753.35</c:v>
                </c:pt>
                <c:pt idx="987">
                  <c:v>752.9</c:v>
                </c:pt>
                <c:pt idx="988">
                  <c:v>752.4</c:v>
                </c:pt>
                <c:pt idx="989">
                  <c:v>751.7</c:v>
                </c:pt>
                <c:pt idx="990">
                  <c:v>752.3</c:v>
                </c:pt>
                <c:pt idx="991">
                  <c:v>754.3</c:v>
                </c:pt>
                <c:pt idx="992">
                  <c:v>752</c:v>
                </c:pt>
                <c:pt idx="993">
                  <c:v>751.65</c:v>
                </c:pt>
                <c:pt idx="994">
                  <c:v>753.4</c:v>
                </c:pt>
                <c:pt idx="995">
                  <c:v>752.35</c:v>
                </c:pt>
                <c:pt idx="996">
                  <c:v>753.1</c:v>
                </c:pt>
                <c:pt idx="997">
                  <c:v>751.9</c:v>
                </c:pt>
                <c:pt idx="998">
                  <c:v>752.3</c:v>
                </c:pt>
                <c:pt idx="999">
                  <c:v>752.4</c:v>
                </c:pt>
                <c:pt idx="1000">
                  <c:v>751.05</c:v>
                </c:pt>
                <c:pt idx="1001">
                  <c:v>753.55</c:v>
                </c:pt>
                <c:pt idx="1002">
                  <c:v>751.5</c:v>
                </c:pt>
                <c:pt idx="1003">
                  <c:v>752.95</c:v>
                </c:pt>
                <c:pt idx="1004">
                  <c:v>752.45</c:v>
                </c:pt>
                <c:pt idx="1005">
                  <c:v>753.25</c:v>
                </c:pt>
                <c:pt idx="1006">
                  <c:v>750.95</c:v>
                </c:pt>
                <c:pt idx="1007">
                  <c:v>753.9</c:v>
                </c:pt>
                <c:pt idx="1008">
                  <c:v>751.75</c:v>
                </c:pt>
                <c:pt idx="1009">
                  <c:v>752.3</c:v>
                </c:pt>
                <c:pt idx="1010">
                  <c:v>751.4</c:v>
                </c:pt>
                <c:pt idx="1011">
                  <c:v>752.1</c:v>
                </c:pt>
                <c:pt idx="1012">
                  <c:v>752.8</c:v>
                </c:pt>
                <c:pt idx="1013">
                  <c:v>752.45</c:v>
                </c:pt>
                <c:pt idx="1014">
                  <c:v>751.55</c:v>
                </c:pt>
                <c:pt idx="1015">
                  <c:v>751.3</c:v>
                </c:pt>
                <c:pt idx="1016">
                  <c:v>751.65</c:v>
                </c:pt>
                <c:pt idx="1017">
                  <c:v>752.2</c:v>
                </c:pt>
                <c:pt idx="1018">
                  <c:v>752.4</c:v>
                </c:pt>
                <c:pt idx="1019">
                  <c:v>752.15</c:v>
                </c:pt>
                <c:pt idx="1020">
                  <c:v>751.2</c:v>
                </c:pt>
                <c:pt idx="1021">
                  <c:v>752.45</c:v>
                </c:pt>
                <c:pt idx="1022">
                  <c:v>750.95</c:v>
                </c:pt>
                <c:pt idx="1023">
                  <c:v>752.3</c:v>
                </c:pt>
              </c:numCache>
            </c:numRef>
          </c:yVal>
          <c:smooth val="1"/>
          <c:extLst>
            <c:ext xmlns:c16="http://schemas.microsoft.com/office/drawing/2014/chart" uri="{C3380CC4-5D6E-409C-BE32-E72D297353CC}">
              <c16:uniqueId val="{00000003-48BA-4C2D-A989-78BBB3FC99DA}"/>
            </c:ext>
          </c:extLst>
        </c:ser>
        <c:ser>
          <c:idx val="0"/>
          <c:order val="4"/>
          <c:tx>
            <c:strRef>
              <c:f>'LHS 0 LOAD'!$B$1</c:f>
              <c:strCache>
                <c:ptCount val="1"/>
                <c:pt idx="0">
                  <c:v>0 Mpa</c:v>
                </c:pt>
              </c:strCache>
            </c:strRef>
          </c:tx>
          <c:spPr>
            <a:ln w="38100" cap="rnd">
              <a:solidFill>
                <a:srgbClr val="FF0000"/>
              </a:solidFill>
              <a:round/>
            </a:ln>
            <a:effectLst/>
          </c:spPr>
          <c:marker>
            <c:symbol val="none"/>
          </c:marker>
          <c:xVal>
            <c:numRef>
              <c:f>'LHS 0 LOAD'!$A$2:$A$1025</c:f>
              <c:numCache>
                <c:formatCode>General</c:formatCode>
                <c:ptCount val="1024"/>
                <c:pt idx="0">
                  <c:v>-199.61199999999999</c:v>
                </c:pt>
                <c:pt idx="1">
                  <c:v>-198.279</c:v>
                </c:pt>
                <c:pt idx="2">
                  <c:v>-196.946</c:v>
                </c:pt>
                <c:pt idx="3">
                  <c:v>-195.614</c:v>
                </c:pt>
                <c:pt idx="4">
                  <c:v>-194.28200000000001</c:v>
                </c:pt>
                <c:pt idx="5">
                  <c:v>-192.95099999999999</c:v>
                </c:pt>
                <c:pt idx="6">
                  <c:v>-191.62</c:v>
                </c:pt>
                <c:pt idx="7">
                  <c:v>-190.28899999999999</c:v>
                </c:pt>
                <c:pt idx="8">
                  <c:v>-188.958</c:v>
                </c:pt>
                <c:pt idx="9">
                  <c:v>-187.62799999999999</c:v>
                </c:pt>
                <c:pt idx="10">
                  <c:v>-186.298</c:v>
                </c:pt>
                <c:pt idx="11">
                  <c:v>-184.96899999999999</c:v>
                </c:pt>
                <c:pt idx="12">
                  <c:v>-183.63900000000001</c:v>
                </c:pt>
                <c:pt idx="13">
                  <c:v>-182.31100000000001</c:v>
                </c:pt>
                <c:pt idx="14">
                  <c:v>-180.982</c:v>
                </c:pt>
                <c:pt idx="15">
                  <c:v>-179.654</c:v>
                </c:pt>
                <c:pt idx="16">
                  <c:v>-178.32599999999999</c:v>
                </c:pt>
                <c:pt idx="17">
                  <c:v>-176.99799999999999</c:v>
                </c:pt>
                <c:pt idx="18">
                  <c:v>-175.67099999999999</c:v>
                </c:pt>
                <c:pt idx="19">
                  <c:v>-174.34399999999999</c:v>
                </c:pt>
                <c:pt idx="20">
                  <c:v>-173.017</c:v>
                </c:pt>
                <c:pt idx="21">
                  <c:v>-171.691</c:v>
                </c:pt>
                <c:pt idx="22">
                  <c:v>-170.36500000000001</c:v>
                </c:pt>
                <c:pt idx="23">
                  <c:v>-169.03899999999999</c:v>
                </c:pt>
                <c:pt idx="24">
                  <c:v>-167.714</c:v>
                </c:pt>
                <c:pt idx="25">
                  <c:v>-166.38800000000001</c:v>
                </c:pt>
                <c:pt idx="26">
                  <c:v>-165.06399999999999</c:v>
                </c:pt>
                <c:pt idx="27">
                  <c:v>-163.739</c:v>
                </c:pt>
                <c:pt idx="28">
                  <c:v>-162.41499999999999</c:v>
                </c:pt>
                <c:pt idx="29">
                  <c:v>-161.09100000000001</c:v>
                </c:pt>
                <c:pt idx="30">
                  <c:v>-159.768</c:v>
                </c:pt>
                <c:pt idx="31">
                  <c:v>-158.44399999999999</c:v>
                </c:pt>
                <c:pt idx="32">
                  <c:v>-157.12200000000001</c:v>
                </c:pt>
                <c:pt idx="33">
                  <c:v>-155.79900000000001</c:v>
                </c:pt>
                <c:pt idx="34">
                  <c:v>-154.477</c:v>
                </c:pt>
                <c:pt idx="35">
                  <c:v>-153.155</c:v>
                </c:pt>
                <c:pt idx="36">
                  <c:v>-151.833</c:v>
                </c:pt>
                <c:pt idx="37">
                  <c:v>-150.512</c:v>
                </c:pt>
                <c:pt idx="38">
                  <c:v>-149.191</c:v>
                </c:pt>
                <c:pt idx="39">
                  <c:v>-147.87</c:v>
                </c:pt>
                <c:pt idx="40">
                  <c:v>-146.55000000000001</c:v>
                </c:pt>
                <c:pt idx="41">
                  <c:v>-145.22999999999999</c:v>
                </c:pt>
                <c:pt idx="42">
                  <c:v>-143.91</c:v>
                </c:pt>
                <c:pt idx="43">
                  <c:v>-142.59100000000001</c:v>
                </c:pt>
                <c:pt idx="44">
                  <c:v>-141.27199999999999</c:v>
                </c:pt>
                <c:pt idx="45">
                  <c:v>-139.953</c:v>
                </c:pt>
                <c:pt idx="46">
                  <c:v>-138.63499999999999</c:v>
                </c:pt>
                <c:pt idx="47">
                  <c:v>-137.316</c:v>
                </c:pt>
                <c:pt idx="48">
                  <c:v>-135.999</c:v>
                </c:pt>
                <c:pt idx="49">
                  <c:v>-134.68100000000001</c:v>
                </c:pt>
                <c:pt idx="50">
                  <c:v>-133.364</c:v>
                </c:pt>
                <c:pt idx="51">
                  <c:v>-132.047</c:v>
                </c:pt>
                <c:pt idx="52">
                  <c:v>-130.72999999999999</c:v>
                </c:pt>
                <c:pt idx="53">
                  <c:v>-129.41399999999999</c:v>
                </c:pt>
                <c:pt idx="54">
                  <c:v>-128.09800000000001</c:v>
                </c:pt>
                <c:pt idx="55">
                  <c:v>-126.783</c:v>
                </c:pt>
                <c:pt idx="56">
                  <c:v>-125.467</c:v>
                </c:pt>
                <c:pt idx="57">
                  <c:v>-124.152</c:v>
                </c:pt>
                <c:pt idx="58">
                  <c:v>-122.837</c:v>
                </c:pt>
                <c:pt idx="59">
                  <c:v>-121.523</c:v>
                </c:pt>
                <c:pt idx="60">
                  <c:v>-120.209</c:v>
                </c:pt>
                <c:pt idx="61">
                  <c:v>-118.895</c:v>
                </c:pt>
                <c:pt idx="62">
                  <c:v>-117.58199999999999</c:v>
                </c:pt>
                <c:pt idx="63">
                  <c:v>-116.26900000000001</c:v>
                </c:pt>
                <c:pt idx="64">
                  <c:v>-114.956</c:v>
                </c:pt>
                <c:pt idx="65">
                  <c:v>-113.643</c:v>
                </c:pt>
                <c:pt idx="66">
                  <c:v>-112.331</c:v>
                </c:pt>
                <c:pt idx="67">
                  <c:v>-111.01900000000001</c:v>
                </c:pt>
                <c:pt idx="68">
                  <c:v>-109.708</c:v>
                </c:pt>
                <c:pt idx="69">
                  <c:v>-108.396</c:v>
                </c:pt>
                <c:pt idx="70">
                  <c:v>-107.08499999999999</c:v>
                </c:pt>
                <c:pt idx="71">
                  <c:v>-105.77500000000001</c:v>
                </c:pt>
                <c:pt idx="72">
                  <c:v>-104.464</c:v>
                </c:pt>
                <c:pt idx="73">
                  <c:v>-103.154</c:v>
                </c:pt>
                <c:pt idx="74">
                  <c:v>-101.845</c:v>
                </c:pt>
                <c:pt idx="75">
                  <c:v>-100.535</c:v>
                </c:pt>
                <c:pt idx="76">
                  <c:v>-99.226100000000002</c:v>
                </c:pt>
                <c:pt idx="77">
                  <c:v>-97.917299999999997</c:v>
                </c:pt>
                <c:pt idx="78">
                  <c:v>-96.608800000000002</c:v>
                </c:pt>
                <c:pt idx="79">
                  <c:v>-95.300600000000003</c:v>
                </c:pt>
                <c:pt idx="80">
                  <c:v>-93.992800000000003</c:v>
                </c:pt>
                <c:pt idx="81">
                  <c:v>-92.685199999999995</c:v>
                </c:pt>
                <c:pt idx="82">
                  <c:v>-91.378</c:v>
                </c:pt>
                <c:pt idx="83">
                  <c:v>-90.070999999999998</c:v>
                </c:pt>
                <c:pt idx="84">
                  <c:v>-88.764399999999995</c:v>
                </c:pt>
                <c:pt idx="85">
                  <c:v>-87.458100000000002</c:v>
                </c:pt>
                <c:pt idx="86">
                  <c:v>-86.152100000000004</c:v>
                </c:pt>
                <c:pt idx="87">
                  <c:v>-84.846299999999999</c:v>
                </c:pt>
                <c:pt idx="88">
                  <c:v>-83.540899999999993</c:v>
                </c:pt>
                <c:pt idx="89">
                  <c:v>-82.235799999999998</c:v>
                </c:pt>
                <c:pt idx="90">
                  <c:v>-80.931100000000001</c:v>
                </c:pt>
                <c:pt idx="91">
                  <c:v>-79.626599999999996</c:v>
                </c:pt>
                <c:pt idx="92">
                  <c:v>-78.322400000000002</c:v>
                </c:pt>
                <c:pt idx="93">
                  <c:v>-77.018500000000003</c:v>
                </c:pt>
                <c:pt idx="94">
                  <c:v>-75.715000000000003</c:v>
                </c:pt>
                <c:pt idx="95">
                  <c:v>-74.411699999999996</c:v>
                </c:pt>
                <c:pt idx="96">
                  <c:v>-73.108800000000002</c:v>
                </c:pt>
                <c:pt idx="97">
                  <c:v>-71.806100000000001</c:v>
                </c:pt>
                <c:pt idx="98">
                  <c:v>-70.503799999999998</c:v>
                </c:pt>
                <c:pt idx="99">
                  <c:v>-69.201800000000006</c:v>
                </c:pt>
                <c:pt idx="100">
                  <c:v>-67.900099999999995</c:v>
                </c:pt>
                <c:pt idx="101">
                  <c:v>-66.598600000000005</c:v>
                </c:pt>
                <c:pt idx="102">
                  <c:v>-65.297499999999999</c:v>
                </c:pt>
                <c:pt idx="103">
                  <c:v>-63.996699999999997</c:v>
                </c:pt>
                <c:pt idx="104">
                  <c:v>-62.696199999999997</c:v>
                </c:pt>
                <c:pt idx="105">
                  <c:v>-61.396000000000001</c:v>
                </c:pt>
                <c:pt idx="106">
                  <c:v>-60.0961</c:v>
                </c:pt>
                <c:pt idx="107">
                  <c:v>-58.796500000000002</c:v>
                </c:pt>
                <c:pt idx="108">
                  <c:v>-57.497300000000003</c:v>
                </c:pt>
                <c:pt idx="109">
                  <c:v>-56.198300000000003</c:v>
                </c:pt>
                <c:pt idx="110">
                  <c:v>-54.8996</c:v>
                </c:pt>
                <c:pt idx="111">
                  <c:v>-53.601199999999999</c:v>
                </c:pt>
                <c:pt idx="112">
                  <c:v>-52.303199999999997</c:v>
                </c:pt>
                <c:pt idx="113">
                  <c:v>-51.005400000000002</c:v>
                </c:pt>
                <c:pt idx="114">
                  <c:v>-49.707900000000002</c:v>
                </c:pt>
                <c:pt idx="115">
                  <c:v>-48.410800000000002</c:v>
                </c:pt>
                <c:pt idx="116">
                  <c:v>-47.113900000000001</c:v>
                </c:pt>
                <c:pt idx="117">
                  <c:v>-45.817399999999999</c:v>
                </c:pt>
                <c:pt idx="118">
                  <c:v>-44.521099999999997</c:v>
                </c:pt>
                <c:pt idx="119">
                  <c:v>-43.225200000000001</c:v>
                </c:pt>
                <c:pt idx="120">
                  <c:v>-41.929499999999997</c:v>
                </c:pt>
                <c:pt idx="121">
                  <c:v>-40.6342</c:v>
                </c:pt>
                <c:pt idx="122">
                  <c:v>-39.339199999999998</c:v>
                </c:pt>
                <c:pt idx="123">
                  <c:v>-38.044400000000003</c:v>
                </c:pt>
                <c:pt idx="124">
                  <c:v>-36.75</c:v>
                </c:pt>
                <c:pt idx="125">
                  <c:v>-35.4559</c:v>
                </c:pt>
                <c:pt idx="126">
                  <c:v>-34.161999999999999</c:v>
                </c:pt>
                <c:pt idx="127">
                  <c:v>-32.868499999999997</c:v>
                </c:pt>
                <c:pt idx="128">
                  <c:v>-31.575299999999999</c:v>
                </c:pt>
                <c:pt idx="129">
                  <c:v>-30.282399999999999</c:v>
                </c:pt>
                <c:pt idx="130">
                  <c:v>-28.989699999999999</c:v>
                </c:pt>
                <c:pt idx="131">
                  <c:v>-27.697399999999998</c:v>
                </c:pt>
                <c:pt idx="132">
                  <c:v>-26.4054</c:v>
                </c:pt>
                <c:pt idx="133">
                  <c:v>-25.113700000000001</c:v>
                </c:pt>
                <c:pt idx="134">
                  <c:v>-23.822299999999998</c:v>
                </c:pt>
                <c:pt idx="135">
                  <c:v>-22.531099999999999</c:v>
                </c:pt>
                <c:pt idx="136">
                  <c:v>-21.240300000000001</c:v>
                </c:pt>
                <c:pt idx="137">
                  <c:v>-19.9498</c:v>
                </c:pt>
                <c:pt idx="138">
                  <c:v>-18.659600000000001</c:v>
                </c:pt>
                <c:pt idx="139">
                  <c:v>-17.369599999999998</c:v>
                </c:pt>
                <c:pt idx="140">
                  <c:v>-16.079999999999998</c:v>
                </c:pt>
                <c:pt idx="141">
                  <c:v>-14.790699999999999</c:v>
                </c:pt>
                <c:pt idx="142">
                  <c:v>-13.5017</c:v>
                </c:pt>
                <c:pt idx="143">
                  <c:v>-12.212999999999999</c:v>
                </c:pt>
                <c:pt idx="144">
                  <c:v>-10.9245</c:v>
                </c:pt>
                <c:pt idx="145">
                  <c:v>-9.6364099999999997</c:v>
                </c:pt>
                <c:pt idx="146">
                  <c:v>-8.3485800000000001</c:v>
                </c:pt>
                <c:pt idx="147">
                  <c:v>-7.0610499999999998</c:v>
                </c:pt>
                <c:pt idx="148">
                  <c:v>-5.7738199999999997</c:v>
                </c:pt>
                <c:pt idx="149">
                  <c:v>-4.4868800000000002</c:v>
                </c:pt>
                <c:pt idx="150">
                  <c:v>-3.20025</c:v>
                </c:pt>
                <c:pt idx="151">
                  <c:v>-1.91391</c:v>
                </c:pt>
                <c:pt idx="152">
                  <c:v>-0.62787400000000004</c:v>
                </c:pt>
                <c:pt idx="153">
                  <c:v>0.65786800000000001</c:v>
                </c:pt>
                <c:pt idx="154">
                  <c:v>1.9433100000000001</c:v>
                </c:pt>
                <c:pt idx="155">
                  <c:v>3.2284600000000001</c:v>
                </c:pt>
                <c:pt idx="156">
                  <c:v>4.5133099999999997</c:v>
                </c:pt>
                <c:pt idx="157">
                  <c:v>5.79786</c:v>
                </c:pt>
                <c:pt idx="158">
                  <c:v>7.0821199999999997</c:v>
                </c:pt>
                <c:pt idx="159">
                  <c:v>8.3660800000000002</c:v>
                </c:pt>
                <c:pt idx="160">
                  <c:v>9.6497399999999995</c:v>
                </c:pt>
                <c:pt idx="161">
                  <c:v>10.9331</c:v>
                </c:pt>
                <c:pt idx="162">
                  <c:v>12.216200000000001</c:v>
                </c:pt>
                <c:pt idx="163">
                  <c:v>13.499000000000001</c:v>
                </c:pt>
                <c:pt idx="164">
                  <c:v>14.7814</c:v>
                </c:pt>
                <c:pt idx="165">
                  <c:v>16.063600000000001</c:v>
                </c:pt>
                <c:pt idx="166">
                  <c:v>17.345500000000001</c:v>
                </c:pt>
                <c:pt idx="167">
                  <c:v>18.627099999999999</c:v>
                </c:pt>
                <c:pt idx="168">
                  <c:v>19.9084</c:v>
                </c:pt>
                <c:pt idx="169">
                  <c:v>21.189399999999999</c:v>
                </c:pt>
                <c:pt idx="170">
                  <c:v>22.470099999999999</c:v>
                </c:pt>
                <c:pt idx="171">
                  <c:v>23.750499999999999</c:v>
                </c:pt>
                <c:pt idx="172">
                  <c:v>25.0306</c:v>
                </c:pt>
                <c:pt idx="173">
                  <c:v>26.310400000000001</c:v>
                </c:pt>
                <c:pt idx="174">
                  <c:v>27.59</c:v>
                </c:pt>
                <c:pt idx="175">
                  <c:v>28.869199999999999</c:v>
                </c:pt>
                <c:pt idx="176">
                  <c:v>30.148099999999999</c:v>
                </c:pt>
                <c:pt idx="177">
                  <c:v>31.4268</c:v>
                </c:pt>
                <c:pt idx="178">
                  <c:v>32.705100000000002</c:v>
                </c:pt>
                <c:pt idx="179">
                  <c:v>33.983199999999997</c:v>
                </c:pt>
                <c:pt idx="180">
                  <c:v>35.261000000000003</c:v>
                </c:pt>
                <c:pt idx="181">
                  <c:v>36.538400000000003</c:v>
                </c:pt>
                <c:pt idx="182">
                  <c:v>37.815600000000003</c:v>
                </c:pt>
                <c:pt idx="183">
                  <c:v>39.092500000000001</c:v>
                </c:pt>
                <c:pt idx="184">
                  <c:v>40.369100000000003</c:v>
                </c:pt>
                <c:pt idx="185">
                  <c:v>41.645400000000002</c:v>
                </c:pt>
                <c:pt idx="186">
                  <c:v>42.921399999999998</c:v>
                </c:pt>
                <c:pt idx="187">
                  <c:v>44.197099999999999</c:v>
                </c:pt>
                <c:pt idx="188">
                  <c:v>45.472499999999997</c:v>
                </c:pt>
                <c:pt idx="189">
                  <c:v>46.747700000000002</c:v>
                </c:pt>
                <c:pt idx="190">
                  <c:v>48.022500000000001</c:v>
                </c:pt>
                <c:pt idx="191">
                  <c:v>49.296999999999997</c:v>
                </c:pt>
                <c:pt idx="192">
                  <c:v>50.571300000000001</c:v>
                </c:pt>
                <c:pt idx="193">
                  <c:v>51.845300000000002</c:v>
                </c:pt>
                <c:pt idx="194">
                  <c:v>53.118899999999996</c:v>
                </c:pt>
                <c:pt idx="195">
                  <c:v>54.392299999999999</c:v>
                </c:pt>
                <c:pt idx="196">
                  <c:v>55.665399999999998</c:v>
                </c:pt>
                <c:pt idx="197">
                  <c:v>56.938200000000002</c:v>
                </c:pt>
                <c:pt idx="198">
                  <c:v>58.210700000000003</c:v>
                </c:pt>
                <c:pt idx="199">
                  <c:v>59.482900000000001</c:v>
                </c:pt>
                <c:pt idx="200">
                  <c:v>60.754800000000003</c:v>
                </c:pt>
                <c:pt idx="201">
                  <c:v>62.026499999999999</c:v>
                </c:pt>
                <c:pt idx="202">
                  <c:v>63.297800000000002</c:v>
                </c:pt>
                <c:pt idx="203">
                  <c:v>64.568899999999999</c:v>
                </c:pt>
                <c:pt idx="204">
                  <c:v>65.839600000000004</c:v>
                </c:pt>
                <c:pt idx="205">
                  <c:v>67.110100000000003</c:v>
                </c:pt>
                <c:pt idx="206">
                  <c:v>68.380300000000005</c:v>
                </c:pt>
                <c:pt idx="207">
                  <c:v>69.650199999999998</c:v>
                </c:pt>
                <c:pt idx="208">
                  <c:v>70.919799999999995</c:v>
                </c:pt>
                <c:pt idx="209">
                  <c:v>72.189099999999996</c:v>
                </c:pt>
                <c:pt idx="210">
                  <c:v>73.458100000000002</c:v>
                </c:pt>
                <c:pt idx="211">
                  <c:v>74.726900000000001</c:v>
                </c:pt>
                <c:pt idx="212">
                  <c:v>75.9953</c:v>
                </c:pt>
                <c:pt idx="213">
                  <c:v>77.263499999999993</c:v>
                </c:pt>
                <c:pt idx="214">
                  <c:v>78.531400000000005</c:v>
                </c:pt>
                <c:pt idx="215">
                  <c:v>79.798900000000003</c:v>
                </c:pt>
                <c:pt idx="216">
                  <c:v>81.066199999999995</c:v>
                </c:pt>
                <c:pt idx="217">
                  <c:v>82.333200000000005</c:v>
                </c:pt>
                <c:pt idx="218">
                  <c:v>83.6</c:v>
                </c:pt>
                <c:pt idx="219">
                  <c:v>84.866399999999999</c:v>
                </c:pt>
                <c:pt idx="220">
                  <c:v>86.132499999999993</c:v>
                </c:pt>
                <c:pt idx="221">
                  <c:v>87.398399999999995</c:v>
                </c:pt>
                <c:pt idx="222">
                  <c:v>88.664000000000001</c:v>
                </c:pt>
                <c:pt idx="223">
                  <c:v>89.929199999999994</c:v>
                </c:pt>
                <c:pt idx="224">
                  <c:v>91.194199999999995</c:v>
                </c:pt>
                <c:pt idx="225">
                  <c:v>92.4589</c:v>
                </c:pt>
                <c:pt idx="226">
                  <c:v>93.723399999999998</c:v>
                </c:pt>
                <c:pt idx="227">
                  <c:v>94.987499999999997</c:v>
                </c:pt>
                <c:pt idx="228">
                  <c:v>96.251400000000004</c:v>
                </c:pt>
                <c:pt idx="229">
                  <c:v>97.514899999999997</c:v>
                </c:pt>
                <c:pt idx="230">
                  <c:v>98.778199999999998</c:v>
                </c:pt>
                <c:pt idx="231">
                  <c:v>100.041</c:v>
                </c:pt>
                <c:pt idx="232">
                  <c:v>101.304</c:v>
                </c:pt>
                <c:pt idx="233">
                  <c:v>102.566</c:v>
                </c:pt>
                <c:pt idx="234">
                  <c:v>103.828</c:v>
                </c:pt>
                <c:pt idx="235">
                  <c:v>105.09</c:v>
                </c:pt>
                <c:pt idx="236">
                  <c:v>106.352</c:v>
                </c:pt>
                <c:pt idx="237">
                  <c:v>107.613</c:v>
                </c:pt>
                <c:pt idx="238">
                  <c:v>108.874</c:v>
                </c:pt>
                <c:pt idx="239">
                  <c:v>110.13500000000001</c:v>
                </c:pt>
                <c:pt idx="240">
                  <c:v>111.395</c:v>
                </c:pt>
                <c:pt idx="241">
                  <c:v>112.655</c:v>
                </c:pt>
                <c:pt idx="242">
                  <c:v>113.91500000000001</c:v>
                </c:pt>
                <c:pt idx="243">
                  <c:v>115.175</c:v>
                </c:pt>
                <c:pt idx="244">
                  <c:v>116.434</c:v>
                </c:pt>
                <c:pt idx="245">
                  <c:v>117.693</c:v>
                </c:pt>
                <c:pt idx="246">
                  <c:v>118.952</c:v>
                </c:pt>
                <c:pt idx="247">
                  <c:v>120.21</c:v>
                </c:pt>
                <c:pt idx="248">
                  <c:v>121.468</c:v>
                </c:pt>
                <c:pt idx="249">
                  <c:v>122.726</c:v>
                </c:pt>
                <c:pt idx="250">
                  <c:v>123.98399999999999</c:v>
                </c:pt>
                <c:pt idx="251">
                  <c:v>125.241</c:v>
                </c:pt>
                <c:pt idx="252">
                  <c:v>126.498</c:v>
                </c:pt>
                <c:pt idx="253">
                  <c:v>127.755</c:v>
                </c:pt>
                <c:pt idx="254">
                  <c:v>129.011</c:v>
                </c:pt>
                <c:pt idx="255">
                  <c:v>130.267</c:v>
                </c:pt>
                <c:pt idx="256">
                  <c:v>131.523</c:v>
                </c:pt>
                <c:pt idx="257">
                  <c:v>132.779</c:v>
                </c:pt>
                <c:pt idx="258">
                  <c:v>134.03399999999999</c:v>
                </c:pt>
                <c:pt idx="259">
                  <c:v>135.28899999999999</c:v>
                </c:pt>
                <c:pt idx="260">
                  <c:v>136.54400000000001</c:v>
                </c:pt>
                <c:pt idx="261">
                  <c:v>137.79900000000001</c:v>
                </c:pt>
                <c:pt idx="262">
                  <c:v>139.053</c:v>
                </c:pt>
                <c:pt idx="263">
                  <c:v>140.30699999999999</c:v>
                </c:pt>
                <c:pt idx="264">
                  <c:v>141.56</c:v>
                </c:pt>
                <c:pt idx="265">
                  <c:v>142.81399999999999</c:v>
                </c:pt>
                <c:pt idx="266">
                  <c:v>144.06700000000001</c:v>
                </c:pt>
                <c:pt idx="267">
                  <c:v>145.31899999999999</c:v>
                </c:pt>
                <c:pt idx="268">
                  <c:v>146.572</c:v>
                </c:pt>
                <c:pt idx="269">
                  <c:v>147.82400000000001</c:v>
                </c:pt>
                <c:pt idx="270">
                  <c:v>149.07599999999999</c:v>
                </c:pt>
                <c:pt idx="271">
                  <c:v>150.328</c:v>
                </c:pt>
                <c:pt idx="272">
                  <c:v>151.57900000000001</c:v>
                </c:pt>
                <c:pt idx="273">
                  <c:v>152.83000000000001</c:v>
                </c:pt>
                <c:pt idx="274">
                  <c:v>154.08099999999999</c:v>
                </c:pt>
                <c:pt idx="275">
                  <c:v>155.33199999999999</c:v>
                </c:pt>
                <c:pt idx="276">
                  <c:v>156.58199999999999</c:v>
                </c:pt>
                <c:pt idx="277">
                  <c:v>157.83199999999999</c:v>
                </c:pt>
                <c:pt idx="278">
                  <c:v>159.08199999999999</c:v>
                </c:pt>
                <c:pt idx="279">
                  <c:v>160.33099999999999</c:v>
                </c:pt>
                <c:pt idx="280">
                  <c:v>161.58000000000001</c:v>
                </c:pt>
                <c:pt idx="281">
                  <c:v>162.82900000000001</c:v>
                </c:pt>
                <c:pt idx="282">
                  <c:v>164.078</c:v>
                </c:pt>
                <c:pt idx="283">
                  <c:v>165.32599999999999</c:v>
                </c:pt>
                <c:pt idx="284">
                  <c:v>166.57400000000001</c:v>
                </c:pt>
                <c:pt idx="285">
                  <c:v>167.822</c:v>
                </c:pt>
                <c:pt idx="286">
                  <c:v>169.06899999999999</c:v>
                </c:pt>
                <c:pt idx="287">
                  <c:v>170.316</c:v>
                </c:pt>
                <c:pt idx="288">
                  <c:v>171.56299999999999</c:v>
                </c:pt>
                <c:pt idx="289">
                  <c:v>172.81</c:v>
                </c:pt>
                <c:pt idx="290">
                  <c:v>174.05600000000001</c:v>
                </c:pt>
                <c:pt idx="291">
                  <c:v>175.30199999999999</c:v>
                </c:pt>
                <c:pt idx="292">
                  <c:v>176.548</c:v>
                </c:pt>
                <c:pt idx="293">
                  <c:v>177.79400000000001</c:v>
                </c:pt>
                <c:pt idx="294">
                  <c:v>179.03899999999999</c:v>
                </c:pt>
                <c:pt idx="295">
                  <c:v>180.28399999999999</c:v>
                </c:pt>
                <c:pt idx="296">
                  <c:v>181.529</c:v>
                </c:pt>
                <c:pt idx="297">
                  <c:v>182.773</c:v>
                </c:pt>
                <c:pt idx="298">
                  <c:v>184.017</c:v>
                </c:pt>
                <c:pt idx="299">
                  <c:v>185.261</c:v>
                </c:pt>
                <c:pt idx="300">
                  <c:v>186.505</c:v>
                </c:pt>
                <c:pt idx="301">
                  <c:v>187.74799999999999</c:v>
                </c:pt>
                <c:pt idx="302">
                  <c:v>188.99100000000001</c:v>
                </c:pt>
                <c:pt idx="303">
                  <c:v>190.23400000000001</c:v>
                </c:pt>
                <c:pt idx="304">
                  <c:v>191.476</c:v>
                </c:pt>
                <c:pt idx="305">
                  <c:v>192.71799999999999</c:v>
                </c:pt>
                <c:pt idx="306">
                  <c:v>193.96</c:v>
                </c:pt>
                <c:pt idx="307">
                  <c:v>195.202</c:v>
                </c:pt>
                <c:pt idx="308">
                  <c:v>196.44300000000001</c:v>
                </c:pt>
                <c:pt idx="309">
                  <c:v>197.685</c:v>
                </c:pt>
                <c:pt idx="310">
                  <c:v>198.92500000000001</c:v>
                </c:pt>
                <c:pt idx="311">
                  <c:v>200.166</c:v>
                </c:pt>
                <c:pt idx="312">
                  <c:v>201.40600000000001</c:v>
                </c:pt>
                <c:pt idx="313">
                  <c:v>202.64599999999999</c:v>
                </c:pt>
                <c:pt idx="314">
                  <c:v>203.886</c:v>
                </c:pt>
                <c:pt idx="315">
                  <c:v>205.125</c:v>
                </c:pt>
                <c:pt idx="316">
                  <c:v>206.36500000000001</c:v>
                </c:pt>
                <c:pt idx="317">
                  <c:v>207.60300000000001</c:v>
                </c:pt>
                <c:pt idx="318">
                  <c:v>208.84200000000001</c:v>
                </c:pt>
                <c:pt idx="319">
                  <c:v>210.08</c:v>
                </c:pt>
                <c:pt idx="320">
                  <c:v>211.31899999999999</c:v>
                </c:pt>
                <c:pt idx="321">
                  <c:v>212.55600000000001</c:v>
                </c:pt>
                <c:pt idx="322">
                  <c:v>213.79400000000001</c:v>
                </c:pt>
                <c:pt idx="323">
                  <c:v>215.03100000000001</c:v>
                </c:pt>
                <c:pt idx="324">
                  <c:v>216.268</c:v>
                </c:pt>
                <c:pt idx="325">
                  <c:v>217.505</c:v>
                </c:pt>
                <c:pt idx="326">
                  <c:v>218.74100000000001</c:v>
                </c:pt>
                <c:pt idx="327">
                  <c:v>219.97800000000001</c:v>
                </c:pt>
                <c:pt idx="328">
                  <c:v>221.21299999999999</c:v>
                </c:pt>
                <c:pt idx="329">
                  <c:v>222.44900000000001</c:v>
                </c:pt>
                <c:pt idx="330">
                  <c:v>223.684</c:v>
                </c:pt>
                <c:pt idx="331">
                  <c:v>224.92</c:v>
                </c:pt>
                <c:pt idx="332">
                  <c:v>226.154</c:v>
                </c:pt>
                <c:pt idx="333">
                  <c:v>227.38900000000001</c:v>
                </c:pt>
                <c:pt idx="334">
                  <c:v>228.62299999999999</c:v>
                </c:pt>
                <c:pt idx="335">
                  <c:v>229.857</c:v>
                </c:pt>
                <c:pt idx="336">
                  <c:v>231.09100000000001</c:v>
                </c:pt>
                <c:pt idx="337">
                  <c:v>232.32400000000001</c:v>
                </c:pt>
                <c:pt idx="338">
                  <c:v>233.55799999999999</c:v>
                </c:pt>
                <c:pt idx="339">
                  <c:v>234.79</c:v>
                </c:pt>
                <c:pt idx="340">
                  <c:v>236.023</c:v>
                </c:pt>
                <c:pt idx="341">
                  <c:v>237.255</c:v>
                </c:pt>
                <c:pt idx="342">
                  <c:v>238.488</c:v>
                </c:pt>
                <c:pt idx="343">
                  <c:v>239.71899999999999</c:v>
                </c:pt>
                <c:pt idx="344">
                  <c:v>240.95099999999999</c:v>
                </c:pt>
                <c:pt idx="345">
                  <c:v>242.18199999999999</c:v>
                </c:pt>
                <c:pt idx="346">
                  <c:v>243.41300000000001</c:v>
                </c:pt>
                <c:pt idx="347">
                  <c:v>244.64400000000001</c:v>
                </c:pt>
                <c:pt idx="348">
                  <c:v>245.875</c:v>
                </c:pt>
                <c:pt idx="349">
                  <c:v>247.10499999999999</c:v>
                </c:pt>
                <c:pt idx="350">
                  <c:v>248.33500000000001</c:v>
                </c:pt>
                <c:pt idx="351">
                  <c:v>249.56399999999999</c:v>
                </c:pt>
                <c:pt idx="352">
                  <c:v>250.79400000000001</c:v>
                </c:pt>
                <c:pt idx="353">
                  <c:v>252.023</c:v>
                </c:pt>
                <c:pt idx="354">
                  <c:v>253.25200000000001</c:v>
                </c:pt>
                <c:pt idx="355">
                  <c:v>254.48</c:v>
                </c:pt>
                <c:pt idx="356">
                  <c:v>255.709</c:v>
                </c:pt>
                <c:pt idx="357">
                  <c:v>256.93700000000001</c:v>
                </c:pt>
                <c:pt idx="358">
                  <c:v>258.16399999999999</c:v>
                </c:pt>
                <c:pt idx="359">
                  <c:v>259.392</c:v>
                </c:pt>
                <c:pt idx="360">
                  <c:v>260.61900000000003</c:v>
                </c:pt>
                <c:pt idx="361">
                  <c:v>261.846</c:v>
                </c:pt>
                <c:pt idx="362">
                  <c:v>263.07299999999998</c:v>
                </c:pt>
                <c:pt idx="363">
                  <c:v>264.29899999999998</c:v>
                </c:pt>
                <c:pt idx="364">
                  <c:v>265.52600000000001</c:v>
                </c:pt>
                <c:pt idx="365">
                  <c:v>266.75099999999998</c:v>
                </c:pt>
                <c:pt idx="366">
                  <c:v>267.97699999999998</c:v>
                </c:pt>
                <c:pt idx="367">
                  <c:v>269.20299999999997</c:v>
                </c:pt>
                <c:pt idx="368">
                  <c:v>270.428</c:v>
                </c:pt>
                <c:pt idx="369">
                  <c:v>271.65199999999999</c:v>
                </c:pt>
                <c:pt idx="370">
                  <c:v>272.87700000000001</c:v>
                </c:pt>
                <c:pt idx="371">
                  <c:v>274.101</c:v>
                </c:pt>
                <c:pt idx="372">
                  <c:v>275.32499999999999</c:v>
                </c:pt>
                <c:pt idx="373">
                  <c:v>276.54899999999998</c:v>
                </c:pt>
                <c:pt idx="374">
                  <c:v>277.77300000000002</c:v>
                </c:pt>
                <c:pt idx="375">
                  <c:v>278.99599999999998</c:v>
                </c:pt>
                <c:pt idx="376">
                  <c:v>280.21899999999999</c:v>
                </c:pt>
                <c:pt idx="377">
                  <c:v>281.44200000000001</c:v>
                </c:pt>
                <c:pt idx="378">
                  <c:v>282.66399999999999</c:v>
                </c:pt>
                <c:pt idx="379">
                  <c:v>283.88600000000002</c:v>
                </c:pt>
                <c:pt idx="380">
                  <c:v>285.108</c:v>
                </c:pt>
                <c:pt idx="381">
                  <c:v>286.33</c:v>
                </c:pt>
                <c:pt idx="382">
                  <c:v>287.55099999999999</c:v>
                </c:pt>
                <c:pt idx="383">
                  <c:v>288.77199999999999</c:v>
                </c:pt>
                <c:pt idx="384">
                  <c:v>289.99299999999999</c:v>
                </c:pt>
                <c:pt idx="385">
                  <c:v>291.214</c:v>
                </c:pt>
                <c:pt idx="386">
                  <c:v>292.43400000000003</c:v>
                </c:pt>
                <c:pt idx="387">
                  <c:v>293.654</c:v>
                </c:pt>
                <c:pt idx="388">
                  <c:v>294.87400000000002</c:v>
                </c:pt>
                <c:pt idx="389">
                  <c:v>296.09300000000002</c:v>
                </c:pt>
                <c:pt idx="390">
                  <c:v>297.31299999999999</c:v>
                </c:pt>
                <c:pt idx="391">
                  <c:v>298.53199999999998</c:v>
                </c:pt>
                <c:pt idx="392">
                  <c:v>299.75</c:v>
                </c:pt>
                <c:pt idx="393">
                  <c:v>300.96899999999999</c:v>
                </c:pt>
                <c:pt idx="394">
                  <c:v>302.18700000000001</c:v>
                </c:pt>
                <c:pt idx="395">
                  <c:v>303.40499999999997</c:v>
                </c:pt>
                <c:pt idx="396">
                  <c:v>304.62299999999999</c:v>
                </c:pt>
                <c:pt idx="397">
                  <c:v>305.83999999999997</c:v>
                </c:pt>
                <c:pt idx="398">
                  <c:v>307.05700000000002</c:v>
                </c:pt>
                <c:pt idx="399">
                  <c:v>308.274</c:v>
                </c:pt>
                <c:pt idx="400">
                  <c:v>309.49099999999999</c:v>
                </c:pt>
                <c:pt idx="401">
                  <c:v>310.70699999999999</c:v>
                </c:pt>
                <c:pt idx="402">
                  <c:v>311.923</c:v>
                </c:pt>
                <c:pt idx="403">
                  <c:v>313.13900000000001</c:v>
                </c:pt>
                <c:pt idx="404">
                  <c:v>314.35500000000002</c:v>
                </c:pt>
                <c:pt idx="405">
                  <c:v>315.57</c:v>
                </c:pt>
                <c:pt idx="406">
                  <c:v>316.78500000000003</c:v>
                </c:pt>
                <c:pt idx="407">
                  <c:v>318</c:v>
                </c:pt>
                <c:pt idx="408">
                  <c:v>319.214</c:v>
                </c:pt>
                <c:pt idx="409">
                  <c:v>320.428</c:v>
                </c:pt>
                <c:pt idx="410">
                  <c:v>321.642</c:v>
                </c:pt>
                <c:pt idx="411">
                  <c:v>322.85599999999999</c:v>
                </c:pt>
                <c:pt idx="412">
                  <c:v>324.07</c:v>
                </c:pt>
                <c:pt idx="413">
                  <c:v>325.28300000000002</c:v>
                </c:pt>
                <c:pt idx="414">
                  <c:v>326.49599999999998</c:v>
                </c:pt>
                <c:pt idx="415">
                  <c:v>327.709</c:v>
                </c:pt>
                <c:pt idx="416">
                  <c:v>328.92099999999999</c:v>
                </c:pt>
                <c:pt idx="417">
                  <c:v>330.13299999999998</c:v>
                </c:pt>
                <c:pt idx="418">
                  <c:v>331.34500000000003</c:v>
                </c:pt>
                <c:pt idx="419">
                  <c:v>332.55700000000002</c:v>
                </c:pt>
                <c:pt idx="420">
                  <c:v>333.76799999999997</c:v>
                </c:pt>
                <c:pt idx="421">
                  <c:v>334.97899999999998</c:v>
                </c:pt>
                <c:pt idx="422">
                  <c:v>336.19</c:v>
                </c:pt>
                <c:pt idx="423">
                  <c:v>337.40100000000001</c:v>
                </c:pt>
                <c:pt idx="424">
                  <c:v>338.61099999999999</c:v>
                </c:pt>
                <c:pt idx="425">
                  <c:v>339.82100000000003</c:v>
                </c:pt>
                <c:pt idx="426">
                  <c:v>341.03100000000001</c:v>
                </c:pt>
                <c:pt idx="427">
                  <c:v>342.24</c:v>
                </c:pt>
                <c:pt idx="428">
                  <c:v>343.45</c:v>
                </c:pt>
                <c:pt idx="429">
                  <c:v>344.65899999999999</c:v>
                </c:pt>
                <c:pt idx="430">
                  <c:v>345.86799999999999</c:v>
                </c:pt>
                <c:pt idx="431">
                  <c:v>347.07600000000002</c:v>
                </c:pt>
                <c:pt idx="432">
                  <c:v>348.28399999999999</c:v>
                </c:pt>
                <c:pt idx="433">
                  <c:v>349.49200000000002</c:v>
                </c:pt>
                <c:pt idx="434">
                  <c:v>350.7</c:v>
                </c:pt>
                <c:pt idx="435">
                  <c:v>351.90800000000002</c:v>
                </c:pt>
                <c:pt idx="436">
                  <c:v>353.11500000000001</c:v>
                </c:pt>
                <c:pt idx="437">
                  <c:v>354.322</c:v>
                </c:pt>
                <c:pt idx="438">
                  <c:v>355.529</c:v>
                </c:pt>
                <c:pt idx="439">
                  <c:v>356.73500000000001</c:v>
                </c:pt>
                <c:pt idx="440">
                  <c:v>357.94099999999997</c:v>
                </c:pt>
                <c:pt idx="441">
                  <c:v>359.14699999999999</c:v>
                </c:pt>
                <c:pt idx="442">
                  <c:v>360.35300000000001</c:v>
                </c:pt>
                <c:pt idx="443">
                  <c:v>361.55799999999999</c:v>
                </c:pt>
                <c:pt idx="444">
                  <c:v>362.76299999999998</c:v>
                </c:pt>
                <c:pt idx="445">
                  <c:v>363.96800000000002</c:v>
                </c:pt>
                <c:pt idx="446">
                  <c:v>365.173</c:v>
                </c:pt>
                <c:pt idx="447">
                  <c:v>366.37700000000001</c:v>
                </c:pt>
                <c:pt idx="448">
                  <c:v>367.58199999999999</c:v>
                </c:pt>
                <c:pt idx="449">
                  <c:v>368.78500000000003</c:v>
                </c:pt>
                <c:pt idx="450">
                  <c:v>369.98899999999998</c:v>
                </c:pt>
                <c:pt idx="451">
                  <c:v>371.19200000000001</c:v>
                </c:pt>
                <c:pt idx="452">
                  <c:v>372.39600000000002</c:v>
                </c:pt>
                <c:pt idx="453">
                  <c:v>373.59800000000001</c:v>
                </c:pt>
                <c:pt idx="454">
                  <c:v>374.80099999999999</c:v>
                </c:pt>
                <c:pt idx="455">
                  <c:v>376.00299999999999</c:v>
                </c:pt>
                <c:pt idx="456">
                  <c:v>377.20499999999998</c:v>
                </c:pt>
                <c:pt idx="457">
                  <c:v>378.40699999999998</c:v>
                </c:pt>
                <c:pt idx="458">
                  <c:v>379.60899999999998</c:v>
                </c:pt>
                <c:pt idx="459">
                  <c:v>380.81</c:v>
                </c:pt>
                <c:pt idx="460">
                  <c:v>382.01100000000002</c:v>
                </c:pt>
                <c:pt idx="461">
                  <c:v>383.21199999999999</c:v>
                </c:pt>
                <c:pt idx="462">
                  <c:v>384.41300000000001</c:v>
                </c:pt>
                <c:pt idx="463">
                  <c:v>385.613</c:v>
                </c:pt>
                <c:pt idx="464">
                  <c:v>386.81299999999999</c:v>
                </c:pt>
                <c:pt idx="465">
                  <c:v>388.01299999999998</c:v>
                </c:pt>
                <c:pt idx="466">
                  <c:v>389.21199999999999</c:v>
                </c:pt>
                <c:pt idx="467">
                  <c:v>390.411</c:v>
                </c:pt>
                <c:pt idx="468">
                  <c:v>391.61</c:v>
                </c:pt>
                <c:pt idx="469">
                  <c:v>392.80900000000003</c:v>
                </c:pt>
                <c:pt idx="470">
                  <c:v>394.00799999999998</c:v>
                </c:pt>
                <c:pt idx="471">
                  <c:v>395.20600000000002</c:v>
                </c:pt>
                <c:pt idx="472">
                  <c:v>396.404</c:v>
                </c:pt>
                <c:pt idx="473">
                  <c:v>397.60199999999998</c:v>
                </c:pt>
                <c:pt idx="474">
                  <c:v>398.79899999999998</c:v>
                </c:pt>
                <c:pt idx="475">
                  <c:v>399.99599999999998</c:v>
                </c:pt>
                <c:pt idx="476">
                  <c:v>401.19299999999998</c:v>
                </c:pt>
                <c:pt idx="477">
                  <c:v>402.39</c:v>
                </c:pt>
                <c:pt idx="478">
                  <c:v>403.58699999999999</c:v>
                </c:pt>
                <c:pt idx="479">
                  <c:v>404.78300000000002</c:v>
                </c:pt>
                <c:pt idx="480">
                  <c:v>405.97899999999998</c:v>
                </c:pt>
                <c:pt idx="481">
                  <c:v>407.17500000000001</c:v>
                </c:pt>
                <c:pt idx="482">
                  <c:v>408.37</c:v>
                </c:pt>
                <c:pt idx="483">
                  <c:v>409.565</c:v>
                </c:pt>
                <c:pt idx="484">
                  <c:v>410.76</c:v>
                </c:pt>
                <c:pt idx="485">
                  <c:v>411.95499999999998</c:v>
                </c:pt>
                <c:pt idx="486">
                  <c:v>413.149</c:v>
                </c:pt>
                <c:pt idx="487">
                  <c:v>414.34399999999999</c:v>
                </c:pt>
                <c:pt idx="488">
                  <c:v>415.53800000000001</c:v>
                </c:pt>
                <c:pt idx="489">
                  <c:v>416.73099999999999</c:v>
                </c:pt>
                <c:pt idx="490">
                  <c:v>417.92500000000001</c:v>
                </c:pt>
                <c:pt idx="491">
                  <c:v>419.11799999999999</c:v>
                </c:pt>
                <c:pt idx="492">
                  <c:v>420.31099999999998</c:v>
                </c:pt>
                <c:pt idx="493">
                  <c:v>421.50400000000002</c:v>
                </c:pt>
                <c:pt idx="494">
                  <c:v>422.69600000000003</c:v>
                </c:pt>
                <c:pt idx="495">
                  <c:v>423.88799999999998</c:v>
                </c:pt>
                <c:pt idx="496">
                  <c:v>425.08</c:v>
                </c:pt>
                <c:pt idx="497">
                  <c:v>426.27199999999999</c:v>
                </c:pt>
                <c:pt idx="498">
                  <c:v>427.46300000000002</c:v>
                </c:pt>
                <c:pt idx="499">
                  <c:v>428.654</c:v>
                </c:pt>
                <c:pt idx="500">
                  <c:v>429.84500000000003</c:v>
                </c:pt>
                <c:pt idx="501">
                  <c:v>431.036</c:v>
                </c:pt>
                <c:pt idx="502">
                  <c:v>432.226</c:v>
                </c:pt>
                <c:pt idx="503">
                  <c:v>433.41699999999997</c:v>
                </c:pt>
                <c:pt idx="504">
                  <c:v>434.60700000000003</c:v>
                </c:pt>
                <c:pt idx="505">
                  <c:v>435.79599999999999</c:v>
                </c:pt>
                <c:pt idx="506">
                  <c:v>436.98599999999999</c:v>
                </c:pt>
                <c:pt idx="507">
                  <c:v>438.17500000000001</c:v>
                </c:pt>
                <c:pt idx="508">
                  <c:v>439.36399999999998</c:v>
                </c:pt>
                <c:pt idx="509">
                  <c:v>440.55200000000002</c:v>
                </c:pt>
                <c:pt idx="510">
                  <c:v>441.74099999999999</c:v>
                </c:pt>
                <c:pt idx="511">
                  <c:v>442.92899999999997</c:v>
                </c:pt>
                <c:pt idx="512">
                  <c:v>444.11700000000002</c:v>
                </c:pt>
                <c:pt idx="513">
                  <c:v>445.30500000000001</c:v>
                </c:pt>
                <c:pt idx="514">
                  <c:v>446.49200000000002</c:v>
                </c:pt>
                <c:pt idx="515">
                  <c:v>447.67899999999997</c:v>
                </c:pt>
                <c:pt idx="516">
                  <c:v>448.86599999999999</c:v>
                </c:pt>
                <c:pt idx="517">
                  <c:v>450.053</c:v>
                </c:pt>
                <c:pt idx="518">
                  <c:v>451.23899999999998</c:v>
                </c:pt>
                <c:pt idx="519">
                  <c:v>452.42599999999999</c:v>
                </c:pt>
                <c:pt idx="520">
                  <c:v>453.61200000000002</c:v>
                </c:pt>
                <c:pt idx="521">
                  <c:v>454.79700000000003</c:v>
                </c:pt>
                <c:pt idx="522">
                  <c:v>455.983</c:v>
                </c:pt>
                <c:pt idx="523">
                  <c:v>457.16800000000001</c:v>
                </c:pt>
                <c:pt idx="524">
                  <c:v>458.35300000000001</c:v>
                </c:pt>
                <c:pt idx="525">
                  <c:v>459.53800000000001</c:v>
                </c:pt>
                <c:pt idx="526">
                  <c:v>460.72199999999998</c:v>
                </c:pt>
                <c:pt idx="527">
                  <c:v>461.90600000000001</c:v>
                </c:pt>
                <c:pt idx="528">
                  <c:v>463.09</c:v>
                </c:pt>
                <c:pt idx="529">
                  <c:v>464.274</c:v>
                </c:pt>
                <c:pt idx="530">
                  <c:v>465.45699999999999</c:v>
                </c:pt>
                <c:pt idx="531">
                  <c:v>466.64100000000002</c:v>
                </c:pt>
                <c:pt idx="532">
                  <c:v>467.82400000000001</c:v>
                </c:pt>
                <c:pt idx="533">
                  <c:v>469.00599999999997</c:v>
                </c:pt>
                <c:pt idx="534">
                  <c:v>470.18900000000002</c:v>
                </c:pt>
                <c:pt idx="535">
                  <c:v>471.37099999999998</c:v>
                </c:pt>
                <c:pt idx="536">
                  <c:v>472.553</c:v>
                </c:pt>
                <c:pt idx="537">
                  <c:v>473.73500000000001</c:v>
                </c:pt>
                <c:pt idx="538">
                  <c:v>474.916</c:v>
                </c:pt>
                <c:pt idx="539">
                  <c:v>476.09699999999998</c:v>
                </c:pt>
                <c:pt idx="540">
                  <c:v>477.27800000000002</c:v>
                </c:pt>
                <c:pt idx="541">
                  <c:v>478.459</c:v>
                </c:pt>
                <c:pt idx="542">
                  <c:v>479.64</c:v>
                </c:pt>
                <c:pt idx="543">
                  <c:v>480.82</c:v>
                </c:pt>
                <c:pt idx="544">
                  <c:v>482</c:v>
                </c:pt>
                <c:pt idx="545">
                  <c:v>483.18</c:v>
                </c:pt>
                <c:pt idx="546">
                  <c:v>484.35899999999998</c:v>
                </c:pt>
                <c:pt idx="547">
                  <c:v>485.53899999999999</c:v>
                </c:pt>
                <c:pt idx="548">
                  <c:v>486.71800000000002</c:v>
                </c:pt>
                <c:pt idx="549">
                  <c:v>487.89600000000002</c:v>
                </c:pt>
                <c:pt idx="550">
                  <c:v>489.07499999999999</c:v>
                </c:pt>
                <c:pt idx="551">
                  <c:v>490.25299999999999</c:v>
                </c:pt>
                <c:pt idx="552">
                  <c:v>491.43099999999998</c:v>
                </c:pt>
                <c:pt idx="553">
                  <c:v>492.60899999999998</c:v>
                </c:pt>
                <c:pt idx="554">
                  <c:v>493.78699999999998</c:v>
                </c:pt>
                <c:pt idx="555">
                  <c:v>494.964</c:v>
                </c:pt>
                <c:pt idx="556">
                  <c:v>496.14100000000002</c:v>
                </c:pt>
                <c:pt idx="557">
                  <c:v>497.31799999999998</c:v>
                </c:pt>
                <c:pt idx="558">
                  <c:v>498.49400000000003</c:v>
                </c:pt>
                <c:pt idx="559">
                  <c:v>499.67099999999999</c:v>
                </c:pt>
                <c:pt idx="560">
                  <c:v>500.84699999999998</c:v>
                </c:pt>
                <c:pt idx="561">
                  <c:v>502.02300000000002</c:v>
                </c:pt>
                <c:pt idx="562">
                  <c:v>503.19799999999998</c:v>
                </c:pt>
                <c:pt idx="563">
                  <c:v>504.37400000000002</c:v>
                </c:pt>
                <c:pt idx="564">
                  <c:v>505.54899999999998</c:v>
                </c:pt>
                <c:pt idx="565">
                  <c:v>506.72399999999999</c:v>
                </c:pt>
                <c:pt idx="566">
                  <c:v>507.89800000000002</c:v>
                </c:pt>
                <c:pt idx="567">
                  <c:v>509.07299999999998</c:v>
                </c:pt>
                <c:pt idx="568">
                  <c:v>510.24700000000001</c:v>
                </c:pt>
                <c:pt idx="569">
                  <c:v>511.42099999999999</c:v>
                </c:pt>
                <c:pt idx="570">
                  <c:v>512.59500000000003</c:v>
                </c:pt>
                <c:pt idx="571">
                  <c:v>513.76800000000003</c:v>
                </c:pt>
                <c:pt idx="572">
                  <c:v>514.94100000000003</c:v>
                </c:pt>
                <c:pt idx="573">
                  <c:v>516.11400000000003</c:v>
                </c:pt>
                <c:pt idx="574">
                  <c:v>517.28700000000003</c:v>
                </c:pt>
                <c:pt idx="575">
                  <c:v>518.45899999999995</c:v>
                </c:pt>
                <c:pt idx="576">
                  <c:v>519.63199999999995</c:v>
                </c:pt>
                <c:pt idx="577">
                  <c:v>520.80399999999997</c:v>
                </c:pt>
                <c:pt idx="578">
                  <c:v>521.97500000000002</c:v>
                </c:pt>
                <c:pt idx="579">
                  <c:v>523.14700000000005</c:v>
                </c:pt>
                <c:pt idx="580">
                  <c:v>524.31799999999998</c:v>
                </c:pt>
                <c:pt idx="581">
                  <c:v>525.48900000000003</c:v>
                </c:pt>
                <c:pt idx="582">
                  <c:v>526.66</c:v>
                </c:pt>
                <c:pt idx="583">
                  <c:v>527.83000000000004</c:v>
                </c:pt>
                <c:pt idx="584">
                  <c:v>529.00099999999998</c:v>
                </c:pt>
                <c:pt idx="585">
                  <c:v>530.17100000000005</c:v>
                </c:pt>
                <c:pt idx="586">
                  <c:v>531.34</c:v>
                </c:pt>
                <c:pt idx="587">
                  <c:v>532.51</c:v>
                </c:pt>
                <c:pt idx="588">
                  <c:v>533.67899999999997</c:v>
                </c:pt>
                <c:pt idx="589">
                  <c:v>534.84799999999996</c:v>
                </c:pt>
                <c:pt idx="590">
                  <c:v>536.01700000000005</c:v>
                </c:pt>
                <c:pt idx="591">
                  <c:v>537.18600000000004</c:v>
                </c:pt>
                <c:pt idx="592">
                  <c:v>538.35400000000004</c:v>
                </c:pt>
                <c:pt idx="593">
                  <c:v>539.52200000000005</c:v>
                </c:pt>
                <c:pt idx="594">
                  <c:v>540.69000000000005</c:v>
                </c:pt>
                <c:pt idx="595">
                  <c:v>541.85799999999995</c:v>
                </c:pt>
                <c:pt idx="596">
                  <c:v>543.02499999999998</c:v>
                </c:pt>
                <c:pt idx="597">
                  <c:v>544.19200000000001</c:v>
                </c:pt>
                <c:pt idx="598">
                  <c:v>545.35900000000004</c:v>
                </c:pt>
                <c:pt idx="599">
                  <c:v>546.52599999999995</c:v>
                </c:pt>
                <c:pt idx="600">
                  <c:v>547.69299999999998</c:v>
                </c:pt>
                <c:pt idx="601">
                  <c:v>548.85900000000004</c:v>
                </c:pt>
                <c:pt idx="602">
                  <c:v>550.02499999999998</c:v>
                </c:pt>
                <c:pt idx="603">
                  <c:v>551.19000000000005</c:v>
                </c:pt>
                <c:pt idx="604">
                  <c:v>552.35599999999999</c:v>
                </c:pt>
                <c:pt idx="605">
                  <c:v>553.52099999999996</c:v>
                </c:pt>
                <c:pt idx="606">
                  <c:v>554.68600000000004</c:v>
                </c:pt>
                <c:pt idx="607">
                  <c:v>555.851</c:v>
                </c:pt>
                <c:pt idx="608">
                  <c:v>557.01599999999996</c:v>
                </c:pt>
                <c:pt idx="609">
                  <c:v>558.17999999999995</c:v>
                </c:pt>
                <c:pt idx="610">
                  <c:v>559.34400000000005</c:v>
                </c:pt>
                <c:pt idx="611">
                  <c:v>560.50800000000004</c:v>
                </c:pt>
                <c:pt idx="612">
                  <c:v>561.67100000000005</c:v>
                </c:pt>
                <c:pt idx="613">
                  <c:v>562.83500000000004</c:v>
                </c:pt>
                <c:pt idx="614">
                  <c:v>563.99800000000005</c:v>
                </c:pt>
                <c:pt idx="615">
                  <c:v>565.16099999999994</c:v>
                </c:pt>
                <c:pt idx="616">
                  <c:v>566.32299999999998</c:v>
                </c:pt>
                <c:pt idx="617">
                  <c:v>567.48599999999999</c:v>
                </c:pt>
                <c:pt idx="618">
                  <c:v>568.64800000000002</c:v>
                </c:pt>
                <c:pt idx="619">
                  <c:v>569.80999999999995</c:v>
                </c:pt>
                <c:pt idx="620">
                  <c:v>570.971</c:v>
                </c:pt>
                <c:pt idx="621">
                  <c:v>572.13300000000004</c:v>
                </c:pt>
                <c:pt idx="622">
                  <c:v>573.29399999999998</c:v>
                </c:pt>
                <c:pt idx="623">
                  <c:v>574.45500000000004</c:v>
                </c:pt>
                <c:pt idx="624">
                  <c:v>575.61599999999999</c:v>
                </c:pt>
                <c:pt idx="625">
                  <c:v>576.77599999999995</c:v>
                </c:pt>
                <c:pt idx="626">
                  <c:v>577.93700000000001</c:v>
                </c:pt>
                <c:pt idx="627">
                  <c:v>579.09699999999998</c:v>
                </c:pt>
                <c:pt idx="628">
                  <c:v>580.25599999999997</c:v>
                </c:pt>
                <c:pt idx="629">
                  <c:v>581.41600000000005</c:v>
                </c:pt>
                <c:pt idx="630">
                  <c:v>582.57500000000005</c:v>
                </c:pt>
                <c:pt idx="631">
                  <c:v>583.73400000000004</c:v>
                </c:pt>
                <c:pt idx="632">
                  <c:v>584.89300000000003</c:v>
                </c:pt>
                <c:pt idx="633">
                  <c:v>586.05200000000002</c:v>
                </c:pt>
                <c:pt idx="634">
                  <c:v>587.21</c:v>
                </c:pt>
                <c:pt idx="635">
                  <c:v>588.36800000000005</c:v>
                </c:pt>
                <c:pt idx="636">
                  <c:v>589.52599999999995</c:v>
                </c:pt>
                <c:pt idx="637">
                  <c:v>590.68399999999997</c:v>
                </c:pt>
                <c:pt idx="638">
                  <c:v>591.84100000000001</c:v>
                </c:pt>
                <c:pt idx="639">
                  <c:v>592.99900000000002</c:v>
                </c:pt>
                <c:pt idx="640">
                  <c:v>594.15599999999995</c:v>
                </c:pt>
                <c:pt idx="641">
                  <c:v>595.31200000000001</c:v>
                </c:pt>
                <c:pt idx="642">
                  <c:v>596.46900000000005</c:v>
                </c:pt>
                <c:pt idx="643">
                  <c:v>597.625</c:v>
                </c:pt>
                <c:pt idx="644">
                  <c:v>598.78099999999995</c:v>
                </c:pt>
                <c:pt idx="645">
                  <c:v>599.93700000000001</c:v>
                </c:pt>
                <c:pt idx="646">
                  <c:v>601.09299999999996</c:v>
                </c:pt>
                <c:pt idx="647">
                  <c:v>602.24800000000005</c:v>
                </c:pt>
                <c:pt idx="648">
                  <c:v>603.40300000000002</c:v>
                </c:pt>
                <c:pt idx="649">
                  <c:v>604.55799999999999</c:v>
                </c:pt>
                <c:pt idx="650">
                  <c:v>605.71299999999997</c:v>
                </c:pt>
                <c:pt idx="651">
                  <c:v>606.86699999999996</c:v>
                </c:pt>
                <c:pt idx="652">
                  <c:v>608.02099999999996</c:v>
                </c:pt>
                <c:pt idx="653">
                  <c:v>609.17499999999995</c:v>
                </c:pt>
                <c:pt idx="654">
                  <c:v>610.32899999999995</c:v>
                </c:pt>
                <c:pt idx="655">
                  <c:v>611.48199999999997</c:v>
                </c:pt>
                <c:pt idx="656">
                  <c:v>612.63499999999999</c:v>
                </c:pt>
                <c:pt idx="657">
                  <c:v>613.78800000000001</c:v>
                </c:pt>
                <c:pt idx="658">
                  <c:v>614.94100000000003</c:v>
                </c:pt>
                <c:pt idx="659">
                  <c:v>616.09400000000005</c:v>
                </c:pt>
                <c:pt idx="660">
                  <c:v>617.24599999999998</c:v>
                </c:pt>
                <c:pt idx="661">
                  <c:v>618.39800000000002</c:v>
                </c:pt>
                <c:pt idx="662">
                  <c:v>619.54999999999995</c:v>
                </c:pt>
                <c:pt idx="663">
                  <c:v>620.702</c:v>
                </c:pt>
                <c:pt idx="664">
                  <c:v>621.85299999999995</c:v>
                </c:pt>
                <c:pt idx="665">
                  <c:v>623.00400000000002</c:v>
                </c:pt>
                <c:pt idx="666">
                  <c:v>624.15499999999997</c:v>
                </c:pt>
                <c:pt idx="667">
                  <c:v>625.30600000000004</c:v>
                </c:pt>
                <c:pt idx="668">
                  <c:v>626.45600000000002</c:v>
                </c:pt>
                <c:pt idx="669">
                  <c:v>627.60599999999999</c:v>
                </c:pt>
                <c:pt idx="670">
                  <c:v>628.75599999999997</c:v>
                </c:pt>
                <c:pt idx="671">
                  <c:v>629.90599999999995</c:v>
                </c:pt>
                <c:pt idx="672">
                  <c:v>631.05600000000004</c:v>
                </c:pt>
                <c:pt idx="673">
                  <c:v>632.20500000000004</c:v>
                </c:pt>
                <c:pt idx="674">
                  <c:v>633.35400000000004</c:v>
                </c:pt>
                <c:pt idx="675">
                  <c:v>634.50300000000004</c:v>
                </c:pt>
                <c:pt idx="676">
                  <c:v>635.65099999999995</c:v>
                </c:pt>
                <c:pt idx="677">
                  <c:v>636.79999999999995</c:v>
                </c:pt>
                <c:pt idx="678">
                  <c:v>637.94799999999998</c:v>
                </c:pt>
                <c:pt idx="679">
                  <c:v>639.096</c:v>
                </c:pt>
                <c:pt idx="680">
                  <c:v>640.24400000000003</c:v>
                </c:pt>
                <c:pt idx="681">
                  <c:v>641.39099999999996</c:v>
                </c:pt>
                <c:pt idx="682">
                  <c:v>642.53800000000001</c:v>
                </c:pt>
                <c:pt idx="683">
                  <c:v>643.68499999999995</c:v>
                </c:pt>
                <c:pt idx="684">
                  <c:v>644.83199999999999</c:v>
                </c:pt>
                <c:pt idx="685">
                  <c:v>645.97799999999995</c:v>
                </c:pt>
                <c:pt idx="686">
                  <c:v>647.125</c:v>
                </c:pt>
                <c:pt idx="687">
                  <c:v>648.27099999999996</c:v>
                </c:pt>
                <c:pt idx="688">
                  <c:v>649.41700000000003</c:v>
                </c:pt>
                <c:pt idx="689">
                  <c:v>650.56200000000001</c:v>
                </c:pt>
                <c:pt idx="690">
                  <c:v>651.70799999999997</c:v>
                </c:pt>
                <c:pt idx="691">
                  <c:v>652.85299999999995</c:v>
                </c:pt>
                <c:pt idx="692">
                  <c:v>653.99800000000005</c:v>
                </c:pt>
                <c:pt idx="693">
                  <c:v>655.14200000000005</c:v>
                </c:pt>
                <c:pt idx="694">
                  <c:v>656.28700000000003</c:v>
                </c:pt>
                <c:pt idx="695">
                  <c:v>657.43100000000004</c:v>
                </c:pt>
                <c:pt idx="696">
                  <c:v>658.57500000000005</c:v>
                </c:pt>
                <c:pt idx="697">
                  <c:v>659.71900000000005</c:v>
                </c:pt>
                <c:pt idx="698">
                  <c:v>660.86199999999997</c:v>
                </c:pt>
                <c:pt idx="699">
                  <c:v>662.00599999999997</c:v>
                </c:pt>
                <c:pt idx="700">
                  <c:v>663.149</c:v>
                </c:pt>
                <c:pt idx="701">
                  <c:v>664.29200000000003</c:v>
                </c:pt>
                <c:pt idx="702">
                  <c:v>665.43399999999997</c:v>
                </c:pt>
                <c:pt idx="703">
                  <c:v>666.577</c:v>
                </c:pt>
                <c:pt idx="704">
                  <c:v>667.71900000000005</c:v>
                </c:pt>
                <c:pt idx="705">
                  <c:v>668.86099999999999</c:v>
                </c:pt>
                <c:pt idx="706">
                  <c:v>670.00300000000004</c:v>
                </c:pt>
                <c:pt idx="707">
                  <c:v>671.14400000000001</c:v>
                </c:pt>
                <c:pt idx="708">
                  <c:v>672.28499999999997</c:v>
                </c:pt>
                <c:pt idx="709">
                  <c:v>673.42700000000002</c:v>
                </c:pt>
                <c:pt idx="710">
                  <c:v>674.56700000000001</c:v>
                </c:pt>
                <c:pt idx="711">
                  <c:v>675.70799999999997</c:v>
                </c:pt>
                <c:pt idx="712">
                  <c:v>676.84799999999996</c:v>
                </c:pt>
                <c:pt idx="713">
                  <c:v>677.98800000000006</c:v>
                </c:pt>
                <c:pt idx="714">
                  <c:v>679.12800000000004</c:v>
                </c:pt>
                <c:pt idx="715">
                  <c:v>680.26800000000003</c:v>
                </c:pt>
                <c:pt idx="716">
                  <c:v>681.40700000000004</c:v>
                </c:pt>
                <c:pt idx="717">
                  <c:v>682.54700000000003</c:v>
                </c:pt>
                <c:pt idx="718">
                  <c:v>683.68600000000004</c:v>
                </c:pt>
                <c:pt idx="719">
                  <c:v>684.82399999999996</c:v>
                </c:pt>
                <c:pt idx="720">
                  <c:v>685.96299999999997</c:v>
                </c:pt>
                <c:pt idx="721">
                  <c:v>687.101</c:v>
                </c:pt>
                <c:pt idx="722">
                  <c:v>688.23900000000003</c:v>
                </c:pt>
                <c:pt idx="723">
                  <c:v>689.37699999999995</c:v>
                </c:pt>
                <c:pt idx="724">
                  <c:v>690.51499999999999</c:v>
                </c:pt>
                <c:pt idx="725">
                  <c:v>691.65200000000004</c:v>
                </c:pt>
                <c:pt idx="726">
                  <c:v>692.79</c:v>
                </c:pt>
                <c:pt idx="727">
                  <c:v>693.92700000000002</c:v>
                </c:pt>
                <c:pt idx="728">
                  <c:v>695.06299999999999</c:v>
                </c:pt>
                <c:pt idx="729">
                  <c:v>696.2</c:v>
                </c:pt>
                <c:pt idx="730">
                  <c:v>697.33600000000001</c:v>
                </c:pt>
                <c:pt idx="731">
                  <c:v>698.47199999999998</c:v>
                </c:pt>
                <c:pt idx="732">
                  <c:v>699.60799999999995</c:v>
                </c:pt>
                <c:pt idx="733">
                  <c:v>700.74400000000003</c:v>
                </c:pt>
                <c:pt idx="734">
                  <c:v>701.87900000000002</c:v>
                </c:pt>
                <c:pt idx="735">
                  <c:v>703.01400000000001</c:v>
                </c:pt>
                <c:pt idx="736">
                  <c:v>704.149</c:v>
                </c:pt>
                <c:pt idx="737">
                  <c:v>705.28399999999999</c:v>
                </c:pt>
                <c:pt idx="738">
                  <c:v>706.41899999999998</c:v>
                </c:pt>
                <c:pt idx="739">
                  <c:v>707.553</c:v>
                </c:pt>
                <c:pt idx="740">
                  <c:v>708.68700000000001</c:v>
                </c:pt>
                <c:pt idx="741">
                  <c:v>709.82100000000003</c:v>
                </c:pt>
                <c:pt idx="742">
                  <c:v>710.95399999999995</c:v>
                </c:pt>
                <c:pt idx="743">
                  <c:v>712.08799999999997</c:v>
                </c:pt>
                <c:pt idx="744">
                  <c:v>713.221</c:v>
                </c:pt>
                <c:pt idx="745">
                  <c:v>714.35400000000004</c:v>
                </c:pt>
                <c:pt idx="746">
                  <c:v>715.48599999999999</c:v>
                </c:pt>
                <c:pt idx="747">
                  <c:v>716.61900000000003</c:v>
                </c:pt>
                <c:pt idx="748">
                  <c:v>717.75099999999998</c:v>
                </c:pt>
                <c:pt idx="749">
                  <c:v>718.88300000000004</c:v>
                </c:pt>
                <c:pt idx="750">
                  <c:v>720.01499999999999</c:v>
                </c:pt>
                <c:pt idx="751">
                  <c:v>721.14700000000005</c:v>
                </c:pt>
                <c:pt idx="752">
                  <c:v>722.27800000000002</c:v>
                </c:pt>
                <c:pt idx="753">
                  <c:v>723.40899999999999</c:v>
                </c:pt>
                <c:pt idx="754">
                  <c:v>724.54</c:v>
                </c:pt>
                <c:pt idx="755">
                  <c:v>725.67100000000005</c:v>
                </c:pt>
                <c:pt idx="756">
                  <c:v>726.80100000000004</c:v>
                </c:pt>
                <c:pt idx="757">
                  <c:v>727.93200000000002</c:v>
                </c:pt>
                <c:pt idx="758">
                  <c:v>729.06200000000001</c:v>
                </c:pt>
                <c:pt idx="759">
                  <c:v>730.19200000000001</c:v>
                </c:pt>
                <c:pt idx="760">
                  <c:v>731.32100000000003</c:v>
                </c:pt>
                <c:pt idx="761">
                  <c:v>732.45100000000002</c:v>
                </c:pt>
                <c:pt idx="762">
                  <c:v>733.58</c:v>
                </c:pt>
                <c:pt idx="763">
                  <c:v>734.70899999999995</c:v>
                </c:pt>
                <c:pt idx="764">
                  <c:v>735.83699999999999</c:v>
                </c:pt>
                <c:pt idx="765">
                  <c:v>736.96600000000001</c:v>
                </c:pt>
                <c:pt idx="766">
                  <c:v>738.09400000000005</c:v>
                </c:pt>
                <c:pt idx="767">
                  <c:v>739.22199999999998</c:v>
                </c:pt>
                <c:pt idx="768">
                  <c:v>740.35</c:v>
                </c:pt>
                <c:pt idx="769">
                  <c:v>741.47799999999995</c:v>
                </c:pt>
                <c:pt idx="770">
                  <c:v>742.60500000000002</c:v>
                </c:pt>
                <c:pt idx="771">
                  <c:v>743.73199999999997</c:v>
                </c:pt>
                <c:pt idx="772">
                  <c:v>744.85900000000004</c:v>
                </c:pt>
                <c:pt idx="773">
                  <c:v>745.98599999999999</c:v>
                </c:pt>
                <c:pt idx="774">
                  <c:v>747.11199999999997</c:v>
                </c:pt>
                <c:pt idx="775">
                  <c:v>748.23900000000003</c:v>
                </c:pt>
                <c:pt idx="776">
                  <c:v>749.36500000000001</c:v>
                </c:pt>
                <c:pt idx="777">
                  <c:v>750.49</c:v>
                </c:pt>
                <c:pt idx="778">
                  <c:v>751.61599999999999</c:v>
                </c:pt>
                <c:pt idx="779">
                  <c:v>752.74199999999996</c:v>
                </c:pt>
                <c:pt idx="780">
                  <c:v>753.86699999999996</c:v>
                </c:pt>
                <c:pt idx="781">
                  <c:v>754.99199999999996</c:v>
                </c:pt>
                <c:pt idx="782">
                  <c:v>756.11599999999999</c:v>
                </c:pt>
                <c:pt idx="783">
                  <c:v>757.24099999999999</c:v>
                </c:pt>
                <c:pt idx="784">
                  <c:v>758.36500000000001</c:v>
                </c:pt>
                <c:pt idx="785">
                  <c:v>759.48900000000003</c:v>
                </c:pt>
                <c:pt idx="786">
                  <c:v>760.61300000000006</c:v>
                </c:pt>
                <c:pt idx="787">
                  <c:v>761.73699999999997</c:v>
                </c:pt>
                <c:pt idx="788">
                  <c:v>762.86</c:v>
                </c:pt>
                <c:pt idx="789">
                  <c:v>763.98400000000004</c:v>
                </c:pt>
                <c:pt idx="790">
                  <c:v>765.10699999999997</c:v>
                </c:pt>
                <c:pt idx="791">
                  <c:v>766.22900000000004</c:v>
                </c:pt>
                <c:pt idx="792">
                  <c:v>767.35199999999998</c:v>
                </c:pt>
                <c:pt idx="793">
                  <c:v>768.47400000000005</c:v>
                </c:pt>
                <c:pt idx="794">
                  <c:v>769.596</c:v>
                </c:pt>
                <c:pt idx="795">
                  <c:v>770.71799999999996</c:v>
                </c:pt>
                <c:pt idx="796">
                  <c:v>771.84</c:v>
                </c:pt>
                <c:pt idx="797">
                  <c:v>772.96100000000001</c:v>
                </c:pt>
                <c:pt idx="798">
                  <c:v>774.08299999999997</c:v>
                </c:pt>
                <c:pt idx="799">
                  <c:v>775.20399999999995</c:v>
                </c:pt>
                <c:pt idx="800">
                  <c:v>776.32399999999996</c:v>
                </c:pt>
                <c:pt idx="801">
                  <c:v>777.44500000000005</c:v>
                </c:pt>
                <c:pt idx="802">
                  <c:v>778.56500000000005</c:v>
                </c:pt>
                <c:pt idx="803">
                  <c:v>779.68600000000004</c:v>
                </c:pt>
                <c:pt idx="804">
                  <c:v>780.80600000000004</c:v>
                </c:pt>
                <c:pt idx="805">
                  <c:v>781.92499999999995</c:v>
                </c:pt>
                <c:pt idx="806">
                  <c:v>783.04499999999996</c:v>
                </c:pt>
                <c:pt idx="807">
                  <c:v>784.16399999999999</c:v>
                </c:pt>
                <c:pt idx="808">
                  <c:v>785.28300000000002</c:v>
                </c:pt>
                <c:pt idx="809">
                  <c:v>786.40200000000004</c:v>
                </c:pt>
                <c:pt idx="810">
                  <c:v>787.52099999999996</c:v>
                </c:pt>
                <c:pt idx="811">
                  <c:v>788.63900000000001</c:v>
                </c:pt>
                <c:pt idx="812">
                  <c:v>789.75699999999995</c:v>
                </c:pt>
                <c:pt idx="813">
                  <c:v>790.875</c:v>
                </c:pt>
                <c:pt idx="814">
                  <c:v>791.99300000000005</c:v>
                </c:pt>
                <c:pt idx="815">
                  <c:v>793.11099999999999</c:v>
                </c:pt>
                <c:pt idx="816">
                  <c:v>794.22799999999995</c:v>
                </c:pt>
                <c:pt idx="817">
                  <c:v>795.34500000000003</c:v>
                </c:pt>
                <c:pt idx="818">
                  <c:v>796.46199999999999</c:v>
                </c:pt>
                <c:pt idx="819">
                  <c:v>797.57899999999995</c:v>
                </c:pt>
                <c:pt idx="820">
                  <c:v>798.69500000000005</c:v>
                </c:pt>
                <c:pt idx="821">
                  <c:v>799.81100000000004</c:v>
                </c:pt>
                <c:pt idx="822">
                  <c:v>800.92700000000002</c:v>
                </c:pt>
                <c:pt idx="823">
                  <c:v>802.04300000000001</c:v>
                </c:pt>
                <c:pt idx="824">
                  <c:v>803.15899999999999</c:v>
                </c:pt>
                <c:pt idx="825">
                  <c:v>804.274</c:v>
                </c:pt>
                <c:pt idx="826">
                  <c:v>805.38900000000001</c:v>
                </c:pt>
                <c:pt idx="827">
                  <c:v>806.50400000000002</c:v>
                </c:pt>
                <c:pt idx="828">
                  <c:v>807.61900000000003</c:v>
                </c:pt>
                <c:pt idx="829">
                  <c:v>808.73400000000004</c:v>
                </c:pt>
                <c:pt idx="830">
                  <c:v>809.84799999999996</c:v>
                </c:pt>
                <c:pt idx="831">
                  <c:v>810.96199999999999</c:v>
                </c:pt>
                <c:pt idx="832">
                  <c:v>812.07600000000002</c:v>
                </c:pt>
                <c:pt idx="833">
                  <c:v>813.19</c:v>
                </c:pt>
                <c:pt idx="834">
                  <c:v>814.303</c:v>
                </c:pt>
                <c:pt idx="835">
                  <c:v>815.41600000000005</c:v>
                </c:pt>
                <c:pt idx="836">
                  <c:v>816.53</c:v>
                </c:pt>
                <c:pt idx="837">
                  <c:v>817.64200000000005</c:v>
                </c:pt>
                <c:pt idx="838">
                  <c:v>818.755</c:v>
                </c:pt>
                <c:pt idx="839">
                  <c:v>819.86699999999996</c:v>
                </c:pt>
                <c:pt idx="840">
                  <c:v>820.98</c:v>
                </c:pt>
                <c:pt idx="841">
                  <c:v>822.09199999999998</c:v>
                </c:pt>
                <c:pt idx="842">
                  <c:v>823.20299999999997</c:v>
                </c:pt>
                <c:pt idx="843">
                  <c:v>824.31500000000005</c:v>
                </c:pt>
                <c:pt idx="844">
                  <c:v>825.42600000000004</c:v>
                </c:pt>
                <c:pt idx="845">
                  <c:v>826.53700000000003</c:v>
                </c:pt>
                <c:pt idx="846">
                  <c:v>827.64800000000002</c:v>
                </c:pt>
                <c:pt idx="847">
                  <c:v>828.75900000000001</c:v>
                </c:pt>
                <c:pt idx="848">
                  <c:v>829.86900000000003</c:v>
                </c:pt>
                <c:pt idx="849">
                  <c:v>830.98</c:v>
                </c:pt>
                <c:pt idx="850">
                  <c:v>832.09</c:v>
                </c:pt>
                <c:pt idx="851">
                  <c:v>833.2</c:v>
                </c:pt>
                <c:pt idx="852">
                  <c:v>834.30899999999997</c:v>
                </c:pt>
                <c:pt idx="853">
                  <c:v>835.41899999999998</c:v>
                </c:pt>
                <c:pt idx="854">
                  <c:v>836.52800000000002</c:v>
                </c:pt>
                <c:pt idx="855">
                  <c:v>837.63699999999994</c:v>
                </c:pt>
                <c:pt idx="856">
                  <c:v>838.74599999999998</c:v>
                </c:pt>
                <c:pt idx="857">
                  <c:v>839.85400000000004</c:v>
                </c:pt>
                <c:pt idx="858">
                  <c:v>840.96199999999999</c:v>
                </c:pt>
                <c:pt idx="859">
                  <c:v>842.07100000000003</c:v>
                </c:pt>
                <c:pt idx="860">
                  <c:v>843.17899999999997</c:v>
                </c:pt>
                <c:pt idx="861">
                  <c:v>844.28599999999994</c:v>
                </c:pt>
                <c:pt idx="862">
                  <c:v>845.39400000000001</c:v>
                </c:pt>
                <c:pt idx="863">
                  <c:v>846.50099999999998</c:v>
                </c:pt>
                <c:pt idx="864">
                  <c:v>847.60799999999995</c:v>
                </c:pt>
                <c:pt idx="865">
                  <c:v>848.71500000000003</c:v>
                </c:pt>
                <c:pt idx="866">
                  <c:v>849.822</c:v>
                </c:pt>
                <c:pt idx="867">
                  <c:v>850.928</c:v>
                </c:pt>
                <c:pt idx="868">
                  <c:v>852.03399999999999</c:v>
                </c:pt>
                <c:pt idx="869">
                  <c:v>853.14</c:v>
                </c:pt>
                <c:pt idx="870">
                  <c:v>854.24599999999998</c:v>
                </c:pt>
                <c:pt idx="871">
                  <c:v>855.35199999999998</c:v>
                </c:pt>
                <c:pt idx="872">
                  <c:v>856.45699999999999</c:v>
                </c:pt>
                <c:pt idx="873">
                  <c:v>857.56200000000001</c:v>
                </c:pt>
                <c:pt idx="874">
                  <c:v>858.66700000000003</c:v>
                </c:pt>
                <c:pt idx="875">
                  <c:v>859.77200000000005</c:v>
                </c:pt>
                <c:pt idx="876">
                  <c:v>860.87699999999995</c:v>
                </c:pt>
                <c:pt idx="877">
                  <c:v>861.98099999999999</c:v>
                </c:pt>
                <c:pt idx="878">
                  <c:v>863.08500000000004</c:v>
                </c:pt>
                <c:pt idx="879">
                  <c:v>864.18899999999996</c:v>
                </c:pt>
                <c:pt idx="880">
                  <c:v>865.29300000000001</c:v>
                </c:pt>
                <c:pt idx="881">
                  <c:v>866.39599999999996</c:v>
                </c:pt>
                <c:pt idx="882">
                  <c:v>867.5</c:v>
                </c:pt>
                <c:pt idx="883">
                  <c:v>868.60299999999995</c:v>
                </c:pt>
                <c:pt idx="884">
                  <c:v>869.70600000000002</c:v>
                </c:pt>
                <c:pt idx="885">
                  <c:v>870.80799999999999</c:v>
                </c:pt>
                <c:pt idx="886">
                  <c:v>871.91099999999994</c:v>
                </c:pt>
                <c:pt idx="887">
                  <c:v>873.01300000000003</c:v>
                </c:pt>
                <c:pt idx="888">
                  <c:v>874.11500000000001</c:v>
                </c:pt>
                <c:pt idx="889">
                  <c:v>875.21699999999998</c:v>
                </c:pt>
                <c:pt idx="890">
                  <c:v>876.31899999999996</c:v>
                </c:pt>
                <c:pt idx="891">
                  <c:v>877.42</c:v>
                </c:pt>
                <c:pt idx="892">
                  <c:v>878.52099999999996</c:v>
                </c:pt>
                <c:pt idx="893">
                  <c:v>879.62199999999996</c:v>
                </c:pt>
                <c:pt idx="894">
                  <c:v>880.72299999999996</c:v>
                </c:pt>
                <c:pt idx="895">
                  <c:v>881.82399999999996</c:v>
                </c:pt>
                <c:pt idx="896">
                  <c:v>882.92399999999998</c:v>
                </c:pt>
                <c:pt idx="897">
                  <c:v>884.024</c:v>
                </c:pt>
                <c:pt idx="898">
                  <c:v>885.12400000000002</c:v>
                </c:pt>
                <c:pt idx="899">
                  <c:v>886.22400000000005</c:v>
                </c:pt>
                <c:pt idx="900">
                  <c:v>887.32299999999998</c:v>
                </c:pt>
                <c:pt idx="901">
                  <c:v>888.423</c:v>
                </c:pt>
                <c:pt idx="902">
                  <c:v>889.52200000000005</c:v>
                </c:pt>
                <c:pt idx="903">
                  <c:v>890.62099999999998</c:v>
                </c:pt>
                <c:pt idx="904">
                  <c:v>891.71900000000005</c:v>
                </c:pt>
                <c:pt idx="905">
                  <c:v>892.81799999999998</c:v>
                </c:pt>
                <c:pt idx="906">
                  <c:v>893.91600000000005</c:v>
                </c:pt>
                <c:pt idx="907">
                  <c:v>895.01400000000001</c:v>
                </c:pt>
                <c:pt idx="908">
                  <c:v>896.11199999999997</c:v>
                </c:pt>
                <c:pt idx="909">
                  <c:v>897.21</c:v>
                </c:pt>
                <c:pt idx="910">
                  <c:v>898.30700000000002</c:v>
                </c:pt>
                <c:pt idx="911">
                  <c:v>899.40499999999997</c:v>
                </c:pt>
                <c:pt idx="912">
                  <c:v>900.50199999999995</c:v>
                </c:pt>
                <c:pt idx="913">
                  <c:v>901.59900000000005</c:v>
                </c:pt>
                <c:pt idx="914">
                  <c:v>902.69500000000005</c:v>
                </c:pt>
                <c:pt idx="915">
                  <c:v>903.79200000000003</c:v>
                </c:pt>
                <c:pt idx="916">
                  <c:v>904.88800000000003</c:v>
                </c:pt>
                <c:pt idx="917">
                  <c:v>905.98400000000004</c:v>
                </c:pt>
                <c:pt idx="918">
                  <c:v>907.08</c:v>
                </c:pt>
                <c:pt idx="919">
                  <c:v>908.17499999999995</c:v>
                </c:pt>
                <c:pt idx="920">
                  <c:v>909.27099999999996</c:v>
                </c:pt>
                <c:pt idx="921">
                  <c:v>910.36599999999999</c:v>
                </c:pt>
                <c:pt idx="922">
                  <c:v>911.46100000000001</c:v>
                </c:pt>
                <c:pt idx="923">
                  <c:v>912.55600000000004</c:v>
                </c:pt>
                <c:pt idx="924">
                  <c:v>913.65</c:v>
                </c:pt>
                <c:pt idx="925">
                  <c:v>914.745</c:v>
                </c:pt>
                <c:pt idx="926">
                  <c:v>915.83900000000006</c:v>
                </c:pt>
                <c:pt idx="927">
                  <c:v>916.93299999999999</c:v>
                </c:pt>
                <c:pt idx="928">
                  <c:v>918.02700000000004</c:v>
                </c:pt>
                <c:pt idx="929">
                  <c:v>919.12</c:v>
                </c:pt>
                <c:pt idx="930">
                  <c:v>920.21400000000006</c:v>
                </c:pt>
                <c:pt idx="931">
                  <c:v>921.30700000000002</c:v>
                </c:pt>
                <c:pt idx="932">
                  <c:v>922.4</c:v>
                </c:pt>
                <c:pt idx="933">
                  <c:v>923.49199999999996</c:v>
                </c:pt>
                <c:pt idx="934">
                  <c:v>924.58500000000004</c:v>
                </c:pt>
                <c:pt idx="935">
                  <c:v>925.67700000000002</c:v>
                </c:pt>
                <c:pt idx="936">
                  <c:v>926.76900000000001</c:v>
                </c:pt>
                <c:pt idx="937">
                  <c:v>927.86099999999999</c:v>
                </c:pt>
                <c:pt idx="938">
                  <c:v>928.95299999999997</c:v>
                </c:pt>
                <c:pt idx="939">
                  <c:v>930.04499999999996</c:v>
                </c:pt>
                <c:pt idx="940">
                  <c:v>931.13599999999997</c:v>
                </c:pt>
                <c:pt idx="941">
                  <c:v>932.22699999999998</c:v>
                </c:pt>
                <c:pt idx="942">
                  <c:v>933.31799999999998</c:v>
                </c:pt>
                <c:pt idx="943">
                  <c:v>934.40899999999999</c:v>
                </c:pt>
                <c:pt idx="944">
                  <c:v>935.49900000000002</c:v>
                </c:pt>
                <c:pt idx="945">
                  <c:v>936.58900000000006</c:v>
                </c:pt>
                <c:pt idx="946">
                  <c:v>937.67899999999997</c:v>
                </c:pt>
                <c:pt idx="947">
                  <c:v>938.76900000000001</c:v>
                </c:pt>
                <c:pt idx="948">
                  <c:v>939.85900000000004</c:v>
                </c:pt>
                <c:pt idx="949">
                  <c:v>940.94799999999998</c:v>
                </c:pt>
                <c:pt idx="950">
                  <c:v>942.03800000000001</c:v>
                </c:pt>
                <c:pt idx="951">
                  <c:v>943.12699999999995</c:v>
                </c:pt>
                <c:pt idx="952">
                  <c:v>944.21600000000001</c:v>
                </c:pt>
                <c:pt idx="953">
                  <c:v>945.30399999999997</c:v>
                </c:pt>
                <c:pt idx="954">
                  <c:v>946.39300000000003</c:v>
                </c:pt>
                <c:pt idx="955">
                  <c:v>947.48099999999999</c:v>
                </c:pt>
                <c:pt idx="956">
                  <c:v>948.56899999999996</c:v>
                </c:pt>
                <c:pt idx="957">
                  <c:v>949.65700000000004</c:v>
                </c:pt>
                <c:pt idx="958">
                  <c:v>950.745</c:v>
                </c:pt>
                <c:pt idx="959">
                  <c:v>951.83199999999999</c:v>
                </c:pt>
                <c:pt idx="960">
                  <c:v>952.91899999999998</c:v>
                </c:pt>
                <c:pt idx="961">
                  <c:v>954.00599999999997</c:v>
                </c:pt>
                <c:pt idx="962">
                  <c:v>955.09299999999996</c:v>
                </c:pt>
                <c:pt idx="963">
                  <c:v>956.18</c:v>
                </c:pt>
                <c:pt idx="964">
                  <c:v>957.26599999999996</c:v>
                </c:pt>
                <c:pt idx="965">
                  <c:v>958.35299999999995</c:v>
                </c:pt>
                <c:pt idx="966">
                  <c:v>959.43899999999996</c:v>
                </c:pt>
                <c:pt idx="967">
                  <c:v>960.524</c:v>
                </c:pt>
                <c:pt idx="968">
                  <c:v>961.61</c:v>
                </c:pt>
                <c:pt idx="969">
                  <c:v>962.69600000000003</c:v>
                </c:pt>
                <c:pt idx="970">
                  <c:v>963.78099999999995</c:v>
                </c:pt>
                <c:pt idx="971">
                  <c:v>964.86599999999999</c:v>
                </c:pt>
                <c:pt idx="972">
                  <c:v>965.95100000000002</c:v>
                </c:pt>
                <c:pt idx="973">
                  <c:v>967.03499999999997</c:v>
                </c:pt>
                <c:pt idx="974">
                  <c:v>968.12</c:v>
                </c:pt>
                <c:pt idx="975">
                  <c:v>969.20399999999995</c:v>
                </c:pt>
                <c:pt idx="976">
                  <c:v>970.28800000000001</c:v>
                </c:pt>
                <c:pt idx="977">
                  <c:v>971.37199999999996</c:v>
                </c:pt>
                <c:pt idx="978">
                  <c:v>972.45500000000004</c:v>
                </c:pt>
                <c:pt idx="979">
                  <c:v>973.53899999999999</c:v>
                </c:pt>
                <c:pt idx="980">
                  <c:v>974.62199999999996</c:v>
                </c:pt>
                <c:pt idx="981">
                  <c:v>975.70500000000004</c:v>
                </c:pt>
                <c:pt idx="982">
                  <c:v>976.78800000000001</c:v>
                </c:pt>
                <c:pt idx="983">
                  <c:v>977.87099999999998</c:v>
                </c:pt>
                <c:pt idx="984">
                  <c:v>978.95299999999997</c:v>
                </c:pt>
                <c:pt idx="985">
                  <c:v>980.03499999999997</c:v>
                </c:pt>
                <c:pt idx="986">
                  <c:v>981.11699999999996</c:v>
                </c:pt>
                <c:pt idx="987">
                  <c:v>982.19899999999996</c:v>
                </c:pt>
                <c:pt idx="988">
                  <c:v>983.28099999999995</c:v>
                </c:pt>
                <c:pt idx="989">
                  <c:v>984.36199999999997</c:v>
                </c:pt>
                <c:pt idx="990">
                  <c:v>985.44299999999998</c:v>
                </c:pt>
                <c:pt idx="991">
                  <c:v>986.524</c:v>
                </c:pt>
                <c:pt idx="992">
                  <c:v>987.60500000000002</c:v>
                </c:pt>
                <c:pt idx="993">
                  <c:v>988.68600000000004</c:v>
                </c:pt>
                <c:pt idx="994">
                  <c:v>989.76599999999996</c:v>
                </c:pt>
                <c:pt idx="995">
                  <c:v>990.84699999999998</c:v>
                </c:pt>
                <c:pt idx="996">
                  <c:v>991.92700000000002</c:v>
                </c:pt>
                <c:pt idx="997">
                  <c:v>993.00599999999997</c:v>
                </c:pt>
                <c:pt idx="998">
                  <c:v>994.08600000000001</c:v>
                </c:pt>
                <c:pt idx="999">
                  <c:v>995.16600000000005</c:v>
                </c:pt>
                <c:pt idx="1000">
                  <c:v>996.245</c:v>
                </c:pt>
                <c:pt idx="1001">
                  <c:v>997.32399999999996</c:v>
                </c:pt>
                <c:pt idx="1002">
                  <c:v>998.40300000000002</c:v>
                </c:pt>
                <c:pt idx="1003">
                  <c:v>999.48099999999999</c:v>
                </c:pt>
                <c:pt idx="1004">
                  <c:v>1000.56</c:v>
                </c:pt>
                <c:pt idx="1005">
                  <c:v>1001.64</c:v>
                </c:pt>
                <c:pt idx="1006">
                  <c:v>1002.72</c:v>
                </c:pt>
                <c:pt idx="1007">
                  <c:v>1003.79</c:v>
                </c:pt>
                <c:pt idx="1008">
                  <c:v>1004.87</c:v>
                </c:pt>
                <c:pt idx="1009">
                  <c:v>1005.95</c:v>
                </c:pt>
                <c:pt idx="1010">
                  <c:v>1007.03</c:v>
                </c:pt>
                <c:pt idx="1011">
                  <c:v>1008.1</c:v>
                </c:pt>
                <c:pt idx="1012">
                  <c:v>1009.18</c:v>
                </c:pt>
                <c:pt idx="1013">
                  <c:v>1010.26</c:v>
                </c:pt>
                <c:pt idx="1014">
                  <c:v>1011.33</c:v>
                </c:pt>
                <c:pt idx="1015">
                  <c:v>1012.41</c:v>
                </c:pt>
                <c:pt idx="1016">
                  <c:v>1013.49</c:v>
                </c:pt>
                <c:pt idx="1017">
                  <c:v>1014.56</c:v>
                </c:pt>
                <c:pt idx="1018">
                  <c:v>1015.64</c:v>
                </c:pt>
                <c:pt idx="1019">
                  <c:v>1016.71</c:v>
                </c:pt>
                <c:pt idx="1020">
                  <c:v>1017.79</c:v>
                </c:pt>
                <c:pt idx="1021">
                  <c:v>1018.86</c:v>
                </c:pt>
                <c:pt idx="1022">
                  <c:v>1019.94</c:v>
                </c:pt>
                <c:pt idx="1023">
                  <c:v>1021.01</c:v>
                </c:pt>
              </c:numCache>
            </c:numRef>
          </c:xVal>
          <c:yVal>
            <c:numRef>
              <c:f>'LHS 0 LOAD'!$C$2:$C$1025</c:f>
              <c:numCache>
                <c:formatCode>General</c:formatCode>
                <c:ptCount val="1024"/>
                <c:pt idx="0">
                  <c:v>733.95</c:v>
                </c:pt>
                <c:pt idx="1">
                  <c:v>734.2</c:v>
                </c:pt>
                <c:pt idx="2">
                  <c:v>733.2</c:v>
                </c:pt>
                <c:pt idx="3">
                  <c:v>733.45</c:v>
                </c:pt>
                <c:pt idx="4">
                  <c:v>733.15</c:v>
                </c:pt>
                <c:pt idx="5">
                  <c:v>733.4</c:v>
                </c:pt>
                <c:pt idx="6">
                  <c:v>733.7</c:v>
                </c:pt>
                <c:pt idx="7">
                  <c:v>733.75</c:v>
                </c:pt>
                <c:pt idx="8">
                  <c:v>733.6</c:v>
                </c:pt>
                <c:pt idx="9">
                  <c:v>734.05</c:v>
                </c:pt>
                <c:pt idx="10">
                  <c:v>732.95</c:v>
                </c:pt>
                <c:pt idx="11">
                  <c:v>733.1</c:v>
                </c:pt>
                <c:pt idx="12">
                  <c:v>732.85</c:v>
                </c:pt>
                <c:pt idx="13">
                  <c:v>733.05</c:v>
                </c:pt>
                <c:pt idx="14">
                  <c:v>733.55</c:v>
                </c:pt>
                <c:pt idx="15">
                  <c:v>733</c:v>
                </c:pt>
                <c:pt idx="16">
                  <c:v>733.9</c:v>
                </c:pt>
                <c:pt idx="17">
                  <c:v>734.05</c:v>
                </c:pt>
                <c:pt idx="18">
                  <c:v>734.2</c:v>
                </c:pt>
                <c:pt idx="19">
                  <c:v>733.4</c:v>
                </c:pt>
                <c:pt idx="20">
                  <c:v>734.05</c:v>
                </c:pt>
                <c:pt idx="21">
                  <c:v>734.8</c:v>
                </c:pt>
                <c:pt idx="22">
                  <c:v>732.9</c:v>
                </c:pt>
                <c:pt idx="23">
                  <c:v>732.95</c:v>
                </c:pt>
                <c:pt idx="24">
                  <c:v>733.7</c:v>
                </c:pt>
                <c:pt idx="25">
                  <c:v>733.25</c:v>
                </c:pt>
                <c:pt idx="26">
                  <c:v>733.4</c:v>
                </c:pt>
                <c:pt idx="27">
                  <c:v>733.7</c:v>
                </c:pt>
                <c:pt idx="28">
                  <c:v>734.2</c:v>
                </c:pt>
                <c:pt idx="29">
                  <c:v>734</c:v>
                </c:pt>
                <c:pt idx="30">
                  <c:v>732.9</c:v>
                </c:pt>
                <c:pt idx="31">
                  <c:v>734.05</c:v>
                </c:pt>
                <c:pt idx="32">
                  <c:v>732.3</c:v>
                </c:pt>
                <c:pt idx="33">
                  <c:v>733.2</c:v>
                </c:pt>
                <c:pt idx="34">
                  <c:v>733.15</c:v>
                </c:pt>
                <c:pt idx="35">
                  <c:v>733.75</c:v>
                </c:pt>
                <c:pt idx="36">
                  <c:v>733.05</c:v>
                </c:pt>
                <c:pt idx="37">
                  <c:v>733.8</c:v>
                </c:pt>
                <c:pt idx="38">
                  <c:v>732.25</c:v>
                </c:pt>
                <c:pt idx="39">
                  <c:v>734.2</c:v>
                </c:pt>
                <c:pt idx="40">
                  <c:v>733.05</c:v>
                </c:pt>
                <c:pt idx="41">
                  <c:v>732.55</c:v>
                </c:pt>
                <c:pt idx="42">
                  <c:v>733.5</c:v>
                </c:pt>
                <c:pt idx="43">
                  <c:v>733.9</c:v>
                </c:pt>
                <c:pt idx="44">
                  <c:v>732.8</c:v>
                </c:pt>
                <c:pt idx="45">
                  <c:v>733.55</c:v>
                </c:pt>
                <c:pt idx="46">
                  <c:v>733.3</c:v>
                </c:pt>
                <c:pt idx="47">
                  <c:v>733.7</c:v>
                </c:pt>
                <c:pt idx="48">
                  <c:v>734</c:v>
                </c:pt>
                <c:pt idx="49">
                  <c:v>733.25</c:v>
                </c:pt>
                <c:pt idx="50">
                  <c:v>733</c:v>
                </c:pt>
                <c:pt idx="51">
                  <c:v>733.55</c:v>
                </c:pt>
                <c:pt idx="52">
                  <c:v>733.85</c:v>
                </c:pt>
                <c:pt idx="53">
                  <c:v>733.6</c:v>
                </c:pt>
                <c:pt idx="54">
                  <c:v>734.1</c:v>
                </c:pt>
                <c:pt idx="55">
                  <c:v>733.35</c:v>
                </c:pt>
                <c:pt idx="56">
                  <c:v>734.25</c:v>
                </c:pt>
                <c:pt idx="57">
                  <c:v>734.1</c:v>
                </c:pt>
                <c:pt idx="58">
                  <c:v>734.5</c:v>
                </c:pt>
                <c:pt idx="59">
                  <c:v>732.5</c:v>
                </c:pt>
                <c:pt idx="60">
                  <c:v>733.7</c:v>
                </c:pt>
                <c:pt idx="61">
                  <c:v>733.65</c:v>
                </c:pt>
                <c:pt idx="62">
                  <c:v>734</c:v>
                </c:pt>
                <c:pt idx="63">
                  <c:v>734.2</c:v>
                </c:pt>
                <c:pt idx="64">
                  <c:v>733.95</c:v>
                </c:pt>
                <c:pt idx="65">
                  <c:v>734.1</c:v>
                </c:pt>
                <c:pt idx="66">
                  <c:v>732.55</c:v>
                </c:pt>
                <c:pt idx="67">
                  <c:v>732.95</c:v>
                </c:pt>
                <c:pt idx="68">
                  <c:v>732.8</c:v>
                </c:pt>
                <c:pt idx="69">
                  <c:v>732.7</c:v>
                </c:pt>
                <c:pt idx="70">
                  <c:v>732.9</c:v>
                </c:pt>
                <c:pt idx="71">
                  <c:v>732.85</c:v>
                </c:pt>
                <c:pt idx="72">
                  <c:v>733.85</c:v>
                </c:pt>
                <c:pt idx="73">
                  <c:v>733.1</c:v>
                </c:pt>
                <c:pt idx="74">
                  <c:v>732.85</c:v>
                </c:pt>
                <c:pt idx="75">
                  <c:v>732.45</c:v>
                </c:pt>
                <c:pt idx="76">
                  <c:v>734.15</c:v>
                </c:pt>
                <c:pt idx="77">
                  <c:v>734.25</c:v>
                </c:pt>
                <c:pt idx="78">
                  <c:v>733.55</c:v>
                </c:pt>
                <c:pt idx="79">
                  <c:v>733.85</c:v>
                </c:pt>
                <c:pt idx="80">
                  <c:v>733</c:v>
                </c:pt>
                <c:pt idx="81">
                  <c:v>732.45</c:v>
                </c:pt>
                <c:pt idx="82">
                  <c:v>732.45</c:v>
                </c:pt>
                <c:pt idx="83">
                  <c:v>733.5</c:v>
                </c:pt>
                <c:pt idx="84">
                  <c:v>733.85</c:v>
                </c:pt>
                <c:pt idx="85">
                  <c:v>733</c:v>
                </c:pt>
                <c:pt idx="86">
                  <c:v>732.9</c:v>
                </c:pt>
                <c:pt idx="87">
                  <c:v>733.6</c:v>
                </c:pt>
                <c:pt idx="88">
                  <c:v>732.85</c:v>
                </c:pt>
                <c:pt idx="89">
                  <c:v>732.65</c:v>
                </c:pt>
                <c:pt idx="90">
                  <c:v>733.9</c:v>
                </c:pt>
                <c:pt idx="91">
                  <c:v>732.95</c:v>
                </c:pt>
                <c:pt idx="92">
                  <c:v>733.6</c:v>
                </c:pt>
                <c:pt idx="93">
                  <c:v>733.3</c:v>
                </c:pt>
                <c:pt idx="94">
                  <c:v>732.65</c:v>
                </c:pt>
                <c:pt idx="95">
                  <c:v>733.85</c:v>
                </c:pt>
                <c:pt idx="96">
                  <c:v>733.75</c:v>
                </c:pt>
                <c:pt idx="97">
                  <c:v>733.6</c:v>
                </c:pt>
                <c:pt idx="98">
                  <c:v>732.7</c:v>
                </c:pt>
                <c:pt idx="99">
                  <c:v>733.55</c:v>
                </c:pt>
                <c:pt idx="100">
                  <c:v>733.95</c:v>
                </c:pt>
                <c:pt idx="101">
                  <c:v>733.75</c:v>
                </c:pt>
                <c:pt idx="102">
                  <c:v>733.6</c:v>
                </c:pt>
                <c:pt idx="103">
                  <c:v>733.4</c:v>
                </c:pt>
                <c:pt idx="104">
                  <c:v>733.4</c:v>
                </c:pt>
                <c:pt idx="105">
                  <c:v>734.55</c:v>
                </c:pt>
                <c:pt idx="106">
                  <c:v>732.55</c:v>
                </c:pt>
                <c:pt idx="107">
                  <c:v>734.1</c:v>
                </c:pt>
                <c:pt idx="108">
                  <c:v>732.1</c:v>
                </c:pt>
                <c:pt idx="109">
                  <c:v>732.9</c:v>
                </c:pt>
                <c:pt idx="110">
                  <c:v>733.95</c:v>
                </c:pt>
                <c:pt idx="111">
                  <c:v>733.45</c:v>
                </c:pt>
                <c:pt idx="112">
                  <c:v>732.6</c:v>
                </c:pt>
                <c:pt idx="113">
                  <c:v>733.5</c:v>
                </c:pt>
                <c:pt idx="114">
                  <c:v>733.05</c:v>
                </c:pt>
                <c:pt idx="115">
                  <c:v>733.15</c:v>
                </c:pt>
                <c:pt idx="116">
                  <c:v>733.55</c:v>
                </c:pt>
                <c:pt idx="117">
                  <c:v>733.4</c:v>
                </c:pt>
                <c:pt idx="118">
                  <c:v>732.85</c:v>
                </c:pt>
                <c:pt idx="119">
                  <c:v>733.4</c:v>
                </c:pt>
                <c:pt idx="120">
                  <c:v>733.1</c:v>
                </c:pt>
                <c:pt idx="121">
                  <c:v>734.15</c:v>
                </c:pt>
                <c:pt idx="122">
                  <c:v>733</c:v>
                </c:pt>
                <c:pt idx="123">
                  <c:v>733.8</c:v>
                </c:pt>
                <c:pt idx="124">
                  <c:v>733</c:v>
                </c:pt>
                <c:pt idx="125">
                  <c:v>733.75</c:v>
                </c:pt>
                <c:pt idx="126">
                  <c:v>733.7</c:v>
                </c:pt>
                <c:pt idx="127">
                  <c:v>733.85</c:v>
                </c:pt>
                <c:pt idx="128">
                  <c:v>733.9</c:v>
                </c:pt>
                <c:pt idx="129">
                  <c:v>732.05</c:v>
                </c:pt>
                <c:pt idx="130">
                  <c:v>734.35</c:v>
                </c:pt>
                <c:pt idx="131">
                  <c:v>733.65</c:v>
                </c:pt>
                <c:pt idx="132">
                  <c:v>732.3</c:v>
                </c:pt>
                <c:pt idx="133">
                  <c:v>733</c:v>
                </c:pt>
                <c:pt idx="134">
                  <c:v>733.45</c:v>
                </c:pt>
                <c:pt idx="135">
                  <c:v>733.55</c:v>
                </c:pt>
                <c:pt idx="136">
                  <c:v>732.45</c:v>
                </c:pt>
                <c:pt idx="137">
                  <c:v>732.8</c:v>
                </c:pt>
                <c:pt idx="138">
                  <c:v>733.1</c:v>
                </c:pt>
                <c:pt idx="139">
                  <c:v>732.8</c:v>
                </c:pt>
                <c:pt idx="140">
                  <c:v>733.4</c:v>
                </c:pt>
                <c:pt idx="141">
                  <c:v>732.2</c:v>
                </c:pt>
                <c:pt idx="142">
                  <c:v>733.35</c:v>
                </c:pt>
                <c:pt idx="143">
                  <c:v>733.2</c:v>
                </c:pt>
                <c:pt idx="144">
                  <c:v>732.95</c:v>
                </c:pt>
                <c:pt idx="145">
                  <c:v>733.35</c:v>
                </c:pt>
                <c:pt idx="146">
                  <c:v>733.4</c:v>
                </c:pt>
                <c:pt idx="147">
                  <c:v>734</c:v>
                </c:pt>
                <c:pt idx="148">
                  <c:v>733.3</c:v>
                </c:pt>
                <c:pt idx="149">
                  <c:v>733.15</c:v>
                </c:pt>
                <c:pt idx="150">
                  <c:v>732.35</c:v>
                </c:pt>
                <c:pt idx="151">
                  <c:v>732.8</c:v>
                </c:pt>
                <c:pt idx="152">
                  <c:v>734.25</c:v>
                </c:pt>
                <c:pt idx="153">
                  <c:v>734</c:v>
                </c:pt>
                <c:pt idx="154">
                  <c:v>733.35</c:v>
                </c:pt>
                <c:pt idx="155">
                  <c:v>733.1</c:v>
                </c:pt>
                <c:pt idx="156">
                  <c:v>733.2</c:v>
                </c:pt>
                <c:pt idx="157">
                  <c:v>734.05</c:v>
                </c:pt>
                <c:pt idx="158">
                  <c:v>733.65</c:v>
                </c:pt>
                <c:pt idx="159">
                  <c:v>732.9</c:v>
                </c:pt>
                <c:pt idx="160">
                  <c:v>734</c:v>
                </c:pt>
                <c:pt idx="161">
                  <c:v>733.7</c:v>
                </c:pt>
                <c:pt idx="162">
                  <c:v>733.25</c:v>
                </c:pt>
                <c:pt idx="163">
                  <c:v>733.3</c:v>
                </c:pt>
                <c:pt idx="164">
                  <c:v>732.95</c:v>
                </c:pt>
                <c:pt idx="165">
                  <c:v>733.95</c:v>
                </c:pt>
                <c:pt idx="166">
                  <c:v>734.3</c:v>
                </c:pt>
                <c:pt idx="167">
                  <c:v>734.15</c:v>
                </c:pt>
                <c:pt idx="168">
                  <c:v>733.5</c:v>
                </c:pt>
                <c:pt idx="169">
                  <c:v>733.35</c:v>
                </c:pt>
                <c:pt idx="170">
                  <c:v>733.2</c:v>
                </c:pt>
                <c:pt idx="171">
                  <c:v>733.6</c:v>
                </c:pt>
                <c:pt idx="172">
                  <c:v>732.9</c:v>
                </c:pt>
                <c:pt idx="173">
                  <c:v>733.4</c:v>
                </c:pt>
                <c:pt idx="174">
                  <c:v>733.6</c:v>
                </c:pt>
                <c:pt idx="175">
                  <c:v>733.55</c:v>
                </c:pt>
                <c:pt idx="176">
                  <c:v>733.8</c:v>
                </c:pt>
                <c:pt idx="177">
                  <c:v>732.65</c:v>
                </c:pt>
                <c:pt idx="178">
                  <c:v>733.95</c:v>
                </c:pt>
                <c:pt idx="179">
                  <c:v>733.9</c:v>
                </c:pt>
                <c:pt idx="180">
                  <c:v>732.8</c:v>
                </c:pt>
                <c:pt idx="181">
                  <c:v>732.7</c:v>
                </c:pt>
                <c:pt idx="182">
                  <c:v>733.75</c:v>
                </c:pt>
                <c:pt idx="183">
                  <c:v>733.55</c:v>
                </c:pt>
                <c:pt idx="184">
                  <c:v>733.05</c:v>
                </c:pt>
                <c:pt idx="185">
                  <c:v>733.2</c:v>
                </c:pt>
                <c:pt idx="186">
                  <c:v>732.65</c:v>
                </c:pt>
                <c:pt idx="187">
                  <c:v>732.5</c:v>
                </c:pt>
                <c:pt idx="188">
                  <c:v>733.35</c:v>
                </c:pt>
                <c:pt idx="189">
                  <c:v>733.6</c:v>
                </c:pt>
                <c:pt idx="190">
                  <c:v>733.1</c:v>
                </c:pt>
                <c:pt idx="191">
                  <c:v>734.4</c:v>
                </c:pt>
                <c:pt idx="192">
                  <c:v>733.5</c:v>
                </c:pt>
                <c:pt idx="193">
                  <c:v>733.15</c:v>
                </c:pt>
                <c:pt idx="194">
                  <c:v>733.85</c:v>
                </c:pt>
                <c:pt idx="195">
                  <c:v>732.9</c:v>
                </c:pt>
                <c:pt idx="196">
                  <c:v>732.95</c:v>
                </c:pt>
                <c:pt idx="197">
                  <c:v>732.75</c:v>
                </c:pt>
                <c:pt idx="198">
                  <c:v>734.9</c:v>
                </c:pt>
                <c:pt idx="199">
                  <c:v>732</c:v>
                </c:pt>
                <c:pt idx="200">
                  <c:v>733.5</c:v>
                </c:pt>
                <c:pt idx="201">
                  <c:v>733.45</c:v>
                </c:pt>
                <c:pt idx="202">
                  <c:v>732.2</c:v>
                </c:pt>
                <c:pt idx="203">
                  <c:v>733.8</c:v>
                </c:pt>
                <c:pt idx="204">
                  <c:v>733.7</c:v>
                </c:pt>
                <c:pt idx="205">
                  <c:v>734.65</c:v>
                </c:pt>
                <c:pt idx="206">
                  <c:v>735.45</c:v>
                </c:pt>
                <c:pt idx="207">
                  <c:v>735.1</c:v>
                </c:pt>
                <c:pt idx="208">
                  <c:v>735.65</c:v>
                </c:pt>
                <c:pt idx="209">
                  <c:v>738.25</c:v>
                </c:pt>
                <c:pt idx="210">
                  <c:v>739.8</c:v>
                </c:pt>
                <c:pt idx="211">
                  <c:v>743</c:v>
                </c:pt>
                <c:pt idx="212">
                  <c:v>744.1</c:v>
                </c:pt>
                <c:pt idx="213">
                  <c:v>744.7</c:v>
                </c:pt>
                <c:pt idx="214">
                  <c:v>744.1</c:v>
                </c:pt>
                <c:pt idx="215">
                  <c:v>745.15</c:v>
                </c:pt>
                <c:pt idx="216">
                  <c:v>745.85</c:v>
                </c:pt>
                <c:pt idx="217">
                  <c:v>744.9</c:v>
                </c:pt>
                <c:pt idx="218">
                  <c:v>746.15</c:v>
                </c:pt>
                <c:pt idx="219">
                  <c:v>744.2</c:v>
                </c:pt>
                <c:pt idx="220">
                  <c:v>744.95</c:v>
                </c:pt>
                <c:pt idx="221">
                  <c:v>745.3</c:v>
                </c:pt>
                <c:pt idx="222">
                  <c:v>746.05</c:v>
                </c:pt>
                <c:pt idx="223">
                  <c:v>745.65</c:v>
                </c:pt>
                <c:pt idx="224">
                  <c:v>747.25</c:v>
                </c:pt>
                <c:pt idx="225">
                  <c:v>746.1</c:v>
                </c:pt>
                <c:pt idx="226">
                  <c:v>745.9</c:v>
                </c:pt>
                <c:pt idx="227">
                  <c:v>745.85</c:v>
                </c:pt>
                <c:pt idx="228">
                  <c:v>746.55</c:v>
                </c:pt>
                <c:pt idx="229">
                  <c:v>745.65</c:v>
                </c:pt>
                <c:pt idx="230">
                  <c:v>746.25</c:v>
                </c:pt>
                <c:pt idx="231">
                  <c:v>745.1</c:v>
                </c:pt>
                <c:pt idx="232">
                  <c:v>745.1</c:v>
                </c:pt>
                <c:pt idx="233">
                  <c:v>745.55</c:v>
                </c:pt>
                <c:pt idx="234">
                  <c:v>744.65</c:v>
                </c:pt>
                <c:pt idx="235">
                  <c:v>747.25</c:v>
                </c:pt>
                <c:pt idx="236">
                  <c:v>745.7</c:v>
                </c:pt>
                <c:pt idx="237">
                  <c:v>746.45</c:v>
                </c:pt>
                <c:pt idx="238">
                  <c:v>745.85</c:v>
                </c:pt>
                <c:pt idx="239">
                  <c:v>744.8</c:v>
                </c:pt>
                <c:pt idx="240">
                  <c:v>745.1</c:v>
                </c:pt>
                <c:pt idx="241">
                  <c:v>746.4</c:v>
                </c:pt>
                <c:pt idx="242">
                  <c:v>744.5</c:v>
                </c:pt>
                <c:pt idx="243">
                  <c:v>745.6</c:v>
                </c:pt>
                <c:pt idx="244">
                  <c:v>743.85</c:v>
                </c:pt>
                <c:pt idx="245">
                  <c:v>745.1</c:v>
                </c:pt>
                <c:pt idx="246">
                  <c:v>744.9</c:v>
                </c:pt>
                <c:pt idx="247">
                  <c:v>744.95</c:v>
                </c:pt>
                <c:pt idx="248">
                  <c:v>744.65</c:v>
                </c:pt>
                <c:pt idx="249">
                  <c:v>745</c:v>
                </c:pt>
                <c:pt idx="250">
                  <c:v>745.45</c:v>
                </c:pt>
                <c:pt idx="251">
                  <c:v>744.4</c:v>
                </c:pt>
                <c:pt idx="252">
                  <c:v>744.4</c:v>
                </c:pt>
                <c:pt idx="253">
                  <c:v>744.3</c:v>
                </c:pt>
                <c:pt idx="254">
                  <c:v>744.85</c:v>
                </c:pt>
                <c:pt idx="255">
                  <c:v>744.7</c:v>
                </c:pt>
                <c:pt idx="256">
                  <c:v>744.1</c:v>
                </c:pt>
                <c:pt idx="257">
                  <c:v>743.8</c:v>
                </c:pt>
                <c:pt idx="258">
                  <c:v>743.05</c:v>
                </c:pt>
                <c:pt idx="259">
                  <c:v>744.65</c:v>
                </c:pt>
                <c:pt idx="260">
                  <c:v>743.75</c:v>
                </c:pt>
                <c:pt idx="261">
                  <c:v>744.95</c:v>
                </c:pt>
                <c:pt idx="262">
                  <c:v>743.35</c:v>
                </c:pt>
                <c:pt idx="263">
                  <c:v>744.45</c:v>
                </c:pt>
                <c:pt idx="264">
                  <c:v>744.05</c:v>
                </c:pt>
                <c:pt idx="265">
                  <c:v>744.8</c:v>
                </c:pt>
                <c:pt idx="266">
                  <c:v>744.85</c:v>
                </c:pt>
                <c:pt idx="267">
                  <c:v>745.5</c:v>
                </c:pt>
                <c:pt idx="268">
                  <c:v>743.85</c:v>
                </c:pt>
                <c:pt idx="269">
                  <c:v>744.9</c:v>
                </c:pt>
                <c:pt idx="270">
                  <c:v>744.55</c:v>
                </c:pt>
                <c:pt idx="271">
                  <c:v>743.95</c:v>
                </c:pt>
                <c:pt idx="272">
                  <c:v>746.25</c:v>
                </c:pt>
                <c:pt idx="273">
                  <c:v>744.35</c:v>
                </c:pt>
                <c:pt idx="274">
                  <c:v>745.15</c:v>
                </c:pt>
                <c:pt idx="275">
                  <c:v>744.45</c:v>
                </c:pt>
                <c:pt idx="276">
                  <c:v>744.85</c:v>
                </c:pt>
                <c:pt idx="277">
                  <c:v>744.3</c:v>
                </c:pt>
                <c:pt idx="278">
                  <c:v>745.9</c:v>
                </c:pt>
                <c:pt idx="279">
                  <c:v>745.3</c:v>
                </c:pt>
                <c:pt idx="280">
                  <c:v>744.05</c:v>
                </c:pt>
                <c:pt idx="281">
                  <c:v>745.15</c:v>
                </c:pt>
                <c:pt idx="282">
                  <c:v>745.1</c:v>
                </c:pt>
                <c:pt idx="283">
                  <c:v>745.95</c:v>
                </c:pt>
                <c:pt idx="284">
                  <c:v>745.2</c:v>
                </c:pt>
                <c:pt idx="285">
                  <c:v>745.6</c:v>
                </c:pt>
                <c:pt idx="286">
                  <c:v>746.05</c:v>
                </c:pt>
                <c:pt idx="287">
                  <c:v>746</c:v>
                </c:pt>
                <c:pt idx="288">
                  <c:v>745.4</c:v>
                </c:pt>
                <c:pt idx="289">
                  <c:v>746.55</c:v>
                </c:pt>
                <c:pt idx="290">
                  <c:v>747.4</c:v>
                </c:pt>
                <c:pt idx="291">
                  <c:v>746.35</c:v>
                </c:pt>
                <c:pt idx="292">
                  <c:v>746.65</c:v>
                </c:pt>
                <c:pt idx="293">
                  <c:v>747.45</c:v>
                </c:pt>
                <c:pt idx="294">
                  <c:v>747.1</c:v>
                </c:pt>
                <c:pt idx="295">
                  <c:v>746.5</c:v>
                </c:pt>
                <c:pt idx="296">
                  <c:v>747.05</c:v>
                </c:pt>
                <c:pt idx="297">
                  <c:v>748.85</c:v>
                </c:pt>
                <c:pt idx="298">
                  <c:v>746.1</c:v>
                </c:pt>
                <c:pt idx="299">
                  <c:v>746.15</c:v>
                </c:pt>
                <c:pt idx="300">
                  <c:v>746.6</c:v>
                </c:pt>
                <c:pt idx="301">
                  <c:v>746.15</c:v>
                </c:pt>
                <c:pt idx="302">
                  <c:v>746.55</c:v>
                </c:pt>
                <c:pt idx="303">
                  <c:v>746.85</c:v>
                </c:pt>
                <c:pt idx="304">
                  <c:v>746.6</c:v>
                </c:pt>
                <c:pt idx="305">
                  <c:v>746.75</c:v>
                </c:pt>
                <c:pt idx="306">
                  <c:v>747.45</c:v>
                </c:pt>
                <c:pt idx="307">
                  <c:v>747</c:v>
                </c:pt>
                <c:pt idx="308">
                  <c:v>746.75</c:v>
                </c:pt>
                <c:pt idx="309">
                  <c:v>745.55</c:v>
                </c:pt>
                <c:pt idx="310">
                  <c:v>745.85</c:v>
                </c:pt>
                <c:pt idx="311">
                  <c:v>747.15</c:v>
                </c:pt>
                <c:pt idx="312">
                  <c:v>746.25</c:v>
                </c:pt>
                <c:pt idx="313">
                  <c:v>745.7</c:v>
                </c:pt>
                <c:pt idx="314">
                  <c:v>744.2</c:v>
                </c:pt>
                <c:pt idx="315">
                  <c:v>745.95</c:v>
                </c:pt>
                <c:pt idx="316">
                  <c:v>745.35</c:v>
                </c:pt>
                <c:pt idx="317">
                  <c:v>744.6</c:v>
                </c:pt>
                <c:pt idx="318">
                  <c:v>743.55</c:v>
                </c:pt>
                <c:pt idx="319">
                  <c:v>745.15</c:v>
                </c:pt>
                <c:pt idx="320">
                  <c:v>744.25</c:v>
                </c:pt>
                <c:pt idx="321">
                  <c:v>745.05</c:v>
                </c:pt>
                <c:pt idx="322">
                  <c:v>744.55</c:v>
                </c:pt>
                <c:pt idx="323">
                  <c:v>744.25</c:v>
                </c:pt>
                <c:pt idx="324">
                  <c:v>744.4</c:v>
                </c:pt>
                <c:pt idx="325">
                  <c:v>743.55</c:v>
                </c:pt>
                <c:pt idx="326">
                  <c:v>743.95</c:v>
                </c:pt>
                <c:pt idx="327">
                  <c:v>744.4</c:v>
                </c:pt>
                <c:pt idx="328">
                  <c:v>743.05</c:v>
                </c:pt>
                <c:pt idx="329">
                  <c:v>744.35</c:v>
                </c:pt>
                <c:pt idx="330">
                  <c:v>743.2</c:v>
                </c:pt>
                <c:pt idx="331">
                  <c:v>742.8</c:v>
                </c:pt>
                <c:pt idx="332">
                  <c:v>741.65</c:v>
                </c:pt>
                <c:pt idx="333">
                  <c:v>743.2</c:v>
                </c:pt>
                <c:pt idx="334">
                  <c:v>743.65</c:v>
                </c:pt>
                <c:pt idx="335">
                  <c:v>741.4</c:v>
                </c:pt>
                <c:pt idx="336">
                  <c:v>743.85</c:v>
                </c:pt>
                <c:pt idx="337">
                  <c:v>744.05</c:v>
                </c:pt>
                <c:pt idx="338">
                  <c:v>743.35</c:v>
                </c:pt>
                <c:pt idx="339">
                  <c:v>744.25</c:v>
                </c:pt>
                <c:pt idx="340">
                  <c:v>743.85</c:v>
                </c:pt>
                <c:pt idx="341">
                  <c:v>742.3</c:v>
                </c:pt>
                <c:pt idx="342">
                  <c:v>743.45</c:v>
                </c:pt>
                <c:pt idx="343">
                  <c:v>743.3</c:v>
                </c:pt>
                <c:pt idx="344">
                  <c:v>743.2</c:v>
                </c:pt>
                <c:pt idx="345">
                  <c:v>743.05</c:v>
                </c:pt>
                <c:pt idx="346">
                  <c:v>744.1</c:v>
                </c:pt>
                <c:pt idx="347">
                  <c:v>742.2</c:v>
                </c:pt>
                <c:pt idx="348">
                  <c:v>744.2</c:v>
                </c:pt>
                <c:pt idx="349">
                  <c:v>744</c:v>
                </c:pt>
                <c:pt idx="350">
                  <c:v>744.05</c:v>
                </c:pt>
                <c:pt idx="351">
                  <c:v>743.5</c:v>
                </c:pt>
                <c:pt idx="352">
                  <c:v>743.2</c:v>
                </c:pt>
                <c:pt idx="353">
                  <c:v>743.55</c:v>
                </c:pt>
                <c:pt idx="354">
                  <c:v>743.95</c:v>
                </c:pt>
                <c:pt idx="355">
                  <c:v>743.35</c:v>
                </c:pt>
                <c:pt idx="356">
                  <c:v>743.4</c:v>
                </c:pt>
                <c:pt idx="357">
                  <c:v>743.65</c:v>
                </c:pt>
                <c:pt idx="358">
                  <c:v>743.65</c:v>
                </c:pt>
                <c:pt idx="359">
                  <c:v>743.55</c:v>
                </c:pt>
                <c:pt idx="360">
                  <c:v>744.65</c:v>
                </c:pt>
                <c:pt idx="361">
                  <c:v>744.8</c:v>
                </c:pt>
                <c:pt idx="362">
                  <c:v>743.8</c:v>
                </c:pt>
                <c:pt idx="363">
                  <c:v>743.65</c:v>
                </c:pt>
                <c:pt idx="364">
                  <c:v>743.25</c:v>
                </c:pt>
                <c:pt idx="365">
                  <c:v>744.65</c:v>
                </c:pt>
                <c:pt idx="366">
                  <c:v>744.7</c:v>
                </c:pt>
                <c:pt idx="367">
                  <c:v>744.5</c:v>
                </c:pt>
                <c:pt idx="368">
                  <c:v>745.15</c:v>
                </c:pt>
                <c:pt idx="369">
                  <c:v>744.4</c:v>
                </c:pt>
                <c:pt idx="370">
                  <c:v>744.25</c:v>
                </c:pt>
                <c:pt idx="371">
                  <c:v>744.25</c:v>
                </c:pt>
                <c:pt idx="372">
                  <c:v>745.6</c:v>
                </c:pt>
                <c:pt idx="373">
                  <c:v>745</c:v>
                </c:pt>
                <c:pt idx="374">
                  <c:v>744.3</c:v>
                </c:pt>
                <c:pt idx="375">
                  <c:v>745.25</c:v>
                </c:pt>
                <c:pt idx="376">
                  <c:v>744.55</c:v>
                </c:pt>
                <c:pt idx="377">
                  <c:v>745.75</c:v>
                </c:pt>
                <c:pt idx="378">
                  <c:v>745.25</c:v>
                </c:pt>
                <c:pt idx="379">
                  <c:v>745.3</c:v>
                </c:pt>
                <c:pt idx="380">
                  <c:v>744.2</c:v>
                </c:pt>
                <c:pt idx="381">
                  <c:v>744.6</c:v>
                </c:pt>
                <c:pt idx="382">
                  <c:v>744.3</c:v>
                </c:pt>
                <c:pt idx="383">
                  <c:v>745.4</c:v>
                </c:pt>
                <c:pt idx="384">
                  <c:v>743.3</c:v>
                </c:pt>
                <c:pt idx="385">
                  <c:v>743.85</c:v>
                </c:pt>
                <c:pt idx="386">
                  <c:v>744.35</c:v>
                </c:pt>
                <c:pt idx="387">
                  <c:v>744.4</c:v>
                </c:pt>
                <c:pt idx="388">
                  <c:v>743.65</c:v>
                </c:pt>
                <c:pt idx="389">
                  <c:v>743.3</c:v>
                </c:pt>
                <c:pt idx="390">
                  <c:v>743.9</c:v>
                </c:pt>
                <c:pt idx="391">
                  <c:v>743.4</c:v>
                </c:pt>
                <c:pt idx="392">
                  <c:v>743.05</c:v>
                </c:pt>
                <c:pt idx="393">
                  <c:v>742.55</c:v>
                </c:pt>
                <c:pt idx="394">
                  <c:v>742.85</c:v>
                </c:pt>
                <c:pt idx="395">
                  <c:v>742.7</c:v>
                </c:pt>
                <c:pt idx="396">
                  <c:v>742.2</c:v>
                </c:pt>
                <c:pt idx="397">
                  <c:v>743.05</c:v>
                </c:pt>
                <c:pt idx="398">
                  <c:v>743.05</c:v>
                </c:pt>
                <c:pt idx="399">
                  <c:v>743.45</c:v>
                </c:pt>
                <c:pt idx="400">
                  <c:v>742.1</c:v>
                </c:pt>
                <c:pt idx="401">
                  <c:v>742.2</c:v>
                </c:pt>
                <c:pt idx="402">
                  <c:v>742.4</c:v>
                </c:pt>
                <c:pt idx="403">
                  <c:v>742</c:v>
                </c:pt>
                <c:pt idx="404">
                  <c:v>742.35</c:v>
                </c:pt>
                <c:pt idx="405">
                  <c:v>742.8</c:v>
                </c:pt>
                <c:pt idx="406">
                  <c:v>742.45</c:v>
                </c:pt>
                <c:pt idx="407">
                  <c:v>743.15</c:v>
                </c:pt>
                <c:pt idx="408">
                  <c:v>742.65</c:v>
                </c:pt>
                <c:pt idx="409">
                  <c:v>742.85</c:v>
                </c:pt>
                <c:pt idx="410">
                  <c:v>742.2</c:v>
                </c:pt>
                <c:pt idx="411">
                  <c:v>742.6</c:v>
                </c:pt>
                <c:pt idx="412">
                  <c:v>743.15</c:v>
                </c:pt>
                <c:pt idx="413">
                  <c:v>741.3</c:v>
                </c:pt>
                <c:pt idx="414">
                  <c:v>742.1</c:v>
                </c:pt>
                <c:pt idx="415">
                  <c:v>742.5</c:v>
                </c:pt>
                <c:pt idx="416">
                  <c:v>743.2</c:v>
                </c:pt>
                <c:pt idx="417">
                  <c:v>742.05</c:v>
                </c:pt>
                <c:pt idx="418">
                  <c:v>741.5</c:v>
                </c:pt>
                <c:pt idx="419">
                  <c:v>741.7</c:v>
                </c:pt>
                <c:pt idx="420">
                  <c:v>742.65</c:v>
                </c:pt>
                <c:pt idx="421">
                  <c:v>742.9</c:v>
                </c:pt>
                <c:pt idx="422">
                  <c:v>742.35</c:v>
                </c:pt>
                <c:pt idx="423">
                  <c:v>742.65</c:v>
                </c:pt>
                <c:pt idx="424">
                  <c:v>744.05</c:v>
                </c:pt>
                <c:pt idx="425">
                  <c:v>742.5</c:v>
                </c:pt>
                <c:pt idx="426">
                  <c:v>743.2</c:v>
                </c:pt>
                <c:pt idx="427">
                  <c:v>742.75</c:v>
                </c:pt>
                <c:pt idx="428">
                  <c:v>742.65</c:v>
                </c:pt>
                <c:pt idx="429">
                  <c:v>743.3</c:v>
                </c:pt>
                <c:pt idx="430">
                  <c:v>743.45</c:v>
                </c:pt>
                <c:pt idx="431">
                  <c:v>741.95</c:v>
                </c:pt>
                <c:pt idx="432">
                  <c:v>742.8</c:v>
                </c:pt>
                <c:pt idx="433">
                  <c:v>741.45</c:v>
                </c:pt>
                <c:pt idx="434">
                  <c:v>742.15</c:v>
                </c:pt>
                <c:pt idx="435">
                  <c:v>742.65</c:v>
                </c:pt>
                <c:pt idx="436">
                  <c:v>742.95</c:v>
                </c:pt>
                <c:pt idx="437">
                  <c:v>741.45</c:v>
                </c:pt>
                <c:pt idx="438">
                  <c:v>742.7</c:v>
                </c:pt>
                <c:pt idx="439">
                  <c:v>742.05</c:v>
                </c:pt>
                <c:pt idx="440">
                  <c:v>743.45</c:v>
                </c:pt>
                <c:pt idx="441">
                  <c:v>741.85</c:v>
                </c:pt>
                <c:pt idx="442">
                  <c:v>741.9</c:v>
                </c:pt>
                <c:pt idx="443">
                  <c:v>741.8</c:v>
                </c:pt>
                <c:pt idx="444">
                  <c:v>741.9</c:v>
                </c:pt>
                <c:pt idx="445">
                  <c:v>743.35</c:v>
                </c:pt>
                <c:pt idx="446">
                  <c:v>743.1</c:v>
                </c:pt>
                <c:pt idx="447">
                  <c:v>741.7</c:v>
                </c:pt>
                <c:pt idx="448">
                  <c:v>741.4</c:v>
                </c:pt>
                <c:pt idx="449">
                  <c:v>741.7</c:v>
                </c:pt>
                <c:pt idx="450">
                  <c:v>742.4</c:v>
                </c:pt>
                <c:pt idx="451">
                  <c:v>742.8</c:v>
                </c:pt>
                <c:pt idx="452">
                  <c:v>742.2</c:v>
                </c:pt>
                <c:pt idx="453">
                  <c:v>742.7</c:v>
                </c:pt>
                <c:pt idx="454">
                  <c:v>742.05</c:v>
                </c:pt>
                <c:pt idx="455">
                  <c:v>741.5</c:v>
                </c:pt>
                <c:pt idx="456">
                  <c:v>743.15</c:v>
                </c:pt>
                <c:pt idx="457">
                  <c:v>742.1</c:v>
                </c:pt>
                <c:pt idx="458">
                  <c:v>742.35</c:v>
                </c:pt>
                <c:pt idx="459">
                  <c:v>742.55</c:v>
                </c:pt>
                <c:pt idx="460">
                  <c:v>742.35</c:v>
                </c:pt>
                <c:pt idx="461">
                  <c:v>743.4</c:v>
                </c:pt>
                <c:pt idx="462">
                  <c:v>742.55</c:v>
                </c:pt>
                <c:pt idx="463">
                  <c:v>741.6</c:v>
                </c:pt>
                <c:pt idx="464">
                  <c:v>742.1</c:v>
                </c:pt>
                <c:pt idx="465">
                  <c:v>742.65</c:v>
                </c:pt>
                <c:pt idx="466">
                  <c:v>741.4</c:v>
                </c:pt>
                <c:pt idx="467">
                  <c:v>742.95</c:v>
                </c:pt>
                <c:pt idx="468">
                  <c:v>743.25</c:v>
                </c:pt>
                <c:pt idx="469">
                  <c:v>743.5</c:v>
                </c:pt>
                <c:pt idx="470">
                  <c:v>742.45</c:v>
                </c:pt>
                <c:pt idx="471">
                  <c:v>744.5</c:v>
                </c:pt>
                <c:pt idx="472">
                  <c:v>742.55</c:v>
                </c:pt>
                <c:pt idx="473">
                  <c:v>742.7</c:v>
                </c:pt>
                <c:pt idx="474">
                  <c:v>743.15</c:v>
                </c:pt>
                <c:pt idx="475">
                  <c:v>742.3</c:v>
                </c:pt>
                <c:pt idx="476">
                  <c:v>742.35</c:v>
                </c:pt>
                <c:pt idx="477">
                  <c:v>743</c:v>
                </c:pt>
                <c:pt idx="478">
                  <c:v>742.35</c:v>
                </c:pt>
                <c:pt idx="479">
                  <c:v>742.85</c:v>
                </c:pt>
                <c:pt idx="480">
                  <c:v>742.85</c:v>
                </c:pt>
                <c:pt idx="481">
                  <c:v>742.85</c:v>
                </c:pt>
                <c:pt idx="482">
                  <c:v>741.8</c:v>
                </c:pt>
                <c:pt idx="483">
                  <c:v>743.35</c:v>
                </c:pt>
                <c:pt idx="484">
                  <c:v>743.1</c:v>
                </c:pt>
                <c:pt idx="485">
                  <c:v>743.3</c:v>
                </c:pt>
                <c:pt idx="486">
                  <c:v>743</c:v>
                </c:pt>
                <c:pt idx="487">
                  <c:v>743.55</c:v>
                </c:pt>
                <c:pt idx="488">
                  <c:v>741.8</c:v>
                </c:pt>
                <c:pt idx="489">
                  <c:v>742.55</c:v>
                </c:pt>
                <c:pt idx="490">
                  <c:v>741.6</c:v>
                </c:pt>
                <c:pt idx="491">
                  <c:v>742.15</c:v>
                </c:pt>
                <c:pt idx="492">
                  <c:v>742.95</c:v>
                </c:pt>
                <c:pt idx="493">
                  <c:v>743</c:v>
                </c:pt>
                <c:pt idx="494">
                  <c:v>742.9</c:v>
                </c:pt>
                <c:pt idx="495">
                  <c:v>742.2</c:v>
                </c:pt>
                <c:pt idx="496">
                  <c:v>743.15</c:v>
                </c:pt>
                <c:pt idx="497">
                  <c:v>743.7</c:v>
                </c:pt>
                <c:pt idx="498">
                  <c:v>742.25</c:v>
                </c:pt>
                <c:pt idx="499">
                  <c:v>742.55</c:v>
                </c:pt>
                <c:pt idx="500">
                  <c:v>741.75</c:v>
                </c:pt>
                <c:pt idx="501">
                  <c:v>742.4</c:v>
                </c:pt>
                <c:pt idx="502">
                  <c:v>742.1</c:v>
                </c:pt>
                <c:pt idx="503">
                  <c:v>743.15</c:v>
                </c:pt>
                <c:pt idx="504">
                  <c:v>741.05</c:v>
                </c:pt>
                <c:pt idx="505">
                  <c:v>742.5</c:v>
                </c:pt>
                <c:pt idx="506">
                  <c:v>741.45</c:v>
                </c:pt>
                <c:pt idx="507">
                  <c:v>742.75</c:v>
                </c:pt>
                <c:pt idx="508">
                  <c:v>741.9</c:v>
                </c:pt>
                <c:pt idx="509">
                  <c:v>742.25</c:v>
                </c:pt>
                <c:pt idx="510">
                  <c:v>743</c:v>
                </c:pt>
                <c:pt idx="511">
                  <c:v>742.1</c:v>
                </c:pt>
                <c:pt idx="512">
                  <c:v>743.55</c:v>
                </c:pt>
                <c:pt idx="513">
                  <c:v>743.45</c:v>
                </c:pt>
                <c:pt idx="514">
                  <c:v>743.65</c:v>
                </c:pt>
                <c:pt idx="515">
                  <c:v>742.6</c:v>
                </c:pt>
                <c:pt idx="516">
                  <c:v>743.3</c:v>
                </c:pt>
                <c:pt idx="517">
                  <c:v>742.6</c:v>
                </c:pt>
                <c:pt idx="518">
                  <c:v>742.7</c:v>
                </c:pt>
                <c:pt idx="519">
                  <c:v>743.45</c:v>
                </c:pt>
                <c:pt idx="520">
                  <c:v>743.25</c:v>
                </c:pt>
                <c:pt idx="521">
                  <c:v>742.85</c:v>
                </c:pt>
                <c:pt idx="522">
                  <c:v>743.5</c:v>
                </c:pt>
                <c:pt idx="523">
                  <c:v>742.2</c:v>
                </c:pt>
                <c:pt idx="524">
                  <c:v>742.45</c:v>
                </c:pt>
                <c:pt idx="525">
                  <c:v>743.8</c:v>
                </c:pt>
                <c:pt idx="526">
                  <c:v>743.95</c:v>
                </c:pt>
                <c:pt idx="527">
                  <c:v>743.7</c:v>
                </c:pt>
                <c:pt idx="528">
                  <c:v>742.95</c:v>
                </c:pt>
                <c:pt idx="529">
                  <c:v>744.35</c:v>
                </c:pt>
                <c:pt idx="530">
                  <c:v>744.6</c:v>
                </c:pt>
                <c:pt idx="531">
                  <c:v>744.15</c:v>
                </c:pt>
                <c:pt idx="532">
                  <c:v>744.5</c:v>
                </c:pt>
                <c:pt idx="533">
                  <c:v>744.1</c:v>
                </c:pt>
                <c:pt idx="534">
                  <c:v>745.4</c:v>
                </c:pt>
                <c:pt idx="535">
                  <c:v>744.4</c:v>
                </c:pt>
                <c:pt idx="536">
                  <c:v>744.8</c:v>
                </c:pt>
                <c:pt idx="537">
                  <c:v>746.05</c:v>
                </c:pt>
                <c:pt idx="538">
                  <c:v>747.2</c:v>
                </c:pt>
                <c:pt idx="539">
                  <c:v>745.7</c:v>
                </c:pt>
                <c:pt idx="540">
                  <c:v>747.05</c:v>
                </c:pt>
                <c:pt idx="541">
                  <c:v>748.15</c:v>
                </c:pt>
                <c:pt idx="542">
                  <c:v>746.45</c:v>
                </c:pt>
                <c:pt idx="543">
                  <c:v>748.05</c:v>
                </c:pt>
                <c:pt idx="544">
                  <c:v>747.05</c:v>
                </c:pt>
                <c:pt idx="545">
                  <c:v>746.55</c:v>
                </c:pt>
                <c:pt idx="546">
                  <c:v>746.65</c:v>
                </c:pt>
                <c:pt idx="547">
                  <c:v>746.7</c:v>
                </c:pt>
                <c:pt idx="548">
                  <c:v>745.95</c:v>
                </c:pt>
                <c:pt idx="549">
                  <c:v>746.2</c:v>
                </c:pt>
                <c:pt idx="550">
                  <c:v>744.65</c:v>
                </c:pt>
                <c:pt idx="551">
                  <c:v>746.1</c:v>
                </c:pt>
                <c:pt idx="552">
                  <c:v>746.9</c:v>
                </c:pt>
                <c:pt idx="553">
                  <c:v>745.65</c:v>
                </c:pt>
                <c:pt idx="554">
                  <c:v>745.25</c:v>
                </c:pt>
                <c:pt idx="555">
                  <c:v>747.35</c:v>
                </c:pt>
                <c:pt idx="556">
                  <c:v>747.5</c:v>
                </c:pt>
                <c:pt idx="557">
                  <c:v>747.25</c:v>
                </c:pt>
                <c:pt idx="558">
                  <c:v>748.65</c:v>
                </c:pt>
                <c:pt idx="559">
                  <c:v>749.2</c:v>
                </c:pt>
                <c:pt idx="560">
                  <c:v>749.55</c:v>
                </c:pt>
                <c:pt idx="561">
                  <c:v>749.75</c:v>
                </c:pt>
                <c:pt idx="562">
                  <c:v>750</c:v>
                </c:pt>
                <c:pt idx="563">
                  <c:v>750</c:v>
                </c:pt>
                <c:pt idx="564">
                  <c:v>752.7</c:v>
                </c:pt>
                <c:pt idx="565">
                  <c:v>752.95</c:v>
                </c:pt>
                <c:pt idx="566">
                  <c:v>752.55</c:v>
                </c:pt>
                <c:pt idx="567">
                  <c:v>751.6</c:v>
                </c:pt>
                <c:pt idx="568">
                  <c:v>750.75</c:v>
                </c:pt>
                <c:pt idx="569">
                  <c:v>749.95</c:v>
                </c:pt>
                <c:pt idx="570">
                  <c:v>749.2</c:v>
                </c:pt>
                <c:pt idx="571">
                  <c:v>749</c:v>
                </c:pt>
                <c:pt idx="572">
                  <c:v>748.85</c:v>
                </c:pt>
                <c:pt idx="573">
                  <c:v>748.85</c:v>
                </c:pt>
                <c:pt idx="574">
                  <c:v>748.8</c:v>
                </c:pt>
                <c:pt idx="575">
                  <c:v>747.7</c:v>
                </c:pt>
                <c:pt idx="576">
                  <c:v>746.8</c:v>
                </c:pt>
                <c:pt idx="577">
                  <c:v>746.05</c:v>
                </c:pt>
                <c:pt idx="578">
                  <c:v>746</c:v>
                </c:pt>
                <c:pt idx="579">
                  <c:v>743.1</c:v>
                </c:pt>
                <c:pt idx="580">
                  <c:v>743.25</c:v>
                </c:pt>
                <c:pt idx="581">
                  <c:v>744.15</c:v>
                </c:pt>
                <c:pt idx="582">
                  <c:v>743.2</c:v>
                </c:pt>
                <c:pt idx="583">
                  <c:v>742.65</c:v>
                </c:pt>
                <c:pt idx="584">
                  <c:v>743.2</c:v>
                </c:pt>
                <c:pt idx="585">
                  <c:v>742.95</c:v>
                </c:pt>
                <c:pt idx="586">
                  <c:v>744.05</c:v>
                </c:pt>
                <c:pt idx="587">
                  <c:v>742.1</c:v>
                </c:pt>
                <c:pt idx="588">
                  <c:v>742.4</c:v>
                </c:pt>
                <c:pt idx="589">
                  <c:v>742.7</c:v>
                </c:pt>
                <c:pt idx="590">
                  <c:v>742</c:v>
                </c:pt>
                <c:pt idx="591">
                  <c:v>743.25</c:v>
                </c:pt>
                <c:pt idx="592">
                  <c:v>742.65</c:v>
                </c:pt>
                <c:pt idx="593">
                  <c:v>743.85</c:v>
                </c:pt>
                <c:pt idx="594">
                  <c:v>741.75</c:v>
                </c:pt>
                <c:pt idx="595">
                  <c:v>742.05</c:v>
                </c:pt>
                <c:pt idx="596">
                  <c:v>741.4</c:v>
                </c:pt>
                <c:pt idx="597">
                  <c:v>741.5</c:v>
                </c:pt>
                <c:pt idx="598">
                  <c:v>742.35</c:v>
                </c:pt>
                <c:pt idx="599">
                  <c:v>742.45</c:v>
                </c:pt>
                <c:pt idx="600">
                  <c:v>744.1</c:v>
                </c:pt>
                <c:pt idx="601">
                  <c:v>743.15</c:v>
                </c:pt>
                <c:pt idx="602">
                  <c:v>743.55</c:v>
                </c:pt>
                <c:pt idx="603">
                  <c:v>743.45</c:v>
                </c:pt>
                <c:pt idx="604">
                  <c:v>743.05</c:v>
                </c:pt>
                <c:pt idx="605">
                  <c:v>742.9</c:v>
                </c:pt>
                <c:pt idx="606">
                  <c:v>743.5</c:v>
                </c:pt>
                <c:pt idx="607">
                  <c:v>744.3</c:v>
                </c:pt>
                <c:pt idx="608">
                  <c:v>742.9</c:v>
                </c:pt>
                <c:pt idx="609">
                  <c:v>743.95</c:v>
                </c:pt>
                <c:pt idx="610">
                  <c:v>743.95</c:v>
                </c:pt>
                <c:pt idx="611">
                  <c:v>743.35</c:v>
                </c:pt>
                <c:pt idx="612">
                  <c:v>744.7</c:v>
                </c:pt>
                <c:pt idx="613">
                  <c:v>742.8</c:v>
                </c:pt>
                <c:pt idx="614">
                  <c:v>744.8</c:v>
                </c:pt>
                <c:pt idx="615">
                  <c:v>743.6</c:v>
                </c:pt>
                <c:pt idx="616">
                  <c:v>744</c:v>
                </c:pt>
                <c:pt idx="617">
                  <c:v>745.55</c:v>
                </c:pt>
                <c:pt idx="618">
                  <c:v>743.65</c:v>
                </c:pt>
                <c:pt idx="619">
                  <c:v>742.75</c:v>
                </c:pt>
                <c:pt idx="620">
                  <c:v>743.8</c:v>
                </c:pt>
                <c:pt idx="621">
                  <c:v>743.25</c:v>
                </c:pt>
                <c:pt idx="622">
                  <c:v>743.35</c:v>
                </c:pt>
                <c:pt idx="623">
                  <c:v>742.45</c:v>
                </c:pt>
                <c:pt idx="624">
                  <c:v>742.9</c:v>
                </c:pt>
                <c:pt idx="625">
                  <c:v>743.6</c:v>
                </c:pt>
                <c:pt idx="626">
                  <c:v>743.35</c:v>
                </c:pt>
                <c:pt idx="627">
                  <c:v>742.85</c:v>
                </c:pt>
                <c:pt idx="628">
                  <c:v>742.95</c:v>
                </c:pt>
                <c:pt idx="629">
                  <c:v>742.3</c:v>
                </c:pt>
                <c:pt idx="630">
                  <c:v>742.8</c:v>
                </c:pt>
                <c:pt idx="631">
                  <c:v>742.65</c:v>
                </c:pt>
                <c:pt idx="632">
                  <c:v>742.3</c:v>
                </c:pt>
                <c:pt idx="633">
                  <c:v>743.15</c:v>
                </c:pt>
                <c:pt idx="634">
                  <c:v>741.85</c:v>
                </c:pt>
                <c:pt idx="635">
                  <c:v>742.4</c:v>
                </c:pt>
                <c:pt idx="636">
                  <c:v>743.25</c:v>
                </c:pt>
                <c:pt idx="637">
                  <c:v>743.1</c:v>
                </c:pt>
                <c:pt idx="638">
                  <c:v>743.35</c:v>
                </c:pt>
                <c:pt idx="639">
                  <c:v>742.6</c:v>
                </c:pt>
                <c:pt idx="640">
                  <c:v>743.1</c:v>
                </c:pt>
                <c:pt idx="641">
                  <c:v>742</c:v>
                </c:pt>
                <c:pt idx="642">
                  <c:v>743.25</c:v>
                </c:pt>
                <c:pt idx="643">
                  <c:v>743.45</c:v>
                </c:pt>
                <c:pt idx="644">
                  <c:v>742.65</c:v>
                </c:pt>
                <c:pt idx="645">
                  <c:v>742.15</c:v>
                </c:pt>
                <c:pt idx="646">
                  <c:v>742.05</c:v>
                </c:pt>
                <c:pt idx="647">
                  <c:v>742.2</c:v>
                </c:pt>
                <c:pt idx="648">
                  <c:v>742.65</c:v>
                </c:pt>
                <c:pt idx="649">
                  <c:v>742.3</c:v>
                </c:pt>
                <c:pt idx="650">
                  <c:v>742.75</c:v>
                </c:pt>
                <c:pt idx="651">
                  <c:v>743.5</c:v>
                </c:pt>
                <c:pt idx="652">
                  <c:v>743.2</c:v>
                </c:pt>
                <c:pt idx="653">
                  <c:v>741.7</c:v>
                </c:pt>
                <c:pt idx="654">
                  <c:v>743.15</c:v>
                </c:pt>
                <c:pt idx="655">
                  <c:v>743</c:v>
                </c:pt>
                <c:pt idx="656">
                  <c:v>741.85</c:v>
                </c:pt>
                <c:pt idx="657">
                  <c:v>742.75</c:v>
                </c:pt>
                <c:pt idx="658">
                  <c:v>742.25</c:v>
                </c:pt>
                <c:pt idx="659">
                  <c:v>742.4</c:v>
                </c:pt>
                <c:pt idx="660">
                  <c:v>742.1</c:v>
                </c:pt>
                <c:pt idx="661">
                  <c:v>744</c:v>
                </c:pt>
                <c:pt idx="662">
                  <c:v>741.65</c:v>
                </c:pt>
                <c:pt idx="663">
                  <c:v>741.7</c:v>
                </c:pt>
                <c:pt idx="664">
                  <c:v>742.6</c:v>
                </c:pt>
                <c:pt idx="665">
                  <c:v>743.8</c:v>
                </c:pt>
                <c:pt idx="666">
                  <c:v>743.8</c:v>
                </c:pt>
                <c:pt idx="667">
                  <c:v>742.35</c:v>
                </c:pt>
                <c:pt idx="668">
                  <c:v>742.8</c:v>
                </c:pt>
                <c:pt idx="669">
                  <c:v>743.75</c:v>
                </c:pt>
                <c:pt idx="670">
                  <c:v>743.2</c:v>
                </c:pt>
                <c:pt idx="671">
                  <c:v>742.95</c:v>
                </c:pt>
                <c:pt idx="672">
                  <c:v>742.35</c:v>
                </c:pt>
                <c:pt idx="673">
                  <c:v>743.8</c:v>
                </c:pt>
                <c:pt idx="674">
                  <c:v>743.15</c:v>
                </c:pt>
                <c:pt idx="675">
                  <c:v>742.95</c:v>
                </c:pt>
                <c:pt idx="676">
                  <c:v>742.5</c:v>
                </c:pt>
                <c:pt idx="677">
                  <c:v>744.4</c:v>
                </c:pt>
                <c:pt idx="678">
                  <c:v>742.3</c:v>
                </c:pt>
                <c:pt idx="679">
                  <c:v>742.5</c:v>
                </c:pt>
                <c:pt idx="680">
                  <c:v>743.25</c:v>
                </c:pt>
                <c:pt idx="681">
                  <c:v>742.65</c:v>
                </c:pt>
                <c:pt idx="682">
                  <c:v>741.15</c:v>
                </c:pt>
                <c:pt idx="683">
                  <c:v>742.6</c:v>
                </c:pt>
                <c:pt idx="684">
                  <c:v>741.6</c:v>
                </c:pt>
                <c:pt idx="685">
                  <c:v>741.9</c:v>
                </c:pt>
                <c:pt idx="686">
                  <c:v>743.05</c:v>
                </c:pt>
                <c:pt idx="687">
                  <c:v>742.7</c:v>
                </c:pt>
                <c:pt idx="688">
                  <c:v>743.7</c:v>
                </c:pt>
                <c:pt idx="689">
                  <c:v>742.1</c:v>
                </c:pt>
                <c:pt idx="690">
                  <c:v>742.95</c:v>
                </c:pt>
                <c:pt idx="691">
                  <c:v>743.25</c:v>
                </c:pt>
                <c:pt idx="692">
                  <c:v>742.95</c:v>
                </c:pt>
                <c:pt idx="693">
                  <c:v>742.2</c:v>
                </c:pt>
                <c:pt idx="694">
                  <c:v>742.7</c:v>
                </c:pt>
                <c:pt idx="695">
                  <c:v>743.15</c:v>
                </c:pt>
                <c:pt idx="696">
                  <c:v>742.4</c:v>
                </c:pt>
                <c:pt idx="697">
                  <c:v>743.35</c:v>
                </c:pt>
                <c:pt idx="698">
                  <c:v>743.6</c:v>
                </c:pt>
                <c:pt idx="699">
                  <c:v>743</c:v>
                </c:pt>
                <c:pt idx="700">
                  <c:v>741.8</c:v>
                </c:pt>
                <c:pt idx="701">
                  <c:v>743.15</c:v>
                </c:pt>
                <c:pt idx="702">
                  <c:v>743.2</c:v>
                </c:pt>
                <c:pt idx="703">
                  <c:v>742.75</c:v>
                </c:pt>
                <c:pt idx="704">
                  <c:v>742.85</c:v>
                </c:pt>
                <c:pt idx="705">
                  <c:v>743.8</c:v>
                </c:pt>
                <c:pt idx="706">
                  <c:v>742.9</c:v>
                </c:pt>
                <c:pt idx="707">
                  <c:v>743.3</c:v>
                </c:pt>
                <c:pt idx="708">
                  <c:v>743.8</c:v>
                </c:pt>
                <c:pt idx="709">
                  <c:v>743</c:v>
                </c:pt>
                <c:pt idx="710">
                  <c:v>742.55</c:v>
                </c:pt>
                <c:pt idx="711">
                  <c:v>742.45</c:v>
                </c:pt>
                <c:pt idx="712">
                  <c:v>742.1</c:v>
                </c:pt>
                <c:pt idx="713">
                  <c:v>742.3</c:v>
                </c:pt>
                <c:pt idx="714">
                  <c:v>743.45</c:v>
                </c:pt>
                <c:pt idx="715">
                  <c:v>742.95</c:v>
                </c:pt>
                <c:pt idx="716">
                  <c:v>742.5</c:v>
                </c:pt>
                <c:pt idx="717">
                  <c:v>742.1</c:v>
                </c:pt>
                <c:pt idx="718">
                  <c:v>743.85</c:v>
                </c:pt>
                <c:pt idx="719">
                  <c:v>742.45</c:v>
                </c:pt>
                <c:pt idx="720">
                  <c:v>743.25</c:v>
                </c:pt>
                <c:pt idx="721">
                  <c:v>743.65</c:v>
                </c:pt>
                <c:pt idx="722">
                  <c:v>742.1</c:v>
                </c:pt>
                <c:pt idx="723">
                  <c:v>742.55</c:v>
                </c:pt>
                <c:pt idx="724">
                  <c:v>742.7</c:v>
                </c:pt>
                <c:pt idx="725">
                  <c:v>743.55</c:v>
                </c:pt>
                <c:pt idx="726">
                  <c:v>742.85</c:v>
                </c:pt>
                <c:pt idx="727">
                  <c:v>742.3</c:v>
                </c:pt>
                <c:pt idx="728">
                  <c:v>743.25</c:v>
                </c:pt>
                <c:pt idx="729">
                  <c:v>743.1</c:v>
                </c:pt>
                <c:pt idx="730">
                  <c:v>743.65</c:v>
                </c:pt>
                <c:pt idx="731">
                  <c:v>742.6</c:v>
                </c:pt>
                <c:pt idx="732">
                  <c:v>741.9</c:v>
                </c:pt>
                <c:pt idx="733">
                  <c:v>743.7</c:v>
                </c:pt>
                <c:pt idx="734">
                  <c:v>743.1</c:v>
                </c:pt>
                <c:pt idx="735">
                  <c:v>743.1</c:v>
                </c:pt>
                <c:pt idx="736">
                  <c:v>742.5</c:v>
                </c:pt>
                <c:pt idx="737">
                  <c:v>743.7</c:v>
                </c:pt>
                <c:pt idx="738">
                  <c:v>743.2</c:v>
                </c:pt>
                <c:pt idx="739">
                  <c:v>741.8</c:v>
                </c:pt>
                <c:pt idx="740">
                  <c:v>743.4</c:v>
                </c:pt>
                <c:pt idx="741">
                  <c:v>742.65</c:v>
                </c:pt>
                <c:pt idx="742">
                  <c:v>743</c:v>
                </c:pt>
                <c:pt idx="743">
                  <c:v>743.15</c:v>
                </c:pt>
                <c:pt idx="744">
                  <c:v>743.25</c:v>
                </c:pt>
                <c:pt idx="745">
                  <c:v>742.5</c:v>
                </c:pt>
                <c:pt idx="746">
                  <c:v>745</c:v>
                </c:pt>
                <c:pt idx="747">
                  <c:v>741.95</c:v>
                </c:pt>
                <c:pt idx="748">
                  <c:v>743.9</c:v>
                </c:pt>
                <c:pt idx="749">
                  <c:v>743.1</c:v>
                </c:pt>
                <c:pt idx="750">
                  <c:v>743.55</c:v>
                </c:pt>
                <c:pt idx="751">
                  <c:v>742.35</c:v>
                </c:pt>
                <c:pt idx="752">
                  <c:v>744</c:v>
                </c:pt>
                <c:pt idx="753">
                  <c:v>741.35</c:v>
                </c:pt>
                <c:pt idx="754">
                  <c:v>744.45</c:v>
                </c:pt>
                <c:pt idx="755">
                  <c:v>743</c:v>
                </c:pt>
                <c:pt idx="756">
                  <c:v>742.4</c:v>
                </c:pt>
                <c:pt idx="757">
                  <c:v>742.7</c:v>
                </c:pt>
                <c:pt idx="758">
                  <c:v>742.95</c:v>
                </c:pt>
                <c:pt idx="759">
                  <c:v>743.05</c:v>
                </c:pt>
                <c:pt idx="760">
                  <c:v>742.4</c:v>
                </c:pt>
                <c:pt idx="761">
                  <c:v>742.5</c:v>
                </c:pt>
                <c:pt idx="762">
                  <c:v>743.05</c:v>
                </c:pt>
                <c:pt idx="763">
                  <c:v>743.85</c:v>
                </c:pt>
                <c:pt idx="764">
                  <c:v>743.2</c:v>
                </c:pt>
                <c:pt idx="765">
                  <c:v>744.65</c:v>
                </c:pt>
                <c:pt idx="766">
                  <c:v>742.2</c:v>
                </c:pt>
                <c:pt idx="767">
                  <c:v>742.55</c:v>
                </c:pt>
                <c:pt idx="768">
                  <c:v>743.6</c:v>
                </c:pt>
                <c:pt idx="769">
                  <c:v>742.95</c:v>
                </c:pt>
                <c:pt idx="770">
                  <c:v>744</c:v>
                </c:pt>
                <c:pt idx="771">
                  <c:v>742.5</c:v>
                </c:pt>
                <c:pt idx="772">
                  <c:v>742.55</c:v>
                </c:pt>
                <c:pt idx="773">
                  <c:v>743.1</c:v>
                </c:pt>
                <c:pt idx="774">
                  <c:v>743.5</c:v>
                </c:pt>
                <c:pt idx="775">
                  <c:v>743.4</c:v>
                </c:pt>
                <c:pt idx="776">
                  <c:v>743.25</c:v>
                </c:pt>
                <c:pt idx="777">
                  <c:v>744.2</c:v>
                </c:pt>
                <c:pt idx="778">
                  <c:v>742.45</c:v>
                </c:pt>
                <c:pt idx="779">
                  <c:v>742.35</c:v>
                </c:pt>
                <c:pt idx="780">
                  <c:v>743.75</c:v>
                </c:pt>
                <c:pt idx="781">
                  <c:v>743.1</c:v>
                </c:pt>
                <c:pt idx="782">
                  <c:v>743.65</c:v>
                </c:pt>
                <c:pt idx="783">
                  <c:v>742.35</c:v>
                </c:pt>
                <c:pt idx="784">
                  <c:v>743.1</c:v>
                </c:pt>
                <c:pt idx="785">
                  <c:v>742.65</c:v>
                </c:pt>
                <c:pt idx="786">
                  <c:v>742.9</c:v>
                </c:pt>
                <c:pt idx="787">
                  <c:v>744.4</c:v>
                </c:pt>
                <c:pt idx="788">
                  <c:v>743.55</c:v>
                </c:pt>
                <c:pt idx="789">
                  <c:v>743.55</c:v>
                </c:pt>
                <c:pt idx="790">
                  <c:v>744.2</c:v>
                </c:pt>
                <c:pt idx="791">
                  <c:v>743.55</c:v>
                </c:pt>
                <c:pt idx="792">
                  <c:v>744.95</c:v>
                </c:pt>
                <c:pt idx="793">
                  <c:v>744.4</c:v>
                </c:pt>
                <c:pt idx="794">
                  <c:v>743.05</c:v>
                </c:pt>
                <c:pt idx="795">
                  <c:v>744.75</c:v>
                </c:pt>
                <c:pt idx="796">
                  <c:v>744.7</c:v>
                </c:pt>
                <c:pt idx="797">
                  <c:v>743.75</c:v>
                </c:pt>
                <c:pt idx="798">
                  <c:v>742.9</c:v>
                </c:pt>
                <c:pt idx="799">
                  <c:v>744.1</c:v>
                </c:pt>
                <c:pt idx="800">
                  <c:v>744.1</c:v>
                </c:pt>
                <c:pt idx="801">
                  <c:v>743.75</c:v>
                </c:pt>
                <c:pt idx="802">
                  <c:v>744.15</c:v>
                </c:pt>
                <c:pt idx="803">
                  <c:v>744.75</c:v>
                </c:pt>
                <c:pt idx="804">
                  <c:v>743.95</c:v>
                </c:pt>
                <c:pt idx="805">
                  <c:v>745.4</c:v>
                </c:pt>
                <c:pt idx="806">
                  <c:v>743.2</c:v>
                </c:pt>
                <c:pt idx="807">
                  <c:v>743.8</c:v>
                </c:pt>
                <c:pt idx="808">
                  <c:v>744.6</c:v>
                </c:pt>
                <c:pt idx="809">
                  <c:v>744.4</c:v>
                </c:pt>
                <c:pt idx="810">
                  <c:v>743.3</c:v>
                </c:pt>
                <c:pt idx="811">
                  <c:v>743.9</c:v>
                </c:pt>
                <c:pt idx="812">
                  <c:v>743.7</c:v>
                </c:pt>
                <c:pt idx="813">
                  <c:v>744.75</c:v>
                </c:pt>
                <c:pt idx="814">
                  <c:v>743.95</c:v>
                </c:pt>
                <c:pt idx="815">
                  <c:v>743.8</c:v>
                </c:pt>
                <c:pt idx="816">
                  <c:v>744.2</c:v>
                </c:pt>
                <c:pt idx="817">
                  <c:v>745</c:v>
                </c:pt>
                <c:pt idx="818">
                  <c:v>743.8</c:v>
                </c:pt>
                <c:pt idx="819">
                  <c:v>744.2</c:v>
                </c:pt>
                <c:pt idx="820">
                  <c:v>743.85</c:v>
                </c:pt>
                <c:pt idx="821">
                  <c:v>744.35</c:v>
                </c:pt>
                <c:pt idx="822">
                  <c:v>743</c:v>
                </c:pt>
                <c:pt idx="823">
                  <c:v>743.65</c:v>
                </c:pt>
                <c:pt idx="824">
                  <c:v>744.75</c:v>
                </c:pt>
                <c:pt idx="825">
                  <c:v>744.4</c:v>
                </c:pt>
                <c:pt idx="826">
                  <c:v>743.55</c:v>
                </c:pt>
                <c:pt idx="827">
                  <c:v>744.2</c:v>
                </c:pt>
                <c:pt idx="828">
                  <c:v>743.1</c:v>
                </c:pt>
                <c:pt idx="829">
                  <c:v>742.95</c:v>
                </c:pt>
                <c:pt idx="830">
                  <c:v>744.1</c:v>
                </c:pt>
                <c:pt idx="831">
                  <c:v>743.8</c:v>
                </c:pt>
                <c:pt idx="832">
                  <c:v>743.8</c:v>
                </c:pt>
                <c:pt idx="833">
                  <c:v>742.7</c:v>
                </c:pt>
                <c:pt idx="834">
                  <c:v>743.4</c:v>
                </c:pt>
                <c:pt idx="835">
                  <c:v>743.15</c:v>
                </c:pt>
                <c:pt idx="836">
                  <c:v>743.85</c:v>
                </c:pt>
                <c:pt idx="837">
                  <c:v>743.45</c:v>
                </c:pt>
                <c:pt idx="838">
                  <c:v>743.25</c:v>
                </c:pt>
                <c:pt idx="839">
                  <c:v>742.15</c:v>
                </c:pt>
                <c:pt idx="840">
                  <c:v>743.9</c:v>
                </c:pt>
                <c:pt idx="841">
                  <c:v>742.1</c:v>
                </c:pt>
                <c:pt idx="842">
                  <c:v>742.8</c:v>
                </c:pt>
                <c:pt idx="843">
                  <c:v>742.2</c:v>
                </c:pt>
                <c:pt idx="844">
                  <c:v>742.75</c:v>
                </c:pt>
                <c:pt idx="845">
                  <c:v>741.65</c:v>
                </c:pt>
                <c:pt idx="846">
                  <c:v>743.5</c:v>
                </c:pt>
                <c:pt idx="847">
                  <c:v>743.3</c:v>
                </c:pt>
                <c:pt idx="848">
                  <c:v>743.1</c:v>
                </c:pt>
                <c:pt idx="849">
                  <c:v>743.45</c:v>
                </c:pt>
                <c:pt idx="850">
                  <c:v>743.3</c:v>
                </c:pt>
                <c:pt idx="851">
                  <c:v>742.6</c:v>
                </c:pt>
                <c:pt idx="852">
                  <c:v>743.3</c:v>
                </c:pt>
                <c:pt idx="853">
                  <c:v>743.55</c:v>
                </c:pt>
                <c:pt idx="854">
                  <c:v>743.6</c:v>
                </c:pt>
                <c:pt idx="855">
                  <c:v>743.1</c:v>
                </c:pt>
                <c:pt idx="856">
                  <c:v>743.1</c:v>
                </c:pt>
                <c:pt idx="857">
                  <c:v>742.65</c:v>
                </c:pt>
                <c:pt idx="858">
                  <c:v>743.95</c:v>
                </c:pt>
                <c:pt idx="859">
                  <c:v>744.4</c:v>
                </c:pt>
                <c:pt idx="860">
                  <c:v>743.1</c:v>
                </c:pt>
                <c:pt idx="861">
                  <c:v>742.4</c:v>
                </c:pt>
                <c:pt idx="862">
                  <c:v>743.85</c:v>
                </c:pt>
                <c:pt idx="863">
                  <c:v>743.45</c:v>
                </c:pt>
                <c:pt idx="864">
                  <c:v>743.35</c:v>
                </c:pt>
                <c:pt idx="865">
                  <c:v>743.95</c:v>
                </c:pt>
                <c:pt idx="866">
                  <c:v>743</c:v>
                </c:pt>
                <c:pt idx="867">
                  <c:v>742.45</c:v>
                </c:pt>
                <c:pt idx="868">
                  <c:v>744.1</c:v>
                </c:pt>
                <c:pt idx="869">
                  <c:v>743.6</c:v>
                </c:pt>
                <c:pt idx="870">
                  <c:v>742.65</c:v>
                </c:pt>
                <c:pt idx="871">
                  <c:v>743.45</c:v>
                </c:pt>
                <c:pt idx="872">
                  <c:v>743.4</c:v>
                </c:pt>
                <c:pt idx="873">
                  <c:v>742.4</c:v>
                </c:pt>
                <c:pt idx="874">
                  <c:v>743.3</c:v>
                </c:pt>
                <c:pt idx="875">
                  <c:v>742.9</c:v>
                </c:pt>
                <c:pt idx="876">
                  <c:v>742.55</c:v>
                </c:pt>
                <c:pt idx="877">
                  <c:v>743.95</c:v>
                </c:pt>
                <c:pt idx="878">
                  <c:v>744</c:v>
                </c:pt>
                <c:pt idx="879">
                  <c:v>742.3</c:v>
                </c:pt>
                <c:pt idx="880">
                  <c:v>744.05</c:v>
                </c:pt>
                <c:pt idx="881">
                  <c:v>742.85</c:v>
                </c:pt>
                <c:pt idx="882">
                  <c:v>744.1</c:v>
                </c:pt>
                <c:pt idx="883">
                  <c:v>743.5</c:v>
                </c:pt>
                <c:pt idx="884">
                  <c:v>744.45</c:v>
                </c:pt>
                <c:pt idx="885">
                  <c:v>742.65</c:v>
                </c:pt>
                <c:pt idx="886">
                  <c:v>743.25</c:v>
                </c:pt>
                <c:pt idx="887">
                  <c:v>743.5</c:v>
                </c:pt>
                <c:pt idx="888">
                  <c:v>744.3</c:v>
                </c:pt>
                <c:pt idx="889">
                  <c:v>743.5</c:v>
                </c:pt>
                <c:pt idx="890">
                  <c:v>743.55</c:v>
                </c:pt>
                <c:pt idx="891">
                  <c:v>743.7</c:v>
                </c:pt>
                <c:pt idx="892">
                  <c:v>743.45</c:v>
                </c:pt>
                <c:pt idx="893">
                  <c:v>744.05</c:v>
                </c:pt>
                <c:pt idx="894">
                  <c:v>743.9</c:v>
                </c:pt>
                <c:pt idx="895">
                  <c:v>743.15</c:v>
                </c:pt>
                <c:pt idx="896">
                  <c:v>744.1</c:v>
                </c:pt>
                <c:pt idx="897">
                  <c:v>743.35</c:v>
                </c:pt>
                <c:pt idx="898">
                  <c:v>743.35</c:v>
                </c:pt>
                <c:pt idx="899">
                  <c:v>743.4</c:v>
                </c:pt>
                <c:pt idx="900">
                  <c:v>744.2</c:v>
                </c:pt>
                <c:pt idx="901">
                  <c:v>743.25</c:v>
                </c:pt>
                <c:pt idx="902">
                  <c:v>743.55</c:v>
                </c:pt>
                <c:pt idx="903">
                  <c:v>742.45</c:v>
                </c:pt>
                <c:pt idx="904">
                  <c:v>743.25</c:v>
                </c:pt>
                <c:pt idx="905">
                  <c:v>743.65</c:v>
                </c:pt>
                <c:pt idx="906">
                  <c:v>743.3</c:v>
                </c:pt>
                <c:pt idx="907">
                  <c:v>744.55</c:v>
                </c:pt>
                <c:pt idx="908">
                  <c:v>743.05</c:v>
                </c:pt>
                <c:pt idx="909">
                  <c:v>742.85</c:v>
                </c:pt>
                <c:pt idx="910">
                  <c:v>741.85</c:v>
                </c:pt>
                <c:pt idx="911">
                  <c:v>743</c:v>
                </c:pt>
                <c:pt idx="912">
                  <c:v>741.6</c:v>
                </c:pt>
                <c:pt idx="913">
                  <c:v>742.5</c:v>
                </c:pt>
                <c:pt idx="914">
                  <c:v>744.5</c:v>
                </c:pt>
                <c:pt idx="915">
                  <c:v>743.45</c:v>
                </c:pt>
                <c:pt idx="916">
                  <c:v>744.9</c:v>
                </c:pt>
                <c:pt idx="917">
                  <c:v>744.05</c:v>
                </c:pt>
                <c:pt idx="918">
                  <c:v>745.3</c:v>
                </c:pt>
                <c:pt idx="919">
                  <c:v>743.9</c:v>
                </c:pt>
                <c:pt idx="920">
                  <c:v>744.7</c:v>
                </c:pt>
                <c:pt idx="921">
                  <c:v>743.2</c:v>
                </c:pt>
                <c:pt idx="922">
                  <c:v>743.45</c:v>
                </c:pt>
                <c:pt idx="923">
                  <c:v>744.35</c:v>
                </c:pt>
                <c:pt idx="924">
                  <c:v>744</c:v>
                </c:pt>
                <c:pt idx="925">
                  <c:v>744.6</c:v>
                </c:pt>
                <c:pt idx="926">
                  <c:v>743.2</c:v>
                </c:pt>
                <c:pt idx="927">
                  <c:v>742.9</c:v>
                </c:pt>
                <c:pt idx="928">
                  <c:v>743.55</c:v>
                </c:pt>
                <c:pt idx="929">
                  <c:v>743.05</c:v>
                </c:pt>
                <c:pt idx="930">
                  <c:v>744.2</c:v>
                </c:pt>
                <c:pt idx="931">
                  <c:v>743.85</c:v>
                </c:pt>
                <c:pt idx="932">
                  <c:v>743.6</c:v>
                </c:pt>
                <c:pt idx="933">
                  <c:v>743.25</c:v>
                </c:pt>
                <c:pt idx="934">
                  <c:v>744.8</c:v>
                </c:pt>
                <c:pt idx="935">
                  <c:v>742.65</c:v>
                </c:pt>
                <c:pt idx="936">
                  <c:v>744.95</c:v>
                </c:pt>
                <c:pt idx="937">
                  <c:v>743.75</c:v>
                </c:pt>
                <c:pt idx="938">
                  <c:v>744.2</c:v>
                </c:pt>
                <c:pt idx="939">
                  <c:v>743.95</c:v>
                </c:pt>
                <c:pt idx="940">
                  <c:v>743.6</c:v>
                </c:pt>
                <c:pt idx="941">
                  <c:v>744.65</c:v>
                </c:pt>
                <c:pt idx="942">
                  <c:v>744.25</c:v>
                </c:pt>
                <c:pt idx="943">
                  <c:v>743.55</c:v>
                </c:pt>
                <c:pt idx="944">
                  <c:v>745.6</c:v>
                </c:pt>
                <c:pt idx="945">
                  <c:v>744.65</c:v>
                </c:pt>
                <c:pt idx="946">
                  <c:v>745.05</c:v>
                </c:pt>
                <c:pt idx="947">
                  <c:v>743.5</c:v>
                </c:pt>
                <c:pt idx="948">
                  <c:v>744.5</c:v>
                </c:pt>
                <c:pt idx="949">
                  <c:v>743.9</c:v>
                </c:pt>
                <c:pt idx="950">
                  <c:v>744.95</c:v>
                </c:pt>
                <c:pt idx="951">
                  <c:v>744.4</c:v>
                </c:pt>
                <c:pt idx="952">
                  <c:v>744.6</c:v>
                </c:pt>
                <c:pt idx="953">
                  <c:v>744.15</c:v>
                </c:pt>
                <c:pt idx="954">
                  <c:v>743.4</c:v>
                </c:pt>
                <c:pt idx="955">
                  <c:v>744.1</c:v>
                </c:pt>
                <c:pt idx="956">
                  <c:v>745.45</c:v>
                </c:pt>
                <c:pt idx="957">
                  <c:v>743.1</c:v>
                </c:pt>
                <c:pt idx="958">
                  <c:v>744.8</c:v>
                </c:pt>
                <c:pt idx="959">
                  <c:v>743.55</c:v>
                </c:pt>
                <c:pt idx="960">
                  <c:v>743.5</c:v>
                </c:pt>
                <c:pt idx="961">
                  <c:v>743.7</c:v>
                </c:pt>
                <c:pt idx="962">
                  <c:v>744.8</c:v>
                </c:pt>
                <c:pt idx="963">
                  <c:v>742.85</c:v>
                </c:pt>
                <c:pt idx="964">
                  <c:v>745.4</c:v>
                </c:pt>
                <c:pt idx="965">
                  <c:v>744.6</c:v>
                </c:pt>
                <c:pt idx="966">
                  <c:v>742.75</c:v>
                </c:pt>
                <c:pt idx="967">
                  <c:v>744.1</c:v>
                </c:pt>
                <c:pt idx="968">
                  <c:v>745.85</c:v>
                </c:pt>
                <c:pt idx="969">
                  <c:v>745.1</c:v>
                </c:pt>
                <c:pt idx="970">
                  <c:v>743.95</c:v>
                </c:pt>
                <c:pt idx="971">
                  <c:v>743.95</c:v>
                </c:pt>
                <c:pt idx="972">
                  <c:v>745.95</c:v>
                </c:pt>
                <c:pt idx="973">
                  <c:v>744.35</c:v>
                </c:pt>
                <c:pt idx="974">
                  <c:v>744.65</c:v>
                </c:pt>
                <c:pt idx="975">
                  <c:v>744.7</c:v>
                </c:pt>
                <c:pt idx="976">
                  <c:v>743.8</c:v>
                </c:pt>
                <c:pt idx="977">
                  <c:v>746.25</c:v>
                </c:pt>
                <c:pt idx="978">
                  <c:v>743.85</c:v>
                </c:pt>
                <c:pt idx="979">
                  <c:v>744.45</c:v>
                </c:pt>
                <c:pt idx="980">
                  <c:v>744.8</c:v>
                </c:pt>
                <c:pt idx="981">
                  <c:v>744.15</c:v>
                </c:pt>
                <c:pt idx="982">
                  <c:v>744.45</c:v>
                </c:pt>
                <c:pt idx="983">
                  <c:v>745.6</c:v>
                </c:pt>
                <c:pt idx="984">
                  <c:v>743.9</c:v>
                </c:pt>
                <c:pt idx="985">
                  <c:v>745.3</c:v>
                </c:pt>
                <c:pt idx="986">
                  <c:v>745</c:v>
                </c:pt>
                <c:pt idx="987">
                  <c:v>744.2</c:v>
                </c:pt>
                <c:pt idx="988">
                  <c:v>744.3</c:v>
                </c:pt>
                <c:pt idx="989">
                  <c:v>743.75</c:v>
                </c:pt>
                <c:pt idx="990">
                  <c:v>743.8</c:v>
                </c:pt>
                <c:pt idx="991">
                  <c:v>744.75</c:v>
                </c:pt>
                <c:pt idx="992">
                  <c:v>745.55</c:v>
                </c:pt>
                <c:pt idx="993">
                  <c:v>744.15</c:v>
                </c:pt>
                <c:pt idx="994">
                  <c:v>744.55</c:v>
                </c:pt>
                <c:pt idx="995">
                  <c:v>743.45</c:v>
                </c:pt>
                <c:pt idx="996">
                  <c:v>743.8</c:v>
                </c:pt>
                <c:pt idx="997">
                  <c:v>744.1</c:v>
                </c:pt>
                <c:pt idx="998">
                  <c:v>744.8</c:v>
                </c:pt>
                <c:pt idx="999">
                  <c:v>743.95</c:v>
                </c:pt>
                <c:pt idx="1000">
                  <c:v>745.05</c:v>
                </c:pt>
                <c:pt idx="1001">
                  <c:v>745.65</c:v>
                </c:pt>
                <c:pt idx="1002">
                  <c:v>743.1</c:v>
                </c:pt>
                <c:pt idx="1003">
                  <c:v>744.5</c:v>
                </c:pt>
                <c:pt idx="1004">
                  <c:v>743.8</c:v>
                </c:pt>
                <c:pt idx="1005">
                  <c:v>744.85</c:v>
                </c:pt>
                <c:pt idx="1006">
                  <c:v>745.25</c:v>
                </c:pt>
                <c:pt idx="1007">
                  <c:v>743.35</c:v>
                </c:pt>
                <c:pt idx="1008">
                  <c:v>744.5</c:v>
                </c:pt>
                <c:pt idx="1009">
                  <c:v>744.15</c:v>
                </c:pt>
                <c:pt idx="1010">
                  <c:v>743.8</c:v>
                </c:pt>
                <c:pt idx="1011">
                  <c:v>744.25</c:v>
                </c:pt>
                <c:pt idx="1012">
                  <c:v>742.7</c:v>
                </c:pt>
                <c:pt idx="1013">
                  <c:v>744.45</c:v>
                </c:pt>
                <c:pt idx="1014">
                  <c:v>744.6</c:v>
                </c:pt>
                <c:pt idx="1015">
                  <c:v>743.9</c:v>
                </c:pt>
                <c:pt idx="1016">
                  <c:v>744.1</c:v>
                </c:pt>
                <c:pt idx="1017">
                  <c:v>743.35</c:v>
                </c:pt>
                <c:pt idx="1018">
                  <c:v>744.15</c:v>
                </c:pt>
                <c:pt idx="1019">
                  <c:v>744.5</c:v>
                </c:pt>
                <c:pt idx="1020">
                  <c:v>743.3</c:v>
                </c:pt>
                <c:pt idx="1021">
                  <c:v>744.5</c:v>
                </c:pt>
                <c:pt idx="1022">
                  <c:v>744.5</c:v>
                </c:pt>
                <c:pt idx="1023">
                  <c:v>743</c:v>
                </c:pt>
              </c:numCache>
            </c:numRef>
          </c:yVal>
          <c:smooth val="1"/>
          <c:extLst>
            <c:ext xmlns:c16="http://schemas.microsoft.com/office/drawing/2014/chart" uri="{C3380CC4-5D6E-409C-BE32-E72D297353CC}">
              <c16:uniqueId val="{00000004-48BA-4C2D-A989-78BBB3FC99DA}"/>
            </c:ext>
          </c:extLst>
        </c:ser>
        <c:dLbls>
          <c:showLegendKey val="0"/>
          <c:showVal val="0"/>
          <c:showCatName val="0"/>
          <c:showSerName val="0"/>
          <c:showPercent val="0"/>
          <c:showBubbleSize val="0"/>
        </c:dLbls>
        <c:axId val="1133627968"/>
        <c:axId val="1133617888"/>
      </c:scatterChart>
      <c:valAx>
        <c:axId val="1133627968"/>
        <c:scaling>
          <c:orientation val="minMax"/>
          <c:max val="600"/>
          <c:min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de-DE" sz="1600"/>
                  <a:t> Wavenumber </a:t>
                </a:r>
                <a:r>
                  <a:rPr lang="de-DE" sz="1600" baseline="0"/>
                  <a:t> cm-1</a:t>
                </a:r>
                <a:endParaRPr lang="de-DE" sz="1600"/>
              </a:p>
            </c:rich>
          </c:tx>
          <c:layout>
            <c:manualLayout>
              <c:xMode val="edge"/>
              <c:yMode val="edge"/>
              <c:x val="0.29037349355258074"/>
              <c:y val="0.92955428894371928"/>
            </c:manualLayout>
          </c:layout>
          <c:overlay val="0"/>
          <c:spPr>
            <a:noFill/>
            <a:ln>
              <a:noFill/>
            </a:ln>
            <a:effectLst/>
          </c:sp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133617888"/>
        <c:crosses val="autoZero"/>
        <c:crossBetween val="midCat"/>
      </c:valAx>
      <c:valAx>
        <c:axId val="1133617888"/>
        <c:scaling>
          <c:orientation val="minMax"/>
          <c:min val="7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de-DE" sz="1600"/>
                  <a:t>Counts (a.u)</a:t>
                </a:r>
              </a:p>
            </c:rich>
          </c:tx>
          <c:overlay val="0"/>
          <c:spPr>
            <a:noFill/>
            <a:ln>
              <a:noFill/>
            </a:ln>
            <a:effectLst/>
          </c:sp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crossAx val="1133627968"/>
        <c:crossesAt val="-200"/>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81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intercept val="0"/>
            <c:dispRSqr val="0"/>
            <c:dispEq val="0"/>
          </c:trendline>
          <c:xVal>
            <c:numRef>
              <c:f>Sheet3!$E$1:$E$4</c:f>
              <c:numCache>
                <c:formatCode>General</c:formatCode>
                <c:ptCount val="4"/>
                <c:pt idx="0">
                  <c:v>0</c:v>
                </c:pt>
                <c:pt idx="1">
                  <c:v>0.01</c:v>
                </c:pt>
                <c:pt idx="2">
                  <c:v>0.03</c:v>
                </c:pt>
                <c:pt idx="3">
                  <c:v>3.9E-2</c:v>
                </c:pt>
              </c:numCache>
            </c:numRef>
          </c:xVal>
          <c:yVal>
            <c:numRef>
              <c:f>Sheet3!$F$1:$F$4</c:f>
              <c:numCache>
                <c:formatCode>General</c:formatCode>
                <c:ptCount val="4"/>
                <c:pt idx="0">
                  <c:v>0</c:v>
                </c:pt>
                <c:pt idx="1">
                  <c:v>0.4</c:v>
                </c:pt>
                <c:pt idx="2">
                  <c:v>1.3</c:v>
                </c:pt>
                <c:pt idx="3">
                  <c:v>2.5</c:v>
                </c:pt>
              </c:numCache>
            </c:numRef>
          </c:yVal>
          <c:smooth val="0"/>
          <c:extLst>
            <c:ext xmlns:c16="http://schemas.microsoft.com/office/drawing/2014/chart" uri="{C3380CC4-5D6E-409C-BE32-E72D297353CC}">
              <c16:uniqueId val="{00000001-CF8D-4F94-A8A9-583011BDD732}"/>
            </c:ext>
          </c:extLst>
        </c:ser>
        <c:dLbls>
          <c:showLegendKey val="0"/>
          <c:showVal val="0"/>
          <c:showCatName val="0"/>
          <c:showSerName val="0"/>
          <c:showPercent val="0"/>
          <c:showBubbleSize val="0"/>
        </c:dLbls>
        <c:axId val="1476399119"/>
        <c:axId val="1476400079"/>
      </c:scatterChart>
      <c:valAx>
        <c:axId val="14763991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a:solidFill>
                      <a:schemeClr val="tx1"/>
                    </a:solidFill>
                    <a:latin typeface="Times New Roman" panose="02020603050405020304" pitchFamily="18" charset="0"/>
                    <a:cs typeface="Times New Roman" panose="02020603050405020304" pitchFamily="18" charset="0"/>
                  </a:rPr>
                  <a:t>Stress</a:t>
                </a:r>
                <a:r>
                  <a:rPr lang="en-US" sz="1600" baseline="0">
                    <a:solidFill>
                      <a:schemeClr val="tx1"/>
                    </a:solidFill>
                    <a:latin typeface="Times New Roman" panose="02020603050405020304" pitchFamily="18" charset="0"/>
                    <a:cs typeface="Times New Roman" panose="02020603050405020304" pitchFamily="18" charset="0"/>
                  </a:rPr>
                  <a:t> (GPa)</a:t>
                </a:r>
                <a:endParaRPr lang="en-US" sz="16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76400079"/>
        <c:crosses val="autoZero"/>
        <c:crossBetween val="midCat"/>
      </c:valAx>
      <c:valAx>
        <c:axId val="1476400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a:solidFill>
                      <a:schemeClr val="tx1"/>
                    </a:solidFill>
                    <a:latin typeface="Times New Roman" panose="02020603050405020304" pitchFamily="18" charset="0"/>
                    <a:cs typeface="Times New Roman" panose="02020603050405020304" pitchFamily="18" charset="0"/>
                  </a:rPr>
                  <a:t>Raman</a:t>
                </a:r>
                <a:r>
                  <a:rPr lang="en-US" sz="1600" baseline="0">
                    <a:solidFill>
                      <a:schemeClr val="tx1"/>
                    </a:solidFill>
                    <a:latin typeface="Times New Roman" panose="02020603050405020304" pitchFamily="18" charset="0"/>
                    <a:cs typeface="Times New Roman" panose="02020603050405020304" pitchFamily="18" charset="0"/>
                  </a:rPr>
                  <a:t> Peak Shift (cm-1)</a:t>
                </a:r>
                <a:endParaRPr lang="en-US" sz="160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2.3504472920257792E-2"/>
              <c:y val="0.1254569975555618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7639911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0.56471</cdr:x>
      <cdr:y>0.2917</cdr:y>
    </cdr:from>
    <cdr:to>
      <cdr:x>0.58202</cdr:x>
      <cdr:y>0.31999</cdr:y>
    </cdr:to>
    <cdr:sp macro="" textlink="">
      <cdr:nvSpPr>
        <cdr:cNvPr id="2" name="Oval 1">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4036680" y="1276043"/>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0.56559</cdr:x>
      <cdr:y>0.39765</cdr:y>
    </cdr:from>
    <cdr:to>
      <cdr:x>0.5829</cdr:x>
      <cdr:y>0.42593</cdr:y>
    </cdr:to>
    <cdr:sp macro="" textlink="">
      <cdr:nvSpPr>
        <cdr:cNvPr id="3" name="Oval 2">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4042943" y="1739506"/>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0.56296</cdr:x>
      <cdr:y>0.53509</cdr:y>
    </cdr:from>
    <cdr:to>
      <cdr:x>0.58027</cdr:x>
      <cdr:y>0.56338</cdr:y>
    </cdr:to>
    <cdr:sp macro="" textlink="">
      <cdr:nvSpPr>
        <cdr:cNvPr id="4" name="Oval 3">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4024154" y="2340755"/>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0.2011</cdr:x>
      <cdr:y>0.63388</cdr:y>
    </cdr:from>
    <cdr:to>
      <cdr:x>0.21842</cdr:x>
      <cdr:y>0.66217</cdr:y>
    </cdr:to>
    <cdr:sp macro="" textlink="">
      <cdr:nvSpPr>
        <cdr:cNvPr id="5" name="Oval 4">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1437530" y="2772903"/>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0.31763</cdr:x>
      <cdr:y>0.67826</cdr:y>
    </cdr:from>
    <cdr:to>
      <cdr:x>0.33495</cdr:x>
      <cdr:y>0.70655</cdr:y>
    </cdr:to>
    <cdr:sp macro="" textlink="">
      <cdr:nvSpPr>
        <cdr:cNvPr id="6" name="Oval 5">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2270511" y="2967056"/>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0.55946</cdr:x>
      <cdr:y>0.6445</cdr:y>
    </cdr:from>
    <cdr:to>
      <cdr:x>0.57678</cdr:x>
      <cdr:y>0.67279</cdr:y>
    </cdr:to>
    <cdr:sp macro="" textlink="">
      <cdr:nvSpPr>
        <cdr:cNvPr id="7" name="Oval 6">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3999163" y="2819367"/>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0.60144</cdr:x>
      <cdr:y>0.58181</cdr:y>
    </cdr:from>
    <cdr:to>
      <cdr:x>0.61876</cdr:x>
      <cdr:y>0.6101</cdr:y>
    </cdr:to>
    <cdr:sp macro="" textlink="">
      <cdr:nvSpPr>
        <cdr:cNvPr id="8" name="Oval 7">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4299248" y="2545131"/>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0.60144</cdr:x>
      <cdr:y>0.46387</cdr:y>
    </cdr:from>
    <cdr:to>
      <cdr:x>0.61876</cdr:x>
      <cdr:y>0.49216</cdr:y>
    </cdr:to>
    <cdr:sp macro="" textlink="">
      <cdr:nvSpPr>
        <cdr:cNvPr id="9" name="Oval 8">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4299248" y="2029211"/>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0.60435</cdr:x>
      <cdr:y>0.37</cdr:y>
    </cdr:from>
    <cdr:to>
      <cdr:x>0.62166</cdr:x>
      <cdr:y>0.39829</cdr:y>
    </cdr:to>
    <cdr:sp macro="" textlink="">
      <cdr:nvSpPr>
        <cdr:cNvPr id="10" name="Oval 9">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4320017" y="1618587"/>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0.60574</cdr:x>
      <cdr:y>0.25921</cdr:y>
    </cdr:from>
    <cdr:to>
      <cdr:x>0.62305</cdr:x>
      <cdr:y>0.2875</cdr:y>
    </cdr:to>
    <cdr:sp macro="" textlink="">
      <cdr:nvSpPr>
        <cdr:cNvPr id="11" name="Oval 10">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4329930" y="1133934"/>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0.21074</cdr:x>
      <cdr:y>0.55513</cdr:y>
    </cdr:from>
    <cdr:to>
      <cdr:x>0.22805</cdr:x>
      <cdr:y>0.58342</cdr:y>
    </cdr:to>
    <cdr:sp macro="" textlink="">
      <cdr:nvSpPr>
        <cdr:cNvPr id="12" name="Oval 11">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1506423" y="2428437"/>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0.32552</cdr:x>
      <cdr:y>0.58377</cdr:y>
    </cdr:from>
    <cdr:to>
      <cdr:x>0.34283</cdr:x>
      <cdr:y>0.61206</cdr:y>
    </cdr:to>
    <cdr:sp macro="" textlink="">
      <cdr:nvSpPr>
        <cdr:cNvPr id="13" name="Oval 12">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2326878" y="2553698"/>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0.21162</cdr:x>
      <cdr:y>0.16714</cdr:y>
    </cdr:from>
    <cdr:to>
      <cdr:x>0.22893</cdr:x>
      <cdr:y>0.19543</cdr:y>
    </cdr:to>
    <cdr:sp macro="" textlink="">
      <cdr:nvSpPr>
        <cdr:cNvPr id="14" name="Oval 13">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1512686" y="731161"/>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0.31413</cdr:x>
      <cdr:y>0.18862</cdr:y>
    </cdr:from>
    <cdr:to>
      <cdr:x>0.33144</cdr:x>
      <cdr:y>0.21691</cdr:y>
    </cdr:to>
    <cdr:sp macro="" textlink="">
      <cdr:nvSpPr>
        <cdr:cNvPr id="15" name="Oval 14">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2245458" y="825106"/>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0.56208</cdr:x>
      <cdr:y>0.15998</cdr:y>
    </cdr:from>
    <cdr:to>
      <cdr:x>0.5794</cdr:x>
      <cdr:y>0.18827</cdr:y>
    </cdr:to>
    <cdr:sp macro="" textlink="">
      <cdr:nvSpPr>
        <cdr:cNvPr id="16" name="Oval 15">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4017891" y="699846"/>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0.20724</cdr:x>
      <cdr:y>0.29313</cdr:y>
    </cdr:from>
    <cdr:to>
      <cdr:x>0.22455</cdr:x>
      <cdr:y>0.32142</cdr:y>
    </cdr:to>
    <cdr:sp macro="" textlink="">
      <cdr:nvSpPr>
        <cdr:cNvPr id="17" name="Oval 16">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1481371" y="1282306"/>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0.32464</cdr:x>
      <cdr:y>0.29599</cdr:y>
    </cdr:from>
    <cdr:to>
      <cdr:x>0.34195</cdr:x>
      <cdr:y>0.32428</cdr:y>
    </cdr:to>
    <cdr:sp macro="" textlink="">
      <cdr:nvSpPr>
        <cdr:cNvPr id="18" name="Oval 17">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2320615" y="1294832"/>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0.20286</cdr:x>
      <cdr:y>0.40624</cdr:y>
    </cdr:from>
    <cdr:to>
      <cdr:x>0.22017</cdr:x>
      <cdr:y>0.43453</cdr:y>
    </cdr:to>
    <cdr:sp macro="" textlink="">
      <cdr:nvSpPr>
        <cdr:cNvPr id="19" name="Oval 18">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1450056" y="1777084"/>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0.31413</cdr:x>
      <cdr:y>0.42342</cdr:y>
    </cdr:from>
    <cdr:to>
      <cdr:x>0.33144</cdr:x>
      <cdr:y>0.45171</cdr:y>
    </cdr:to>
    <cdr:sp macro="" textlink="">
      <cdr:nvSpPr>
        <cdr:cNvPr id="20" name="Oval 19">
          <a:extLst xmlns:a="http://schemas.openxmlformats.org/drawingml/2006/main">
            <a:ext uri="{FF2B5EF4-FFF2-40B4-BE49-F238E27FC236}">
              <a16:creationId xmlns:a16="http://schemas.microsoft.com/office/drawing/2014/main" id="{3CA14A8A-8186-5603-2E6E-9C2771445507}"/>
            </a:ext>
          </a:extLst>
        </cdr:cNvPr>
        <cdr:cNvSpPr/>
      </cdr:nvSpPr>
      <cdr:spPr>
        <a:xfrm xmlns:a="http://schemas.openxmlformats.org/drawingml/2006/main">
          <a:off x="2245458" y="1852240"/>
          <a:ext cx="123753" cy="123754"/>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0.75011</cdr:x>
      <cdr:y>0.02612</cdr:y>
    </cdr:from>
    <cdr:to>
      <cdr:x>0.96619</cdr:x>
      <cdr:y>0.10079</cdr:y>
    </cdr:to>
    <cdr:sp macro="" textlink="">
      <cdr:nvSpPr>
        <cdr:cNvPr id="21" name="Rectangle 20">
          <a:extLst xmlns:a="http://schemas.openxmlformats.org/drawingml/2006/main">
            <a:ext uri="{FF2B5EF4-FFF2-40B4-BE49-F238E27FC236}">
              <a16:creationId xmlns:a16="http://schemas.microsoft.com/office/drawing/2014/main" id="{3BDDFC65-D1EB-534C-4981-3278DE3A85C6}"/>
            </a:ext>
          </a:extLst>
        </cdr:cNvPr>
        <cdr:cNvSpPr/>
      </cdr:nvSpPr>
      <cdr:spPr>
        <a:xfrm xmlns:a="http://schemas.openxmlformats.org/drawingml/2006/main">
          <a:off x="5361950" y="114279"/>
          <a:ext cx="1544595" cy="326627"/>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dr:relSizeAnchor xmlns:cdr="http://schemas.openxmlformats.org/drawingml/2006/chartDrawing">
    <cdr:from>
      <cdr:x>0.82405</cdr:x>
      <cdr:y>0.156</cdr:y>
    </cdr:from>
    <cdr:to>
      <cdr:x>0.92417</cdr:x>
      <cdr:y>0.21249</cdr:y>
    </cdr:to>
    <cdr:sp macro="" textlink="">
      <cdr:nvSpPr>
        <cdr:cNvPr id="23" name="Rectangle 22">
          <a:extLst xmlns:a="http://schemas.openxmlformats.org/drawingml/2006/main">
            <a:ext uri="{FF2B5EF4-FFF2-40B4-BE49-F238E27FC236}">
              <a16:creationId xmlns:a16="http://schemas.microsoft.com/office/drawing/2014/main" id="{CFDBF868-A902-F3EF-8506-6C9241418FCC}"/>
            </a:ext>
          </a:extLst>
        </cdr:cNvPr>
        <cdr:cNvSpPr/>
      </cdr:nvSpPr>
      <cdr:spPr>
        <a:xfrm xmlns:a="http://schemas.openxmlformats.org/drawingml/2006/main">
          <a:off x="5890517" y="682419"/>
          <a:ext cx="715662" cy="247135"/>
        </a:xfrm>
        <a:prstGeom xmlns:a="http://schemas.openxmlformats.org/drawingml/2006/main" prst="rect">
          <a:avLst/>
        </a:prstGeom>
        <a:noFill xmlns:a="http://schemas.openxmlformats.org/drawingml/2006/main"/>
        <a:ln xmlns:a="http://schemas.openxmlformats.org/drawingml/2006/main">
          <a:solidFill>
            <a:schemeClr val="accent2"/>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dr:relSizeAnchor xmlns:cdr="http://schemas.openxmlformats.org/drawingml/2006/chartDrawing">
    <cdr:from>
      <cdr:x>0.82405</cdr:x>
      <cdr:y>0.66702</cdr:y>
    </cdr:from>
    <cdr:to>
      <cdr:x>0.91969</cdr:x>
      <cdr:y>0.72351</cdr:y>
    </cdr:to>
    <cdr:sp macro="" textlink="">
      <cdr:nvSpPr>
        <cdr:cNvPr id="24" name="Rectangle 23">
          <a:extLst xmlns:a="http://schemas.openxmlformats.org/drawingml/2006/main">
            <a:ext uri="{FF2B5EF4-FFF2-40B4-BE49-F238E27FC236}">
              <a16:creationId xmlns:a16="http://schemas.microsoft.com/office/drawing/2014/main" id="{7A75D55D-5335-1EB4-9C76-D968334DAC40}"/>
            </a:ext>
          </a:extLst>
        </cdr:cNvPr>
        <cdr:cNvSpPr/>
      </cdr:nvSpPr>
      <cdr:spPr>
        <a:xfrm xmlns:a="http://schemas.openxmlformats.org/drawingml/2006/main">
          <a:off x="5890517" y="2917893"/>
          <a:ext cx="683602" cy="247135"/>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0.82405</cdr:x>
      <cdr:y>0.53862</cdr:y>
    </cdr:from>
    <cdr:to>
      <cdr:x>0.91969</cdr:x>
      <cdr:y>0.59512</cdr:y>
    </cdr:to>
    <cdr:sp macro="" textlink="">
      <cdr:nvSpPr>
        <cdr:cNvPr id="25" name="Rectangle 24">
          <a:extLst xmlns:a="http://schemas.openxmlformats.org/drawingml/2006/main">
            <a:ext uri="{FF2B5EF4-FFF2-40B4-BE49-F238E27FC236}">
              <a16:creationId xmlns:a16="http://schemas.microsoft.com/office/drawing/2014/main" id="{7A75D55D-5335-1EB4-9C76-D968334DAC40}"/>
            </a:ext>
          </a:extLst>
        </cdr:cNvPr>
        <cdr:cNvSpPr/>
      </cdr:nvSpPr>
      <cdr:spPr>
        <a:xfrm xmlns:a="http://schemas.openxmlformats.org/drawingml/2006/main">
          <a:off x="5890517" y="2356216"/>
          <a:ext cx="683602" cy="247135"/>
        </a:xfrm>
        <a:prstGeom xmlns:a="http://schemas.openxmlformats.org/drawingml/2006/main" prst="rect">
          <a:avLst/>
        </a:prstGeom>
        <a:noFill xmlns:a="http://schemas.openxmlformats.org/drawingml/2006/main"/>
        <a:ln xmlns:a="http://schemas.openxmlformats.org/drawingml/2006/main">
          <a:solidFill>
            <a:schemeClr val="accent5"/>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0.82405</cdr:x>
      <cdr:y>0.40701</cdr:y>
    </cdr:from>
    <cdr:to>
      <cdr:x>0.91969</cdr:x>
      <cdr:y>0.4635</cdr:y>
    </cdr:to>
    <cdr:sp macro="" textlink="">
      <cdr:nvSpPr>
        <cdr:cNvPr id="26" name="Rectangle 25">
          <a:extLst xmlns:a="http://schemas.openxmlformats.org/drawingml/2006/main">
            <a:ext uri="{FF2B5EF4-FFF2-40B4-BE49-F238E27FC236}">
              <a16:creationId xmlns:a16="http://schemas.microsoft.com/office/drawing/2014/main" id="{7A75D55D-5335-1EB4-9C76-D968334DAC40}"/>
            </a:ext>
          </a:extLst>
        </cdr:cNvPr>
        <cdr:cNvSpPr/>
      </cdr:nvSpPr>
      <cdr:spPr>
        <a:xfrm xmlns:a="http://schemas.openxmlformats.org/drawingml/2006/main">
          <a:off x="5890517" y="1780454"/>
          <a:ext cx="683602" cy="247135"/>
        </a:xfrm>
        <a:prstGeom xmlns:a="http://schemas.openxmlformats.org/drawingml/2006/main" prst="rect">
          <a:avLst/>
        </a:prstGeom>
        <a:noFill xmlns:a="http://schemas.openxmlformats.org/drawingml/2006/main"/>
        <a:ln xmlns:a="http://schemas.openxmlformats.org/drawingml/2006/main">
          <a:solidFill>
            <a:schemeClr val="accent4"/>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0.82405</cdr:x>
      <cdr:y>0.28766</cdr:y>
    </cdr:from>
    <cdr:to>
      <cdr:x>0.91969</cdr:x>
      <cdr:y>0.34416</cdr:y>
    </cdr:to>
    <cdr:sp macro="" textlink="">
      <cdr:nvSpPr>
        <cdr:cNvPr id="27" name="Rectangle 26">
          <a:extLst xmlns:a="http://schemas.openxmlformats.org/drawingml/2006/main">
            <a:ext uri="{FF2B5EF4-FFF2-40B4-BE49-F238E27FC236}">
              <a16:creationId xmlns:a16="http://schemas.microsoft.com/office/drawing/2014/main" id="{7A75D55D-5335-1EB4-9C76-D968334DAC40}"/>
            </a:ext>
          </a:extLst>
        </cdr:cNvPr>
        <cdr:cNvSpPr/>
      </cdr:nvSpPr>
      <cdr:spPr>
        <a:xfrm xmlns:a="http://schemas.openxmlformats.org/drawingml/2006/main">
          <a:off x="5890517" y="1258381"/>
          <a:ext cx="683602" cy="247135"/>
        </a:xfrm>
        <a:prstGeom xmlns:a="http://schemas.openxmlformats.org/drawingml/2006/main" prst="rect">
          <a:avLst/>
        </a:prstGeom>
        <a:noFill xmlns:a="http://schemas.openxmlformats.org/drawingml/2006/main"/>
        <a:ln xmlns:a="http://schemas.openxmlformats.org/drawingml/2006/main">
          <a:solidFill>
            <a:schemeClr val="accent3"/>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0.81512</cdr:x>
      <cdr:y>0.53027</cdr:y>
    </cdr:from>
    <cdr:to>
      <cdr:x>0.972</cdr:x>
      <cdr:y>0.60767</cdr:y>
    </cdr:to>
    <cdr:sp macro="" textlink="">
      <cdr:nvSpPr>
        <cdr:cNvPr id="28"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5826671" y="2319689"/>
          <a:ext cx="11214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10 MPa</a:t>
          </a:r>
        </a:p>
      </cdr:txBody>
    </cdr:sp>
  </cdr:relSizeAnchor>
  <cdr:relSizeAnchor xmlns:cdr="http://schemas.openxmlformats.org/drawingml/2006/chartDrawing">
    <cdr:from>
      <cdr:x>0.81512</cdr:x>
      <cdr:y>0.39988</cdr:y>
    </cdr:from>
    <cdr:to>
      <cdr:x>0.95007</cdr:x>
      <cdr:y>0.47727</cdr:y>
    </cdr:to>
    <cdr:sp macro="" textlink="">
      <cdr:nvSpPr>
        <cdr:cNvPr id="29"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5826671" y="1749276"/>
          <a:ext cx="964603" cy="33855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30 MPa</a:t>
          </a:r>
        </a:p>
      </cdr:txBody>
    </cdr:sp>
  </cdr:relSizeAnchor>
  <cdr:relSizeAnchor xmlns:cdr="http://schemas.openxmlformats.org/drawingml/2006/chartDrawing">
    <cdr:from>
      <cdr:x>0.81211</cdr:x>
      <cdr:y>0.27447</cdr:y>
    </cdr:from>
    <cdr:to>
      <cdr:x>0.969</cdr:x>
      <cdr:y>0.35186</cdr:y>
    </cdr:to>
    <cdr:sp macro="" textlink="">
      <cdr:nvSpPr>
        <cdr:cNvPr id="30"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5805173" y="1200664"/>
          <a:ext cx="11214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39 MPa</a:t>
          </a:r>
        </a:p>
      </cdr:txBody>
    </cdr:sp>
  </cdr:relSizeAnchor>
  <cdr:relSizeAnchor xmlns:cdr="http://schemas.openxmlformats.org/drawingml/2006/chartDrawing">
    <cdr:from>
      <cdr:x>0.81517</cdr:x>
      <cdr:y>0.66095</cdr:y>
    </cdr:from>
    <cdr:to>
      <cdr:x>0.97205</cdr:x>
      <cdr:y>0.73834</cdr:y>
    </cdr:to>
    <cdr:sp macro="" textlink="">
      <cdr:nvSpPr>
        <cdr:cNvPr id="31"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5827034" y="2891327"/>
          <a:ext cx="11214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 0 MPa</a:t>
          </a:r>
        </a:p>
      </cdr:txBody>
    </cdr:sp>
  </cdr:relSizeAnchor>
  <cdr:relSizeAnchor xmlns:cdr="http://schemas.openxmlformats.org/drawingml/2006/chartDrawing">
    <cdr:from>
      <cdr:x>0.11213</cdr:x>
      <cdr:y>0.01178</cdr:y>
    </cdr:from>
    <cdr:to>
      <cdr:x>0.24005</cdr:x>
      <cdr:y>0.22081</cdr:y>
    </cdr:to>
    <cdr:sp macro="" textlink="">
      <cdr:nvSpPr>
        <cdr:cNvPr id="22" name="TextBox 21">
          <a:extLst xmlns:a="http://schemas.openxmlformats.org/drawingml/2006/main">
            <a:ext uri="{FF2B5EF4-FFF2-40B4-BE49-F238E27FC236}">
              <a16:creationId xmlns:a16="http://schemas.microsoft.com/office/drawing/2014/main" id="{524FDE0E-7961-399B-8278-EB1E234EBD15}"/>
            </a:ext>
          </a:extLst>
        </cdr:cNvPr>
        <cdr:cNvSpPr txBox="1"/>
      </cdr:nvSpPr>
      <cdr:spPr>
        <a:xfrm xmlns:a="http://schemas.openxmlformats.org/drawingml/2006/main">
          <a:off x="801537" y="5154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kern="1200" dirty="0"/>
            <a:t>a)</a:t>
          </a:r>
        </a:p>
      </cdr:txBody>
    </cdr:sp>
  </cdr:relSizeAnchor>
</c:userShapes>
</file>

<file path=ppt/drawings/drawing2.xml><?xml version="1.0" encoding="utf-8"?>
<c:userShapes xmlns:c="http://schemas.openxmlformats.org/drawingml/2006/chart">
  <cdr:relSizeAnchor xmlns:cdr="http://schemas.openxmlformats.org/drawingml/2006/chartDrawing">
    <cdr:from>
      <cdr:x>0.42624</cdr:x>
      <cdr:y>0.06306</cdr:y>
    </cdr:from>
    <cdr:to>
      <cdr:x>0.74924</cdr:x>
      <cdr:y>0.1158</cdr:y>
    </cdr:to>
    <cdr:sp macro="" textlink="">
      <cdr:nvSpPr>
        <cdr:cNvPr id="2" name="TextBox 1">
          <a:extLst xmlns:a="http://schemas.openxmlformats.org/drawingml/2006/main">
            <a:ext uri="{FF2B5EF4-FFF2-40B4-BE49-F238E27FC236}">
              <a16:creationId xmlns:a16="http://schemas.microsoft.com/office/drawing/2014/main" id="{DCC53B25-2D12-E56D-012A-2BBBF2D1FFF6}"/>
            </a:ext>
          </a:extLst>
        </cdr:cNvPr>
        <cdr:cNvSpPr txBox="1"/>
      </cdr:nvSpPr>
      <cdr:spPr>
        <a:xfrm xmlns:a="http://schemas.openxmlformats.org/drawingml/2006/main">
          <a:off x="1819674" y="256177"/>
          <a:ext cx="1378935" cy="2142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0.53174</cdr:x>
      <cdr:y>0.10077</cdr:y>
    </cdr:from>
    <cdr:to>
      <cdr:x>0.54245</cdr:x>
      <cdr:y>0.11202</cdr:y>
    </cdr:to>
    <cdr:sp macro="" textlink="">
      <cdr:nvSpPr>
        <cdr:cNvPr id="5" name="Oval 4">
          <a:extLst xmlns:a="http://schemas.openxmlformats.org/drawingml/2006/main">
            <a:ext uri="{FF2B5EF4-FFF2-40B4-BE49-F238E27FC236}">
              <a16:creationId xmlns:a16="http://schemas.microsoft.com/office/drawing/2014/main" id="{BA11E35E-2701-6E0A-8AC4-9DEAFD057998}"/>
            </a:ext>
          </a:extLst>
        </cdr:cNvPr>
        <cdr:cNvSpPr/>
      </cdr:nvSpPr>
      <cdr:spPr>
        <a:xfrm xmlns:a="http://schemas.openxmlformats.org/drawingml/2006/main">
          <a:off x="2270074" y="409385"/>
          <a:ext cx="45719" cy="45719"/>
        </a:xfrm>
        <a:prstGeom xmlns:a="http://schemas.openxmlformats.org/drawingml/2006/main" prst="ellipse">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dr:relSizeAnchor xmlns:cdr="http://schemas.openxmlformats.org/drawingml/2006/chartDrawing">
    <cdr:from>
      <cdr:x>0.53392</cdr:x>
      <cdr:y>0.45336</cdr:y>
    </cdr:from>
    <cdr:to>
      <cdr:x>0.54462</cdr:x>
      <cdr:y>0.46461</cdr:y>
    </cdr:to>
    <cdr:sp macro="" textlink="">
      <cdr:nvSpPr>
        <cdr:cNvPr id="6" name="Oval 5">
          <a:extLst xmlns:a="http://schemas.openxmlformats.org/drawingml/2006/main">
            <a:ext uri="{FF2B5EF4-FFF2-40B4-BE49-F238E27FC236}">
              <a16:creationId xmlns:a16="http://schemas.microsoft.com/office/drawing/2014/main" id="{9E32F487-9A29-E242-593B-198759A88A68}"/>
            </a:ext>
          </a:extLst>
        </cdr:cNvPr>
        <cdr:cNvSpPr/>
      </cdr:nvSpPr>
      <cdr:spPr>
        <a:xfrm xmlns:a="http://schemas.openxmlformats.org/drawingml/2006/main">
          <a:off x="2279364" y="1841840"/>
          <a:ext cx="45719" cy="45719"/>
        </a:xfrm>
        <a:prstGeom xmlns:a="http://schemas.openxmlformats.org/drawingml/2006/main" prst="ellipse">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0.54231</cdr:x>
      <cdr:y>0.36021</cdr:y>
    </cdr:from>
    <cdr:to>
      <cdr:x>0.55302</cdr:x>
      <cdr:y>0.37147</cdr:y>
    </cdr:to>
    <cdr:sp macro="" textlink="">
      <cdr:nvSpPr>
        <cdr:cNvPr id="7" name="Oval 6">
          <a:extLst xmlns:a="http://schemas.openxmlformats.org/drawingml/2006/main">
            <a:ext uri="{FF2B5EF4-FFF2-40B4-BE49-F238E27FC236}">
              <a16:creationId xmlns:a16="http://schemas.microsoft.com/office/drawing/2014/main" id="{9E32F487-9A29-E242-593B-198759A88A68}"/>
            </a:ext>
          </a:extLst>
        </cdr:cNvPr>
        <cdr:cNvSpPr/>
      </cdr:nvSpPr>
      <cdr:spPr>
        <a:xfrm xmlns:a="http://schemas.openxmlformats.org/drawingml/2006/main">
          <a:off x="2315193" y="1463412"/>
          <a:ext cx="45719" cy="45719"/>
        </a:xfrm>
        <a:prstGeom xmlns:a="http://schemas.openxmlformats.org/drawingml/2006/main" prst="ellipse">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0.54766</cdr:x>
      <cdr:y>0.26174</cdr:y>
    </cdr:from>
    <cdr:to>
      <cdr:x>0.55837</cdr:x>
      <cdr:y>0.27299</cdr:y>
    </cdr:to>
    <cdr:sp macro="" textlink="">
      <cdr:nvSpPr>
        <cdr:cNvPr id="8" name="Oval 7">
          <a:extLst xmlns:a="http://schemas.openxmlformats.org/drawingml/2006/main">
            <a:ext uri="{FF2B5EF4-FFF2-40B4-BE49-F238E27FC236}">
              <a16:creationId xmlns:a16="http://schemas.microsoft.com/office/drawing/2014/main" id="{9E32F487-9A29-E242-593B-198759A88A68}"/>
            </a:ext>
          </a:extLst>
        </cdr:cNvPr>
        <cdr:cNvSpPr/>
      </cdr:nvSpPr>
      <cdr:spPr>
        <a:xfrm xmlns:a="http://schemas.openxmlformats.org/drawingml/2006/main">
          <a:off x="2338052" y="1063349"/>
          <a:ext cx="45719" cy="45719"/>
        </a:xfrm>
        <a:prstGeom xmlns:a="http://schemas.openxmlformats.org/drawingml/2006/main" prst="ellipse">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0.52856</cdr:x>
      <cdr:y>0.56304</cdr:y>
    </cdr:from>
    <cdr:to>
      <cdr:x>0.53927</cdr:x>
      <cdr:y>0.57429</cdr:y>
    </cdr:to>
    <cdr:sp macro="" textlink="">
      <cdr:nvSpPr>
        <cdr:cNvPr id="9" name="Oval 8">
          <a:extLst xmlns:a="http://schemas.openxmlformats.org/drawingml/2006/main">
            <a:ext uri="{FF2B5EF4-FFF2-40B4-BE49-F238E27FC236}">
              <a16:creationId xmlns:a16="http://schemas.microsoft.com/office/drawing/2014/main" id="{9E32F487-9A29-E242-593B-198759A88A68}"/>
            </a:ext>
          </a:extLst>
        </cdr:cNvPr>
        <cdr:cNvSpPr/>
      </cdr:nvSpPr>
      <cdr:spPr>
        <a:xfrm xmlns:a="http://schemas.openxmlformats.org/drawingml/2006/main">
          <a:off x="2256504" y="2287413"/>
          <a:ext cx="45719" cy="45719"/>
        </a:xfrm>
        <a:prstGeom xmlns:a="http://schemas.openxmlformats.org/drawingml/2006/main" prst="ellipse">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0.74278</cdr:x>
      <cdr:y>0.14236</cdr:y>
    </cdr:from>
    <cdr:to>
      <cdr:x>0.92464</cdr:x>
      <cdr:y>0.20292</cdr:y>
    </cdr:to>
    <cdr:sp macro="" textlink="">
      <cdr:nvSpPr>
        <cdr:cNvPr id="11" name="Rectangle 10">
          <a:extLst xmlns:a="http://schemas.openxmlformats.org/drawingml/2006/main">
            <a:ext uri="{FF2B5EF4-FFF2-40B4-BE49-F238E27FC236}">
              <a16:creationId xmlns:a16="http://schemas.microsoft.com/office/drawing/2014/main" id="{650587C2-9AB2-64B3-5512-A696925C8A66}"/>
            </a:ext>
          </a:extLst>
        </cdr:cNvPr>
        <cdr:cNvSpPr/>
      </cdr:nvSpPr>
      <cdr:spPr>
        <a:xfrm xmlns:a="http://schemas.openxmlformats.org/drawingml/2006/main">
          <a:off x="3171035" y="578348"/>
          <a:ext cx="776390" cy="246053"/>
        </a:xfrm>
        <a:prstGeom xmlns:a="http://schemas.openxmlformats.org/drawingml/2006/main" prst="rect">
          <a:avLst/>
        </a:prstGeom>
        <a:noFill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dr:relSizeAnchor xmlns:cdr="http://schemas.openxmlformats.org/drawingml/2006/chartDrawing">
    <cdr:from>
      <cdr:x>0.74265</cdr:x>
      <cdr:y>0.25816</cdr:y>
    </cdr:from>
    <cdr:to>
      <cdr:x>0.927</cdr:x>
      <cdr:y>0.30778</cdr:y>
    </cdr:to>
    <cdr:sp macro="" textlink="">
      <cdr:nvSpPr>
        <cdr:cNvPr id="12" name="Rectangle 11">
          <a:extLst xmlns:a="http://schemas.openxmlformats.org/drawingml/2006/main">
            <a:ext uri="{FF2B5EF4-FFF2-40B4-BE49-F238E27FC236}">
              <a16:creationId xmlns:a16="http://schemas.microsoft.com/office/drawing/2014/main" id="{2C01F2F4-46F5-66D1-5679-93E11E883737}"/>
            </a:ext>
          </a:extLst>
        </cdr:cNvPr>
        <cdr:cNvSpPr/>
      </cdr:nvSpPr>
      <cdr:spPr>
        <a:xfrm xmlns:a="http://schemas.openxmlformats.org/drawingml/2006/main">
          <a:off x="3170499" y="1048790"/>
          <a:ext cx="787002" cy="201598"/>
        </a:xfrm>
        <a:prstGeom xmlns:a="http://schemas.openxmlformats.org/drawingml/2006/main" prst="rect">
          <a:avLst/>
        </a:prstGeom>
        <a:noFill xmlns:a="http://schemas.openxmlformats.org/drawingml/2006/main"/>
        <a:ln xmlns:a="http://schemas.openxmlformats.org/drawingml/2006/main">
          <a:solidFill>
            <a:schemeClr val="accent3"/>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0.74764</cdr:x>
      <cdr:y>0.62417</cdr:y>
    </cdr:from>
    <cdr:to>
      <cdr:x>0.9291</cdr:x>
      <cdr:y>0.67438</cdr:y>
    </cdr:to>
    <cdr:sp macro="" textlink="">
      <cdr:nvSpPr>
        <cdr:cNvPr id="13" name="Rectangle 12">
          <a:extLst xmlns:a="http://schemas.openxmlformats.org/drawingml/2006/main">
            <a:ext uri="{FF2B5EF4-FFF2-40B4-BE49-F238E27FC236}">
              <a16:creationId xmlns:a16="http://schemas.microsoft.com/office/drawing/2014/main" id="{22417854-3F59-63E5-32FF-CD1FC07D11E9}"/>
            </a:ext>
          </a:extLst>
        </cdr:cNvPr>
        <cdr:cNvSpPr/>
      </cdr:nvSpPr>
      <cdr:spPr>
        <a:xfrm xmlns:a="http://schemas.openxmlformats.org/drawingml/2006/main">
          <a:off x="3191780" y="2535766"/>
          <a:ext cx="774700" cy="203989"/>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0.74953</cdr:x>
      <cdr:y>0.51471</cdr:y>
    </cdr:from>
    <cdr:to>
      <cdr:x>0.9284</cdr:x>
      <cdr:y>0.56232</cdr:y>
    </cdr:to>
    <cdr:sp macro="" textlink="">
      <cdr:nvSpPr>
        <cdr:cNvPr id="14" name="Rectangle 13">
          <a:extLst xmlns:a="http://schemas.openxmlformats.org/drawingml/2006/main">
            <a:ext uri="{FF2B5EF4-FFF2-40B4-BE49-F238E27FC236}">
              <a16:creationId xmlns:a16="http://schemas.microsoft.com/office/drawing/2014/main" id="{22417854-3F59-63E5-32FF-CD1FC07D11E9}"/>
            </a:ext>
          </a:extLst>
        </cdr:cNvPr>
        <cdr:cNvSpPr/>
      </cdr:nvSpPr>
      <cdr:spPr>
        <a:xfrm xmlns:a="http://schemas.openxmlformats.org/drawingml/2006/main">
          <a:off x="3199864" y="2091088"/>
          <a:ext cx="763597" cy="193421"/>
        </a:xfrm>
        <a:prstGeom xmlns:a="http://schemas.openxmlformats.org/drawingml/2006/main" prst="rect">
          <a:avLst/>
        </a:prstGeom>
        <a:noFill xmlns:a="http://schemas.openxmlformats.org/drawingml/2006/main"/>
        <a:ln xmlns:a="http://schemas.openxmlformats.org/drawingml/2006/main">
          <a:solidFill>
            <a:schemeClr val="accent5"/>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0.74329</cdr:x>
      <cdr:y>0.37434</cdr:y>
    </cdr:from>
    <cdr:to>
      <cdr:x>0.92868</cdr:x>
      <cdr:y>0.42016</cdr:y>
    </cdr:to>
    <cdr:sp macro="" textlink="">
      <cdr:nvSpPr>
        <cdr:cNvPr id="15" name="Rectangle 14">
          <a:extLst xmlns:a="http://schemas.openxmlformats.org/drawingml/2006/main">
            <a:ext uri="{FF2B5EF4-FFF2-40B4-BE49-F238E27FC236}">
              <a16:creationId xmlns:a16="http://schemas.microsoft.com/office/drawing/2014/main" id="{22417854-3F59-63E5-32FF-CD1FC07D11E9}"/>
            </a:ext>
          </a:extLst>
        </cdr:cNvPr>
        <cdr:cNvSpPr/>
      </cdr:nvSpPr>
      <cdr:spPr>
        <a:xfrm xmlns:a="http://schemas.openxmlformats.org/drawingml/2006/main">
          <a:off x="3173221" y="1520817"/>
          <a:ext cx="791469" cy="186130"/>
        </a:xfrm>
        <a:prstGeom xmlns:a="http://schemas.openxmlformats.org/drawingml/2006/main" prst="rect">
          <a:avLst/>
        </a:prstGeom>
        <a:noFill xmlns:a="http://schemas.openxmlformats.org/drawingml/2006/main"/>
        <a:ln xmlns:a="http://schemas.openxmlformats.org/drawingml/2006/main">
          <a:solidFill>
            <a:schemeClr val="accent4"/>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0.73851</cdr:x>
      <cdr:y>0.12887</cdr:y>
    </cdr:from>
    <cdr:to>
      <cdr:x>0.99433</cdr:x>
      <cdr:y>0.2122</cdr:y>
    </cdr:to>
    <cdr:sp macro="" textlink="">
      <cdr:nvSpPr>
        <cdr:cNvPr id="16"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3152802" y="523556"/>
          <a:ext cx="10921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52 MPa</a:t>
          </a:r>
        </a:p>
      </cdr:txBody>
    </cdr:sp>
  </cdr:relSizeAnchor>
  <cdr:relSizeAnchor xmlns:cdr="http://schemas.openxmlformats.org/drawingml/2006/chartDrawing">
    <cdr:from>
      <cdr:x>0.73732</cdr:x>
      <cdr:y>0.60756</cdr:y>
    </cdr:from>
    <cdr:to>
      <cdr:x>1</cdr:x>
      <cdr:y>0.6909</cdr:y>
    </cdr:to>
    <cdr:sp macro="" textlink="">
      <cdr:nvSpPr>
        <cdr:cNvPr id="17"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3147728" y="2468301"/>
          <a:ext cx="11214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 0 MPa</a:t>
          </a:r>
        </a:p>
      </cdr:txBody>
    </cdr:sp>
  </cdr:relSizeAnchor>
  <cdr:relSizeAnchor xmlns:cdr="http://schemas.openxmlformats.org/drawingml/2006/chartDrawing">
    <cdr:from>
      <cdr:x>0.73126</cdr:x>
      <cdr:y>0.49672</cdr:y>
    </cdr:from>
    <cdr:to>
      <cdr:x>0.99394</cdr:x>
      <cdr:y>0.58005</cdr:y>
    </cdr:to>
    <cdr:sp macro="" textlink="">
      <cdr:nvSpPr>
        <cdr:cNvPr id="18"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3121856" y="2017982"/>
          <a:ext cx="11214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10 MPa</a:t>
          </a:r>
        </a:p>
      </cdr:txBody>
    </cdr:sp>
  </cdr:relSizeAnchor>
  <cdr:relSizeAnchor xmlns:cdr="http://schemas.openxmlformats.org/drawingml/2006/chartDrawing">
    <cdr:from>
      <cdr:x>0.73126</cdr:x>
      <cdr:y>0.35785</cdr:y>
    </cdr:from>
    <cdr:to>
      <cdr:x>0.99394</cdr:x>
      <cdr:y>0.44118</cdr:y>
    </cdr:to>
    <cdr:sp macro="" textlink="">
      <cdr:nvSpPr>
        <cdr:cNvPr id="19"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3121856" y="1453804"/>
          <a:ext cx="11214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30 MPa</a:t>
          </a:r>
        </a:p>
      </cdr:txBody>
    </cdr:sp>
  </cdr:relSizeAnchor>
  <cdr:relSizeAnchor xmlns:cdr="http://schemas.openxmlformats.org/drawingml/2006/chartDrawing">
    <cdr:from>
      <cdr:x>0.73715</cdr:x>
      <cdr:y>0.24069</cdr:y>
    </cdr:from>
    <cdr:to>
      <cdr:x>0.99983</cdr:x>
      <cdr:y>0.32403</cdr:y>
    </cdr:to>
    <cdr:sp macro="" textlink="">
      <cdr:nvSpPr>
        <cdr:cNvPr id="20"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3147000" y="977846"/>
          <a:ext cx="11214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39 MPa</a:t>
          </a:r>
        </a:p>
      </cdr:txBody>
    </cdr:sp>
  </cdr:relSizeAnchor>
  <cdr:relSizeAnchor xmlns:cdr="http://schemas.openxmlformats.org/drawingml/2006/chartDrawing">
    <cdr:from>
      <cdr:x>0.07243</cdr:x>
      <cdr:y>0.01269</cdr:y>
    </cdr:from>
    <cdr:to>
      <cdr:x>0.28661</cdr:x>
      <cdr:y>0.23776</cdr:y>
    </cdr:to>
    <cdr:sp macro="" textlink="">
      <cdr:nvSpPr>
        <cdr:cNvPr id="3" name="TextBox 1">
          <a:extLst xmlns:a="http://schemas.openxmlformats.org/drawingml/2006/main">
            <a:ext uri="{FF2B5EF4-FFF2-40B4-BE49-F238E27FC236}">
              <a16:creationId xmlns:a16="http://schemas.microsoft.com/office/drawing/2014/main" id="{B85B9FA6-B2E3-E5F8-2896-61370DFF1ED8}"/>
            </a:ext>
          </a:extLst>
        </cdr:cNvPr>
        <cdr:cNvSpPr txBox="1"/>
      </cdr:nvSpPr>
      <cdr:spPr>
        <a:xfrm xmlns:a="http://schemas.openxmlformats.org/drawingml/2006/main">
          <a:off x="309196" y="51547"/>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kern="1200" dirty="0"/>
            <a:t>b)</a:t>
          </a:r>
        </a:p>
      </cdr:txBody>
    </cdr:sp>
  </cdr:relSizeAnchor>
</c:userShapes>
</file>

<file path=ppt/drawings/drawing3.xml><?xml version="1.0" encoding="utf-8"?>
<c:userShapes xmlns:c="http://schemas.openxmlformats.org/drawingml/2006/chart">
  <cdr:relSizeAnchor xmlns:cdr="http://schemas.openxmlformats.org/drawingml/2006/chartDrawing">
    <cdr:from>
      <cdr:x>0.42624</cdr:x>
      <cdr:y>0.06306</cdr:y>
    </cdr:from>
    <cdr:to>
      <cdr:x>0.74924</cdr:x>
      <cdr:y>0.1158</cdr:y>
    </cdr:to>
    <cdr:sp macro="" textlink="">
      <cdr:nvSpPr>
        <cdr:cNvPr id="2" name="TextBox 1">
          <a:extLst xmlns:a="http://schemas.openxmlformats.org/drawingml/2006/main">
            <a:ext uri="{FF2B5EF4-FFF2-40B4-BE49-F238E27FC236}">
              <a16:creationId xmlns:a16="http://schemas.microsoft.com/office/drawing/2014/main" id="{DCC53B25-2D12-E56D-012A-2BBBF2D1FFF6}"/>
            </a:ext>
          </a:extLst>
        </cdr:cNvPr>
        <cdr:cNvSpPr txBox="1"/>
      </cdr:nvSpPr>
      <cdr:spPr>
        <a:xfrm xmlns:a="http://schemas.openxmlformats.org/drawingml/2006/main">
          <a:off x="1819674" y="256177"/>
          <a:ext cx="1378935" cy="2142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0.53174</cdr:x>
      <cdr:y>0.10077</cdr:y>
    </cdr:from>
    <cdr:to>
      <cdr:x>0.54245</cdr:x>
      <cdr:y>0.11202</cdr:y>
    </cdr:to>
    <cdr:sp macro="" textlink="">
      <cdr:nvSpPr>
        <cdr:cNvPr id="5" name="Oval 4">
          <a:extLst xmlns:a="http://schemas.openxmlformats.org/drawingml/2006/main">
            <a:ext uri="{FF2B5EF4-FFF2-40B4-BE49-F238E27FC236}">
              <a16:creationId xmlns:a16="http://schemas.microsoft.com/office/drawing/2014/main" id="{BA11E35E-2701-6E0A-8AC4-9DEAFD057998}"/>
            </a:ext>
          </a:extLst>
        </cdr:cNvPr>
        <cdr:cNvSpPr/>
      </cdr:nvSpPr>
      <cdr:spPr>
        <a:xfrm xmlns:a="http://schemas.openxmlformats.org/drawingml/2006/main">
          <a:off x="2270074" y="409385"/>
          <a:ext cx="45719" cy="45719"/>
        </a:xfrm>
        <a:prstGeom xmlns:a="http://schemas.openxmlformats.org/drawingml/2006/main" prst="ellipse">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dr:relSizeAnchor xmlns:cdr="http://schemas.openxmlformats.org/drawingml/2006/chartDrawing">
    <cdr:from>
      <cdr:x>0.53392</cdr:x>
      <cdr:y>0.45336</cdr:y>
    </cdr:from>
    <cdr:to>
      <cdr:x>0.54462</cdr:x>
      <cdr:y>0.46461</cdr:y>
    </cdr:to>
    <cdr:sp macro="" textlink="">
      <cdr:nvSpPr>
        <cdr:cNvPr id="6" name="Oval 5">
          <a:extLst xmlns:a="http://schemas.openxmlformats.org/drawingml/2006/main">
            <a:ext uri="{FF2B5EF4-FFF2-40B4-BE49-F238E27FC236}">
              <a16:creationId xmlns:a16="http://schemas.microsoft.com/office/drawing/2014/main" id="{9E32F487-9A29-E242-593B-198759A88A68}"/>
            </a:ext>
          </a:extLst>
        </cdr:cNvPr>
        <cdr:cNvSpPr/>
      </cdr:nvSpPr>
      <cdr:spPr>
        <a:xfrm xmlns:a="http://schemas.openxmlformats.org/drawingml/2006/main">
          <a:off x="2279364" y="1841840"/>
          <a:ext cx="45719" cy="45719"/>
        </a:xfrm>
        <a:prstGeom xmlns:a="http://schemas.openxmlformats.org/drawingml/2006/main" prst="ellipse">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0.54231</cdr:x>
      <cdr:y>0.36021</cdr:y>
    </cdr:from>
    <cdr:to>
      <cdr:x>0.55302</cdr:x>
      <cdr:y>0.37147</cdr:y>
    </cdr:to>
    <cdr:sp macro="" textlink="">
      <cdr:nvSpPr>
        <cdr:cNvPr id="7" name="Oval 6">
          <a:extLst xmlns:a="http://schemas.openxmlformats.org/drawingml/2006/main">
            <a:ext uri="{FF2B5EF4-FFF2-40B4-BE49-F238E27FC236}">
              <a16:creationId xmlns:a16="http://schemas.microsoft.com/office/drawing/2014/main" id="{9E32F487-9A29-E242-593B-198759A88A68}"/>
            </a:ext>
          </a:extLst>
        </cdr:cNvPr>
        <cdr:cNvSpPr/>
      </cdr:nvSpPr>
      <cdr:spPr>
        <a:xfrm xmlns:a="http://schemas.openxmlformats.org/drawingml/2006/main">
          <a:off x="2315193" y="1463412"/>
          <a:ext cx="45719" cy="45719"/>
        </a:xfrm>
        <a:prstGeom xmlns:a="http://schemas.openxmlformats.org/drawingml/2006/main" prst="ellipse">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0.54766</cdr:x>
      <cdr:y>0.26174</cdr:y>
    </cdr:from>
    <cdr:to>
      <cdr:x>0.55837</cdr:x>
      <cdr:y>0.27299</cdr:y>
    </cdr:to>
    <cdr:sp macro="" textlink="">
      <cdr:nvSpPr>
        <cdr:cNvPr id="8" name="Oval 7">
          <a:extLst xmlns:a="http://schemas.openxmlformats.org/drawingml/2006/main">
            <a:ext uri="{FF2B5EF4-FFF2-40B4-BE49-F238E27FC236}">
              <a16:creationId xmlns:a16="http://schemas.microsoft.com/office/drawing/2014/main" id="{9E32F487-9A29-E242-593B-198759A88A68}"/>
            </a:ext>
          </a:extLst>
        </cdr:cNvPr>
        <cdr:cNvSpPr/>
      </cdr:nvSpPr>
      <cdr:spPr>
        <a:xfrm xmlns:a="http://schemas.openxmlformats.org/drawingml/2006/main">
          <a:off x="2338052" y="1063349"/>
          <a:ext cx="45719" cy="45719"/>
        </a:xfrm>
        <a:prstGeom xmlns:a="http://schemas.openxmlformats.org/drawingml/2006/main" prst="ellipse">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0.52856</cdr:x>
      <cdr:y>0.56304</cdr:y>
    </cdr:from>
    <cdr:to>
      <cdr:x>0.53927</cdr:x>
      <cdr:y>0.57429</cdr:y>
    </cdr:to>
    <cdr:sp macro="" textlink="">
      <cdr:nvSpPr>
        <cdr:cNvPr id="9" name="Oval 8">
          <a:extLst xmlns:a="http://schemas.openxmlformats.org/drawingml/2006/main">
            <a:ext uri="{FF2B5EF4-FFF2-40B4-BE49-F238E27FC236}">
              <a16:creationId xmlns:a16="http://schemas.microsoft.com/office/drawing/2014/main" id="{9E32F487-9A29-E242-593B-198759A88A68}"/>
            </a:ext>
          </a:extLst>
        </cdr:cNvPr>
        <cdr:cNvSpPr/>
      </cdr:nvSpPr>
      <cdr:spPr>
        <a:xfrm xmlns:a="http://schemas.openxmlformats.org/drawingml/2006/main">
          <a:off x="2256504" y="2287413"/>
          <a:ext cx="45719" cy="45719"/>
        </a:xfrm>
        <a:prstGeom xmlns:a="http://schemas.openxmlformats.org/drawingml/2006/main" prst="ellipse">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0.74278</cdr:x>
      <cdr:y>0.14236</cdr:y>
    </cdr:from>
    <cdr:to>
      <cdr:x>0.92464</cdr:x>
      <cdr:y>0.20292</cdr:y>
    </cdr:to>
    <cdr:sp macro="" textlink="">
      <cdr:nvSpPr>
        <cdr:cNvPr id="11" name="Rectangle 10">
          <a:extLst xmlns:a="http://schemas.openxmlformats.org/drawingml/2006/main">
            <a:ext uri="{FF2B5EF4-FFF2-40B4-BE49-F238E27FC236}">
              <a16:creationId xmlns:a16="http://schemas.microsoft.com/office/drawing/2014/main" id="{650587C2-9AB2-64B3-5512-A696925C8A66}"/>
            </a:ext>
          </a:extLst>
        </cdr:cNvPr>
        <cdr:cNvSpPr/>
      </cdr:nvSpPr>
      <cdr:spPr>
        <a:xfrm xmlns:a="http://schemas.openxmlformats.org/drawingml/2006/main">
          <a:off x="3171035" y="578348"/>
          <a:ext cx="776390" cy="246053"/>
        </a:xfrm>
        <a:prstGeom xmlns:a="http://schemas.openxmlformats.org/drawingml/2006/main" prst="rect">
          <a:avLst/>
        </a:prstGeom>
        <a:noFill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dr:relSizeAnchor xmlns:cdr="http://schemas.openxmlformats.org/drawingml/2006/chartDrawing">
    <cdr:from>
      <cdr:x>0.74265</cdr:x>
      <cdr:y>0.25816</cdr:y>
    </cdr:from>
    <cdr:to>
      <cdr:x>0.927</cdr:x>
      <cdr:y>0.30778</cdr:y>
    </cdr:to>
    <cdr:sp macro="" textlink="">
      <cdr:nvSpPr>
        <cdr:cNvPr id="12" name="Rectangle 11">
          <a:extLst xmlns:a="http://schemas.openxmlformats.org/drawingml/2006/main">
            <a:ext uri="{FF2B5EF4-FFF2-40B4-BE49-F238E27FC236}">
              <a16:creationId xmlns:a16="http://schemas.microsoft.com/office/drawing/2014/main" id="{2C01F2F4-46F5-66D1-5679-93E11E883737}"/>
            </a:ext>
          </a:extLst>
        </cdr:cNvPr>
        <cdr:cNvSpPr/>
      </cdr:nvSpPr>
      <cdr:spPr>
        <a:xfrm xmlns:a="http://schemas.openxmlformats.org/drawingml/2006/main">
          <a:off x="3170499" y="1048790"/>
          <a:ext cx="787002" cy="201598"/>
        </a:xfrm>
        <a:prstGeom xmlns:a="http://schemas.openxmlformats.org/drawingml/2006/main" prst="rect">
          <a:avLst/>
        </a:prstGeom>
        <a:noFill xmlns:a="http://schemas.openxmlformats.org/drawingml/2006/main"/>
        <a:ln xmlns:a="http://schemas.openxmlformats.org/drawingml/2006/main">
          <a:solidFill>
            <a:schemeClr val="accent3"/>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0.74764</cdr:x>
      <cdr:y>0.62417</cdr:y>
    </cdr:from>
    <cdr:to>
      <cdr:x>0.9291</cdr:x>
      <cdr:y>0.67438</cdr:y>
    </cdr:to>
    <cdr:sp macro="" textlink="">
      <cdr:nvSpPr>
        <cdr:cNvPr id="13" name="Rectangle 12">
          <a:extLst xmlns:a="http://schemas.openxmlformats.org/drawingml/2006/main">
            <a:ext uri="{FF2B5EF4-FFF2-40B4-BE49-F238E27FC236}">
              <a16:creationId xmlns:a16="http://schemas.microsoft.com/office/drawing/2014/main" id="{22417854-3F59-63E5-32FF-CD1FC07D11E9}"/>
            </a:ext>
          </a:extLst>
        </cdr:cNvPr>
        <cdr:cNvSpPr/>
      </cdr:nvSpPr>
      <cdr:spPr>
        <a:xfrm xmlns:a="http://schemas.openxmlformats.org/drawingml/2006/main">
          <a:off x="3191780" y="2535766"/>
          <a:ext cx="774700" cy="203989"/>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0.74953</cdr:x>
      <cdr:y>0.51471</cdr:y>
    </cdr:from>
    <cdr:to>
      <cdr:x>0.9284</cdr:x>
      <cdr:y>0.56232</cdr:y>
    </cdr:to>
    <cdr:sp macro="" textlink="">
      <cdr:nvSpPr>
        <cdr:cNvPr id="14" name="Rectangle 13">
          <a:extLst xmlns:a="http://schemas.openxmlformats.org/drawingml/2006/main">
            <a:ext uri="{FF2B5EF4-FFF2-40B4-BE49-F238E27FC236}">
              <a16:creationId xmlns:a16="http://schemas.microsoft.com/office/drawing/2014/main" id="{22417854-3F59-63E5-32FF-CD1FC07D11E9}"/>
            </a:ext>
          </a:extLst>
        </cdr:cNvPr>
        <cdr:cNvSpPr/>
      </cdr:nvSpPr>
      <cdr:spPr>
        <a:xfrm xmlns:a="http://schemas.openxmlformats.org/drawingml/2006/main">
          <a:off x="3199864" y="2091088"/>
          <a:ext cx="763597" cy="193421"/>
        </a:xfrm>
        <a:prstGeom xmlns:a="http://schemas.openxmlformats.org/drawingml/2006/main" prst="rect">
          <a:avLst/>
        </a:prstGeom>
        <a:noFill xmlns:a="http://schemas.openxmlformats.org/drawingml/2006/main"/>
        <a:ln xmlns:a="http://schemas.openxmlformats.org/drawingml/2006/main">
          <a:solidFill>
            <a:schemeClr val="accent5"/>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0.74329</cdr:x>
      <cdr:y>0.37434</cdr:y>
    </cdr:from>
    <cdr:to>
      <cdr:x>0.92868</cdr:x>
      <cdr:y>0.42016</cdr:y>
    </cdr:to>
    <cdr:sp macro="" textlink="">
      <cdr:nvSpPr>
        <cdr:cNvPr id="15" name="Rectangle 14">
          <a:extLst xmlns:a="http://schemas.openxmlformats.org/drawingml/2006/main">
            <a:ext uri="{FF2B5EF4-FFF2-40B4-BE49-F238E27FC236}">
              <a16:creationId xmlns:a16="http://schemas.microsoft.com/office/drawing/2014/main" id="{22417854-3F59-63E5-32FF-CD1FC07D11E9}"/>
            </a:ext>
          </a:extLst>
        </cdr:cNvPr>
        <cdr:cNvSpPr/>
      </cdr:nvSpPr>
      <cdr:spPr>
        <a:xfrm xmlns:a="http://schemas.openxmlformats.org/drawingml/2006/main">
          <a:off x="3173221" y="1520817"/>
          <a:ext cx="791469" cy="186130"/>
        </a:xfrm>
        <a:prstGeom xmlns:a="http://schemas.openxmlformats.org/drawingml/2006/main" prst="rect">
          <a:avLst/>
        </a:prstGeom>
        <a:noFill xmlns:a="http://schemas.openxmlformats.org/drawingml/2006/main"/>
        <a:ln xmlns:a="http://schemas.openxmlformats.org/drawingml/2006/main">
          <a:solidFill>
            <a:schemeClr val="accent4"/>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0.73851</cdr:x>
      <cdr:y>0.12887</cdr:y>
    </cdr:from>
    <cdr:to>
      <cdr:x>0.99433</cdr:x>
      <cdr:y>0.2122</cdr:y>
    </cdr:to>
    <cdr:sp macro="" textlink="">
      <cdr:nvSpPr>
        <cdr:cNvPr id="16"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3152802" y="523556"/>
          <a:ext cx="10921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52 MPa</a:t>
          </a:r>
        </a:p>
      </cdr:txBody>
    </cdr:sp>
  </cdr:relSizeAnchor>
  <cdr:relSizeAnchor xmlns:cdr="http://schemas.openxmlformats.org/drawingml/2006/chartDrawing">
    <cdr:from>
      <cdr:x>0.73732</cdr:x>
      <cdr:y>0.60756</cdr:y>
    </cdr:from>
    <cdr:to>
      <cdr:x>1</cdr:x>
      <cdr:y>0.6909</cdr:y>
    </cdr:to>
    <cdr:sp macro="" textlink="">
      <cdr:nvSpPr>
        <cdr:cNvPr id="17"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3147728" y="2468301"/>
          <a:ext cx="11214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 0 MPa</a:t>
          </a:r>
        </a:p>
      </cdr:txBody>
    </cdr:sp>
  </cdr:relSizeAnchor>
  <cdr:relSizeAnchor xmlns:cdr="http://schemas.openxmlformats.org/drawingml/2006/chartDrawing">
    <cdr:from>
      <cdr:x>0.73126</cdr:x>
      <cdr:y>0.49672</cdr:y>
    </cdr:from>
    <cdr:to>
      <cdr:x>0.99394</cdr:x>
      <cdr:y>0.58005</cdr:y>
    </cdr:to>
    <cdr:sp macro="" textlink="">
      <cdr:nvSpPr>
        <cdr:cNvPr id="18"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3121856" y="2017982"/>
          <a:ext cx="11214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10 MPa</a:t>
          </a:r>
        </a:p>
      </cdr:txBody>
    </cdr:sp>
  </cdr:relSizeAnchor>
  <cdr:relSizeAnchor xmlns:cdr="http://schemas.openxmlformats.org/drawingml/2006/chartDrawing">
    <cdr:from>
      <cdr:x>0.73126</cdr:x>
      <cdr:y>0.35785</cdr:y>
    </cdr:from>
    <cdr:to>
      <cdr:x>0.99394</cdr:x>
      <cdr:y>0.44118</cdr:y>
    </cdr:to>
    <cdr:sp macro="" textlink="">
      <cdr:nvSpPr>
        <cdr:cNvPr id="19"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3121856" y="1453804"/>
          <a:ext cx="11214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30 MPa</a:t>
          </a:r>
        </a:p>
      </cdr:txBody>
    </cdr:sp>
  </cdr:relSizeAnchor>
  <cdr:relSizeAnchor xmlns:cdr="http://schemas.openxmlformats.org/drawingml/2006/chartDrawing">
    <cdr:from>
      <cdr:x>0.73715</cdr:x>
      <cdr:y>0.24069</cdr:y>
    </cdr:from>
    <cdr:to>
      <cdr:x>0.99983</cdr:x>
      <cdr:y>0.32403</cdr:y>
    </cdr:to>
    <cdr:sp macro="" textlink="">
      <cdr:nvSpPr>
        <cdr:cNvPr id="20" name="TextBox 42">
          <a:extLst xmlns:a="http://schemas.openxmlformats.org/drawingml/2006/main">
            <a:ext uri="{FF2B5EF4-FFF2-40B4-BE49-F238E27FC236}">
              <a16:creationId xmlns:a16="http://schemas.microsoft.com/office/drawing/2014/main" id="{5F929E89-72A3-A9F4-69D8-F3077F39C99B}"/>
            </a:ext>
          </a:extLst>
        </cdr:cNvPr>
        <cdr:cNvSpPr txBox="1"/>
      </cdr:nvSpPr>
      <cdr:spPr>
        <a:xfrm xmlns:a="http://schemas.openxmlformats.org/drawingml/2006/main">
          <a:off x="3147000" y="977846"/>
          <a:ext cx="11214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39 MPa</a:t>
          </a:r>
        </a:p>
      </cdr:txBody>
    </cdr:sp>
  </cdr:relSizeAnchor>
  <cdr:relSizeAnchor xmlns:cdr="http://schemas.openxmlformats.org/drawingml/2006/chartDrawing">
    <cdr:from>
      <cdr:x>0.07243</cdr:x>
      <cdr:y>0.01269</cdr:y>
    </cdr:from>
    <cdr:to>
      <cdr:x>0.28661</cdr:x>
      <cdr:y>0.23776</cdr:y>
    </cdr:to>
    <cdr:sp macro="" textlink="">
      <cdr:nvSpPr>
        <cdr:cNvPr id="3" name="TextBox 1">
          <a:extLst xmlns:a="http://schemas.openxmlformats.org/drawingml/2006/main">
            <a:ext uri="{FF2B5EF4-FFF2-40B4-BE49-F238E27FC236}">
              <a16:creationId xmlns:a16="http://schemas.microsoft.com/office/drawing/2014/main" id="{B85B9FA6-B2E3-E5F8-2896-61370DFF1ED8}"/>
            </a:ext>
          </a:extLst>
        </cdr:cNvPr>
        <cdr:cNvSpPr txBox="1"/>
      </cdr:nvSpPr>
      <cdr:spPr>
        <a:xfrm xmlns:a="http://schemas.openxmlformats.org/drawingml/2006/main">
          <a:off x="309196" y="51547"/>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kern="1200" dirty="0"/>
            <a:t>b)</a:t>
          </a:r>
        </a:p>
      </cdr:txBody>
    </cdr:sp>
  </cdr:relSizeAnchor>
</c:userShapes>
</file>

<file path=ppt/drawings/drawing4.xml><?xml version="1.0" encoding="utf-8"?>
<c:userShapes xmlns:c="http://schemas.openxmlformats.org/drawingml/2006/chart">
  <cdr:relSizeAnchor xmlns:cdr="http://schemas.openxmlformats.org/drawingml/2006/chartDrawing">
    <cdr:from>
      <cdr:x>0.73763</cdr:x>
      <cdr:y>0.66507</cdr:y>
    </cdr:from>
    <cdr:to>
      <cdr:x>0.95367</cdr:x>
      <cdr:y>0.79288</cdr:y>
    </cdr:to>
    <cdr:sp macro="" textlink="">
      <cdr:nvSpPr>
        <cdr:cNvPr id="2" name="Rectangle 1">
          <a:extLst xmlns:a="http://schemas.openxmlformats.org/drawingml/2006/main">
            <a:ext uri="{FF2B5EF4-FFF2-40B4-BE49-F238E27FC236}">
              <a16:creationId xmlns:a16="http://schemas.microsoft.com/office/drawing/2014/main" id="{09DDF507-0E60-FA7E-AF83-29F754312C68}"/>
            </a:ext>
          </a:extLst>
        </cdr:cNvPr>
        <cdr:cNvSpPr/>
      </cdr:nvSpPr>
      <cdr:spPr>
        <a:xfrm xmlns:a="http://schemas.openxmlformats.org/drawingml/2006/main">
          <a:off x="5106470" y="2523906"/>
          <a:ext cx="1495588" cy="485050"/>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600" dirty="0">
              <a:latin typeface="Times New Roman" panose="02020603050405020304" pitchFamily="18" charset="0"/>
              <a:cs typeface="Times New Roman" panose="02020603050405020304" pitchFamily="18" charset="0"/>
            </a:rPr>
            <a:t>PS coefficient  55.7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D099A-59B0-4E9D-B571-25A6871C532A}" type="datetimeFigureOut">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3F71A-042C-4A84-99A2-010EC12BCA04}" type="slidenum">
              <a:t>‹#›</a:t>
            </a:fld>
            <a:endParaRPr lang="en-US"/>
          </a:p>
        </p:txBody>
      </p:sp>
    </p:spTree>
    <p:extLst>
      <p:ext uri="{BB962C8B-B14F-4D97-AF65-F5344CB8AC3E}">
        <p14:creationId xmlns:p14="http://schemas.microsoft.com/office/powerpoint/2010/main" val="388849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sa.gov/humans-in-space/artemi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Preface comments:</a:t>
            </a:r>
          </a:p>
          <a:p>
            <a:endParaRPr lang="en-US"/>
          </a:p>
          <a:p>
            <a:r>
              <a:rPr lang="en-US"/>
              <a:t>Emphasize that this is a starting point for discussion on COE needs and appropriate resourcing</a:t>
            </a:r>
          </a:p>
          <a:p>
            <a:r>
              <a:rPr lang="en-US"/>
              <a:t>Lay aside any assumptions or preconceived notions on faculty workload or other metrics</a:t>
            </a:r>
          </a:p>
          <a:p>
            <a:r>
              <a:rPr lang="en-US"/>
              <a:t>Let’s look at the data and go where the data takes us</a:t>
            </a:r>
          </a:p>
          <a:p>
            <a:r>
              <a:rPr lang="en-US"/>
              <a:t>Look at the big picture, try to avoid going into the details because that won’t help us today – I’m happy to follow up later with any relevant or necessary details</a:t>
            </a:r>
          </a:p>
          <a:p>
            <a:r>
              <a:rPr lang="en-US"/>
              <a:t>Positive, forward-leaning discussion on what we can achieve together</a:t>
            </a:r>
          </a:p>
          <a:p>
            <a:endParaRPr lang="en-US"/>
          </a:p>
        </p:txBody>
      </p:sp>
      <p:sp>
        <p:nvSpPr>
          <p:cNvPr id="4" name="Slide Number Placeholder 3"/>
          <p:cNvSpPr>
            <a:spLocks noGrp="1"/>
          </p:cNvSpPr>
          <p:nvPr>
            <p:ph type="sldNum" sz="quarter" idx="5"/>
          </p:nvPr>
        </p:nvSpPr>
        <p:spPr/>
        <p:txBody>
          <a:bodyPr/>
          <a:lstStyle/>
          <a:p>
            <a:fld id="{716B40E1-6B58-6542-B459-683BEC69D23B}" type="slidenum">
              <a:rPr lang="en-US" smtClean="0"/>
              <a:t>1</a:t>
            </a:fld>
            <a:endParaRPr lang="en-US"/>
          </a:p>
        </p:txBody>
      </p:sp>
    </p:spTree>
    <p:extLst>
      <p:ext uri="{BB962C8B-B14F-4D97-AF65-F5344CB8AC3E}">
        <p14:creationId xmlns:p14="http://schemas.microsoft.com/office/powerpoint/2010/main" val="125069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7BA36-C784-A651-8EEF-F193DC918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61CB4-AA43-44CF-06A8-929093F14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CC735-9FE2-B103-903B-9FC15C45058D}"/>
              </a:ext>
            </a:extLst>
          </p:cNvPr>
          <p:cNvSpPr>
            <a:spLocks noGrp="1"/>
          </p:cNvSpPr>
          <p:nvPr>
            <p:ph type="body" idx="1"/>
          </p:nvPr>
        </p:nvSpPr>
        <p:spPr/>
        <p:txBody>
          <a:bodyPr/>
          <a:lstStyle/>
          <a:p>
            <a:r>
              <a:rPr lang="en-US" dirty="0"/>
              <a:t>Our experimental matrix shows the relationship between the applied load (measured in Newtons) and the resulting stress (in megapascals). By varying the load on the samples, we could assess how the material responds at different stress levels. We calculated the stress by considering the cross-sectional area of the sample and applying the load. This matrix provided us with valuable data on how the simulant behaves when subjected to compressive forces.</a:t>
            </a:r>
          </a:p>
          <a:p>
            <a:endParaRPr lang="en-US" dirty="0">
              <a:ea typeface="Calibri"/>
              <a:cs typeface="Calibri"/>
            </a:endParaRPr>
          </a:p>
        </p:txBody>
      </p:sp>
      <p:sp>
        <p:nvSpPr>
          <p:cNvPr id="4" name="Slide Number Placeholder 3">
            <a:extLst>
              <a:ext uri="{FF2B5EF4-FFF2-40B4-BE49-F238E27FC236}">
                <a16:creationId xmlns:a16="http://schemas.microsoft.com/office/drawing/2014/main" id="{460ECAC9-A137-77AC-B620-E8302F1043CE}"/>
              </a:ext>
            </a:extLst>
          </p:cNvPr>
          <p:cNvSpPr>
            <a:spLocks noGrp="1"/>
          </p:cNvSpPr>
          <p:nvPr>
            <p:ph type="sldNum" sz="quarter" idx="5"/>
          </p:nvPr>
        </p:nvSpPr>
        <p:spPr/>
        <p:txBody>
          <a:bodyPr/>
          <a:lstStyle/>
          <a:p>
            <a:fld id="{716B40E1-6B58-6542-B459-683BEC69D23B}" type="slidenum">
              <a:rPr lang="en-US" smtClean="0"/>
              <a:t>10</a:t>
            </a:fld>
            <a:endParaRPr lang="en-US"/>
          </a:p>
        </p:txBody>
      </p:sp>
    </p:spTree>
    <p:extLst>
      <p:ext uri="{BB962C8B-B14F-4D97-AF65-F5344CB8AC3E}">
        <p14:creationId xmlns:p14="http://schemas.microsoft.com/office/powerpoint/2010/main" val="68063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04DB-8097-A203-10D3-4DC9CD717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CDBC4-D8CD-C88E-B69D-76724D5B9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A2ED7-2CCC-4D2F-1782-328B10D0DD8A}"/>
              </a:ext>
            </a:extLst>
          </p:cNvPr>
          <p:cNvSpPr>
            <a:spLocks noGrp="1"/>
          </p:cNvSpPr>
          <p:nvPr>
            <p:ph type="body" idx="1"/>
          </p:nvPr>
        </p:nvSpPr>
        <p:spPr/>
        <p:txBody>
          <a:bodyPr/>
          <a:lstStyle/>
          <a:p>
            <a:r>
              <a:rPr lang="en-US" dirty="0"/>
              <a:t>As the stress increased, we recorded shifts in the Raman peaks. These peaks correspond to specific molecular bonds within the plagioclase minerals. We observed that the peaks shifted rightward as the stress increased, indicating that the material was being compressed, causing a reduction in the interatomic distance. These shifts are directly related to the mechanical changes within the material, allowing us to detect stress levels and identify how the material reacts under different loading conditions.</a:t>
            </a:r>
          </a:p>
        </p:txBody>
      </p:sp>
      <p:sp>
        <p:nvSpPr>
          <p:cNvPr id="4" name="Slide Number Placeholder 3">
            <a:extLst>
              <a:ext uri="{FF2B5EF4-FFF2-40B4-BE49-F238E27FC236}">
                <a16:creationId xmlns:a16="http://schemas.microsoft.com/office/drawing/2014/main" id="{802168F1-C162-3BB2-109B-6161FAF55950}"/>
              </a:ext>
            </a:extLst>
          </p:cNvPr>
          <p:cNvSpPr>
            <a:spLocks noGrp="1"/>
          </p:cNvSpPr>
          <p:nvPr>
            <p:ph type="sldNum" sz="quarter" idx="5"/>
          </p:nvPr>
        </p:nvSpPr>
        <p:spPr/>
        <p:txBody>
          <a:bodyPr/>
          <a:lstStyle/>
          <a:p>
            <a:fld id="{716B40E1-6B58-6542-B459-683BEC69D23B}" type="slidenum">
              <a:rPr lang="en-US" smtClean="0"/>
              <a:t>11</a:t>
            </a:fld>
            <a:endParaRPr lang="en-US"/>
          </a:p>
        </p:txBody>
      </p:sp>
    </p:spTree>
    <p:extLst>
      <p:ext uri="{BB962C8B-B14F-4D97-AF65-F5344CB8AC3E}">
        <p14:creationId xmlns:p14="http://schemas.microsoft.com/office/powerpoint/2010/main" val="110913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AF840-84E0-E3F7-3D3B-1E8F52C8C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4B30C-72DF-A0C6-058A-BB295A498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4742B-7AA8-8F68-D1E4-357F0FB2BF2A}"/>
              </a:ext>
            </a:extLst>
          </p:cNvPr>
          <p:cNvSpPr>
            <a:spLocks noGrp="1"/>
          </p:cNvSpPr>
          <p:nvPr>
            <p:ph type="body" idx="1"/>
          </p:nvPr>
        </p:nvSpPr>
        <p:spPr/>
        <p:txBody>
          <a:bodyPr/>
          <a:lstStyle/>
          <a:p>
            <a:pPr>
              <a:buFont typeface="Arial"/>
              <a:buChar char="•"/>
            </a:pPr>
            <a:r>
              <a:rPr lang="en-US"/>
              <a:t>Several parameters influence the shifts in the Raman peaks observed during our experiments. These include both mechanical and charge transfer parameters, which together explain the changes we see in the spectra.</a:t>
            </a:r>
            <a:endParaRPr lang="en-US">
              <a:ea typeface="Calibri" panose="020F0502020204030204"/>
              <a:cs typeface="Calibri" panose="020F0502020204030204"/>
            </a:endParaRPr>
          </a:p>
          <a:p>
            <a:pPr>
              <a:buFont typeface="Arial"/>
              <a:buChar char="•"/>
            </a:pPr>
            <a:r>
              <a:rPr lang="en-US"/>
              <a:t>One significant factor is compression. As the material is compressed, the interatomic distance becomes smaller. This compression leads to a change in the material’s mechanical properties, causing the Raman peaks to shift rightward. This shift is an indicator of the material's response to applied stress.</a:t>
            </a:r>
            <a:endParaRPr lang="en-US" dirty="0">
              <a:ea typeface="Calibri"/>
              <a:cs typeface="Calibri"/>
            </a:endParaRPr>
          </a:p>
          <a:p>
            <a:pPr>
              <a:buFont typeface="Arial"/>
              <a:buChar char="•"/>
            </a:pPr>
            <a:r>
              <a:rPr lang="en-US"/>
              <a:t>However, a key observation occurs at 52 MPa, where we notice the peak shift reversing. At this point, the peak returns to its original position at 508 cm⁻¹, signaling a change in the material’s structural behavior. This reversal happens when buckling occurs, which causes the interatomic distance to increase, and this change in the interatomic spacing is detected through the Raman spectrum.</a:t>
            </a:r>
            <a:endParaRPr lang="en-US" dirty="0">
              <a:ea typeface="Calibri"/>
              <a:cs typeface="Calibri"/>
            </a:endParaRPr>
          </a:p>
          <a:p>
            <a:pPr>
              <a:buFont typeface="Arial"/>
              <a:buChar char="•"/>
            </a:pPr>
            <a:r>
              <a:rPr lang="en-US" dirty="0"/>
              <a:t>In summary, the rightward shift of the Raman peaks under compression reflects the material's elastic response. However, when the stress exceeds a certain threshold, the material undergoes buckling, which marks the point where the material's mechanical properties transition from elastic to plastic behavior, causing the Raman peak to shift back</a:t>
            </a:r>
            <a:endParaRPr lang="en-US" dirty="0">
              <a:ea typeface="Calibri"/>
              <a:cs typeface="Calibri"/>
            </a:endParaRPr>
          </a:p>
          <a:p>
            <a:pPr marL="342900" indent="-342900">
              <a:buFont typeface="Calibri,Sans-Serif"/>
              <a:buChar char="-"/>
            </a:pPr>
            <a:endParaRPr lang="en-US" dirty="0">
              <a:ea typeface="Calibri"/>
              <a:cs typeface="Calibri"/>
            </a:endParaRPr>
          </a:p>
          <a:p>
            <a:pPr marL="342900" indent="-342900">
              <a:buFont typeface="Calibri,Sans-Serif"/>
              <a:buChar char="-"/>
            </a:pPr>
            <a:endParaRPr lang="en-US" dirty="0"/>
          </a:p>
          <a:p>
            <a:pPr marL="342900" indent="-342900">
              <a:buFont typeface="Calibri,Sans-Serif"/>
              <a:buChar char="-"/>
            </a:pPr>
            <a:r>
              <a:rPr lang="en-US" dirty="0"/>
              <a:t>This change in distance explains the leftward shift</a:t>
            </a:r>
            <a:endParaRPr lang="en-US" dirty="0">
              <a:ea typeface="Calibri"/>
              <a:cs typeface="Calibri"/>
            </a:endParaRPr>
          </a:p>
          <a:p>
            <a:pPr marL="342900" indent="-342900">
              <a:buFont typeface="Calibri,Sans-Serif"/>
              <a:buChar char="-"/>
            </a:pPr>
            <a:r>
              <a:rPr lang="en-US" dirty="0"/>
              <a:t>The buckling and the left shift of the Raman peak would indicate the failure point of the sample</a:t>
            </a:r>
          </a:p>
          <a:p>
            <a:endParaRPr lang="en-US" dirty="0"/>
          </a:p>
          <a:p>
            <a:endParaRPr lang="en-US" dirty="0"/>
          </a:p>
          <a:p>
            <a:r>
              <a:rPr lang="en-US" dirty="0"/>
              <a:t>Mention that’s it is raw data</a:t>
            </a:r>
          </a:p>
          <a:p>
            <a:r>
              <a:rPr lang="en-US" dirty="0" err="1"/>
              <a:t>Inverce</a:t>
            </a:r>
            <a:r>
              <a:rPr lang="en-US" dirty="0"/>
              <a:t> cm up on the superscript</a:t>
            </a:r>
          </a:p>
          <a:p>
            <a:endParaRPr lang="en-US" dirty="0"/>
          </a:p>
          <a:p>
            <a:r>
              <a:rPr lang="en-US" dirty="0"/>
              <a:t>Remove sample picture</a:t>
            </a:r>
          </a:p>
          <a:p>
            <a:r>
              <a:rPr lang="en-US" dirty="0"/>
              <a:t>COMBINE WITH PREVIOUS SLIDE</a:t>
            </a:r>
          </a:p>
          <a:p>
            <a:endParaRPr lang="en-US" dirty="0">
              <a:ea typeface="Calibri"/>
              <a:cs typeface="Calibri"/>
            </a:endParaRPr>
          </a:p>
        </p:txBody>
      </p:sp>
      <p:sp>
        <p:nvSpPr>
          <p:cNvPr id="4" name="Slide Number Placeholder 3">
            <a:extLst>
              <a:ext uri="{FF2B5EF4-FFF2-40B4-BE49-F238E27FC236}">
                <a16:creationId xmlns:a16="http://schemas.microsoft.com/office/drawing/2014/main" id="{A0443320-A243-F6C5-802C-C9D25FE5F600}"/>
              </a:ext>
            </a:extLst>
          </p:cNvPr>
          <p:cNvSpPr>
            <a:spLocks noGrp="1"/>
          </p:cNvSpPr>
          <p:nvPr>
            <p:ph type="sldNum" sz="quarter" idx="5"/>
          </p:nvPr>
        </p:nvSpPr>
        <p:spPr/>
        <p:txBody>
          <a:bodyPr/>
          <a:lstStyle/>
          <a:p>
            <a:fld id="{716B40E1-6B58-6542-B459-683BEC69D23B}" type="slidenum">
              <a:rPr lang="en-US" smtClean="0"/>
              <a:t>12</a:t>
            </a:fld>
            <a:endParaRPr lang="en-US"/>
          </a:p>
        </p:txBody>
      </p:sp>
    </p:spTree>
    <p:extLst>
      <p:ext uri="{BB962C8B-B14F-4D97-AF65-F5344CB8AC3E}">
        <p14:creationId xmlns:p14="http://schemas.microsoft.com/office/powerpoint/2010/main" val="514278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6D78B-28BE-3028-52F1-2300F80D3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1AD85-5539-629F-99B2-6B2C1A31F9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91619-D1DB-A226-8078-2D5ED50E6D3B}"/>
              </a:ext>
            </a:extLst>
          </p:cNvPr>
          <p:cNvSpPr>
            <a:spLocks noGrp="1"/>
          </p:cNvSpPr>
          <p:nvPr>
            <p:ph type="body" idx="1"/>
          </p:nvPr>
        </p:nvSpPr>
        <p:spPr/>
        <p:txBody>
          <a:bodyPr/>
          <a:lstStyle/>
          <a:p>
            <a:pPr marL="342900" indent="-342900">
              <a:buFont typeface="Calibri,Sans-Serif"/>
              <a:buChar char="-"/>
            </a:pPr>
            <a:r>
              <a:rPr lang="en-US" dirty="0"/>
              <a:t>To quantify the material’s sensitivity to stress, we calculated the piezo-spectroscopic coefficient (PS coefficient). This coefficient measures how much the Raman peaks shift per unit of stress. We observed a positive linear correlation between the peak shift and applied stress, which confirms that the material is elastic and can detect moderate changes in stress. However, as the stress increased beyond a certain point, the material’s sensitivity decreased, which indicates a limit to its effectiveness at high stress levels.</a:t>
            </a:r>
          </a:p>
          <a:p>
            <a:pPr marL="342900" indent="-342900">
              <a:buFont typeface="Calibri,Sans-Serif"/>
              <a:buChar char="-"/>
            </a:pPr>
            <a:r>
              <a:rPr lang="en-US" dirty="0"/>
              <a:t>The leftward shift at 52 MPa was not considered for the slope</a:t>
            </a:r>
            <a:endParaRPr lang="en-US" dirty="0">
              <a:ea typeface="Calibri"/>
              <a:cs typeface="Calibri"/>
            </a:endParaRPr>
          </a:p>
          <a:p>
            <a:pPr marL="342900" indent="-342900">
              <a:buFont typeface="Calibri,Sans-Serif"/>
              <a:buChar char="-"/>
            </a:pPr>
            <a:r>
              <a:rPr lang="en-US" dirty="0"/>
              <a:t>At this point, the sample was no longer under uniaxial compression and deviated from elastic behavior</a:t>
            </a:r>
          </a:p>
          <a:p>
            <a:pPr marL="342900" indent="-342900">
              <a:buFont typeface="Calibri,Sans-Serif"/>
              <a:buChar char="-"/>
            </a:pPr>
            <a:r>
              <a:rPr lang="en-US" dirty="0"/>
              <a:t>The deviation can be explained by the mechanical failure (buckling)</a:t>
            </a: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B9286A53-2140-F0DA-3A4A-8EAF81D9AFD7}"/>
              </a:ext>
            </a:extLst>
          </p:cNvPr>
          <p:cNvSpPr>
            <a:spLocks noGrp="1"/>
          </p:cNvSpPr>
          <p:nvPr>
            <p:ph type="sldNum" sz="quarter" idx="5"/>
          </p:nvPr>
        </p:nvSpPr>
        <p:spPr/>
        <p:txBody>
          <a:bodyPr/>
          <a:lstStyle/>
          <a:p>
            <a:fld id="{716B40E1-6B58-6542-B459-683BEC69D23B}" type="slidenum">
              <a:rPr lang="en-US" smtClean="0"/>
              <a:t>13</a:t>
            </a:fld>
            <a:endParaRPr lang="en-US"/>
          </a:p>
        </p:txBody>
      </p:sp>
    </p:spTree>
    <p:extLst>
      <p:ext uri="{BB962C8B-B14F-4D97-AF65-F5344CB8AC3E}">
        <p14:creationId xmlns:p14="http://schemas.microsoft.com/office/powerpoint/2010/main" val="3872042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37CE8-FF66-0213-67BD-A6078DC68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5F979-0AE6-87AB-3A4C-EB04AA869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936B5-CEBC-C5B4-4488-D51A3DD98E5F}"/>
              </a:ext>
            </a:extLst>
          </p:cNvPr>
          <p:cNvSpPr>
            <a:spLocks noGrp="1"/>
          </p:cNvSpPr>
          <p:nvPr>
            <p:ph type="body" idx="1"/>
          </p:nvPr>
        </p:nvSpPr>
        <p:spPr/>
        <p:txBody>
          <a:bodyPr/>
          <a:lstStyle/>
          <a:p>
            <a:r>
              <a:rPr lang="en-US" dirty="0"/>
              <a:t>Our results demonstrate that lunar regolith simulants, such as LHS-1D, can be used to create functional sensors capable of detecting mechanical stress in extreme environments. The Raman spectroscopy data showed measurable shifts in the plagioclase peaks under stress, revealing a stress-dependent response. However, we also found that the material has a limit to its stress tolerance, which is marked by buckling and a leftward shift of the peaks. This suggests that while the material can serve as a sensor, its ability to withstand high stress is limited</a:t>
            </a:r>
          </a:p>
        </p:txBody>
      </p:sp>
      <p:sp>
        <p:nvSpPr>
          <p:cNvPr id="4" name="Slide Number Placeholder 3">
            <a:extLst>
              <a:ext uri="{FF2B5EF4-FFF2-40B4-BE49-F238E27FC236}">
                <a16:creationId xmlns:a16="http://schemas.microsoft.com/office/drawing/2014/main" id="{B1CDE904-6733-6843-6438-9C84745F05BD}"/>
              </a:ext>
            </a:extLst>
          </p:cNvPr>
          <p:cNvSpPr>
            <a:spLocks noGrp="1"/>
          </p:cNvSpPr>
          <p:nvPr>
            <p:ph type="sldNum" sz="quarter" idx="5"/>
          </p:nvPr>
        </p:nvSpPr>
        <p:spPr/>
        <p:txBody>
          <a:bodyPr/>
          <a:lstStyle/>
          <a:p>
            <a:fld id="{716B40E1-6B58-6542-B459-683BEC69D23B}" type="slidenum">
              <a:rPr lang="en-US" smtClean="0"/>
              <a:t>14</a:t>
            </a:fld>
            <a:endParaRPr lang="en-US"/>
          </a:p>
        </p:txBody>
      </p:sp>
    </p:spTree>
    <p:extLst>
      <p:ext uri="{BB962C8B-B14F-4D97-AF65-F5344CB8AC3E}">
        <p14:creationId xmlns:p14="http://schemas.microsoft.com/office/powerpoint/2010/main" val="1106687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B75B7-C567-864E-3ADD-547838BE1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83FAB-06B6-0B91-DD91-071831FD8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36B6D-A9FE-D839-23BC-5F9B3910921E}"/>
              </a:ext>
            </a:extLst>
          </p:cNvPr>
          <p:cNvSpPr>
            <a:spLocks noGrp="1"/>
          </p:cNvSpPr>
          <p:nvPr>
            <p:ph type="body" idx="1"/>
          </p:nvPr>
        </p:nvSpPr>
        <p:spPr/>
        <p:txBody>
          <a:bodyPr/>
          <a:lstStyle/>
          <a:p>
            <a:r>
              <a:rPr lang="en-US" dirty="0"/>
              <a:t>As we look toward future research, we plan to test additional simulants, such as LMS-1D, to verify if the simulant composition affects its mechanical stress sensitivity. We also aim to deconvolute the overlapping Raman peaks to improve our measurements and obtain more precise data. Additionally, we will explore manufacturing samples with a higher regolith percentage to improve signal strength. Our ultimate goal is to optimize the material composition and processing techniques to create more sensitive sensors capable of detecting higher stress levels</a:t>
            </a:r>
          </a:p>
        </p:txBody>
      </p:sp>
      <p:sp>
        <p:nvSpPr>
          <p:cNvPr id="4" name="Slide Number Placeholder 3">
            <a:extLst>
              <a:ext uri="{FF2B5EF4-FFF2-40B4-BE49-F238E27FC236}">
                <a16:creationId xmlns:a16="http://schemas.microsoft.com/office/drawing/2014/main" id="{3FDE43EE-8320-B853-3EC7-7F7789DF099C}"/>
              </a:ext>
            </a:extLst>
          </p:cNvPr>
          <p:cNvSpPr>
            <a:spLocks noGrp="1"/>
          </p:cNvSpPr>
          <p:nvPr>
            <p:ph type="sldNum" sz="quarter" idx="5"/>
          </p:nvPr>
        </p:nvSpPr>
        <p:spPr/>
        <p:txBody>
          <a:bodyPr/>
          <a:lstStyle/>
          <a:p>
            <a:fld id="{716B40E1-6B58-6542-B459-683BEC69D23B}" type="slidenum">
              <a:rPr lang="en-US" smtClean="0"/>
              <a:t>15</a:t>
            </a:fld>
            <a:endParaRPr lang="en-US"/>
          </a:p>
        </p:txBody>
      </p:sp>
    </p:spTree>
    <p:extLst>
      <p:ext uri="{BB962C8B-B14F-4D97-AF65-F5344CB8AC3E}">
        <p14:creationId xmlns:p14="http://schemas.microsoft.com/office/powerpoint/2010/main" val="1008474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7976C-C501-9E12-B509-7DB328552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FC274-615D-1921-8628-13CA439FF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277B3-68EC-17DA-0377-DFD1CA288FF0}"/>
              </a:ext>
            </a:extLst>
          </p:cNvPr>
          <p:cNvSpPr>
            <a:spLocks noGrp="1"/>
          </p:cNvSpPr>
          <p:nvPr>
            <p:ph type="body" idx="1"/>
          </p:nvPr>
        </p:nvSpPr>
        <p:spPr/>
        <p:txBody>
          <a:bodyPr/>
          <a:lstStyle/>
          <a:p>
            <a:r>
              <a:rPr lang="en-US" dirty="0"/>
              <a:t>I would like to extend my gratitude to the National Science Foundation, which provided support for this research through grant CMMI 2349931. I would also like to thank Professor Michael Kinzel and Postdoctoral Fellow Jan Erik Förster for their invaluable guidance and support during the course of this work.</a:t>
            </a:r>
          </a:p>
        </p:txBody>
      </p:sp>
      <p:sp>
        <p:nvSpPr>
          <p:cNvPr id="4" name="Slide Number Placeholder 3">
            <a:extLst>
              <a:ext uri="{FF2B5EF4-FFF2-40B4-BE49-F238E27FC236}">
                <a16:creationId xmlns:a16="http://schemas.microsoft.com/office/drawing/2014/main" id="{D692B3A4-8093-34EF-661C-94FEE2E3A22F}"/>
              </a:ext>
            </a:extLst>
          </p:cNvPr>
          <p:cNvSpPr>
            <a:spLocks noGrp="1"/>
          </p:cNvSpPr>
          <p:nvPr>
            <p:ph type="sldNum" sz="quarter" idx="5"/>
          </p:nvPr>
        </p:nvSpPr>
        <p:spPr/>
        <p:txBody>
          <a:bodyPr/>
          <a:lstStyle/>
          <a:p>
            <a:fld id="{716B40E1-6B58-6542-B459-683BEC69D23B}" type="slidenum">
              <a:rPr lang="en-US" smtClean="0"/>
              <a:t>16</a:t>
            </a:fld>
            <a:endParaRPr lang="en-US"/>
          </a:p>
        </p:txBody>
      </p:sp>
    </p:spTree>
    <p:extLst>
      <p:ext uri="{BB962C8B-B14F-4D97-AF65-F5344CB8AC3E}">
        <p14:creationId xmlns:p14="http://schemas.microsoft.com/office/powerpoint/2010/main" val="1027854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511D4-37BB-95B8-78A5-9FDB2BC91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9897D-D8A5-C2AD-69A8-52CCB4286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ED8B1-59C4-5D69-9DC9-DEE4FB0CD7A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0AC95AE4-3035-DA4D-E4B3-9EEC5DAD4FF2}"/>
              </a:ext>
            </a:extLst>
          </p:cNvPr>
          <p:cNvSpPr>
            <a:spLocks noGrp="1"/>
          </p:cNvSpPr>
          <p:nvPr>
            <p:ph type="sldNum" sz="quarter" idx="5"/>
          </p:nvPr>
        </p:nvSpPr>
        <p:spPr/>
        <p:txBody>
          <a:bodyPr/>
          <a:lstStyle/>
          <a:p>
            <a:fld id="{716B40E1-6B58-6542-B459-683BEC69D23B}" type="slidenum">
              <a:rPr lang="en-US" smtClean="0"/>
              <a:t>18</a:t>
            </a:fld>
            <a:endParaRPr lang="en-US"/>
          </a:p>
        </p:txBody>
      </p:sp>
    </p:spTree>
    <p:extLst>
      <p:ext uri="{BB962C8B-B14F-4D97-AF65-F5344CB8AC3E}">
        <p14:creationId xmlns:p14="http://schemas.microsoft.com/office/powerpoint/2010/main" val="39499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pictures of people transporting materials to the moon --&gt; economic issues and in-situ processing </a:t>
            </a:r>
          </a:p>
          <a:p>
            <a:r>
              <a:rPr lang="en-US" dirty="0"/>
              <a:t>EXPLAIN MORE </a:t>
            </a:r>
            <a:endParaRPr lang="en-US" dirty="0">
              <a:ea typeface="Calibri"/>
              <a:cs typeface="Calibri"/>
            </a:endParaRPr>
          </a:p>
          <a:p>
            <a:r>
              <a:rPr lang="en-US" dirty="0">
                <a:hlinkClick r:id="rId3"/>
              </a:rPr>
              <a:t>Artemis - NASA</a:t>
            </a:r>
            <a:endParaRPr lang="en-US"/>
          </a:p>
          <a:p>
            <a:r>
              <a:rPr lang="en-US" dirty="0"/>
              <a:t>WHY IS IT IMPORTANT, MAKE A CASE</a:t>
            </a:r>
          </a:p>
          <a:p>
            <a:r>
              <a:rPr lang="en-US" dirty="0"/>
              <a:t>WHY ARE WE DOING THIS RESEARCH</a:t>
            </a:r>
          </a:p>
          <a:p>
            <a:r>
              <a:rPr lang="en-US" dirty="0"/>
              <a:t>ADD BULLET POINTS</a:t>
            </a:r>
            <a:endParaRPr lang="en-US" dirty="0">
              <a:ea typeface="Calibri"/>
              <a:cs typeface="Calibri"/>
            </a:endParaRPr>
          </a:p>
          <a:p>
            <a:r>
              <a:rPr lang="en-US" dirty="0"/>
              <a:t>FOCUS ON SCIENCE</a:t>
            </a: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16B40E1-6B58-6542-B459-683BEC69D23B}" type="slidenum">
              <a:rPr lang="en-US" smtClean="0"/>
              <a:t>2</a:t>
            </a:fld>
            <a:endParaRPr lang="en-US"/>
          </a:p>
        </p:txBody>
      </p:sp>
    </p:spTree>
    <p:extLst>
      <p:ext uri="{BB962C8B-B14F-4D97-AF65-F5344CB8AC3E}">
        <p14:creationId xmlns:p14="http://schemas.microsoft.com/office/powerpoint/2010/main" val="61416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C8D0D-16A9-0B12-1B72-6839BC17A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A812F-39E0-687C-6E71-342EE54C9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7B634-B32C-B530-FC1F-AE20ED4B6AE6}"/>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BC7E5E0C-66B4-1F36-4B60-EC11DE7EAD8D}"/>
              </a:ext>
            </a:extLst>
          </p:cNvPr>
          <p:cNvSpPr>
            <a:spLocks noGrp="1"/>
          </p:cNvSpPr>
          <p:nvPr>
            <p:ph type="sldNum" sz="quarter" idx="5"/>
          </p:nvPr>
        </p:nvSpPr>
        <p:spPr/>
        <p:txBody>
          <a:bodyPr/>
          <a:lstStyle/>
          <a:p>
            <a:fld id="{716B40E1-6B58-6542-B459-683BEC69D23B}" type="slidenum">
              <a:rPr lang="en-US" smtClean="0"/>
              <a:t>3</a:t>
            </a:fld>
            <a:endParaRPr lang="en-US"/>
          </a:p>
        </p:txBody>
      </p:sp>
    </p:spTree>
    <p:extLst>
      <p:ext uri="{BB962C8B-B14F-4D97-AF65-F5344CB8AC3E}">
        <p14:creationId xmlns:p14="http://schemas.microsoft.com/office/powerpoint/2010/main" val="286207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E6FF-0C30-E677-6359-0EEB3F57A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B6A8F-2B62-C398-50C3-A714CEF9C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021EA-AEDE-EE5A-F7B4-E547A0BF222A}"/>
              </a:ext>
            </a:extLst>
          </p:cNvPr>
          <p:cNvSpPr>
            <a:spLocks noGrp="1"/>
          </p:cNvSpPr>
          <p:nvPr>
            <p:ph type="body" idx="1"/>
          </p:nvPr>
        </p:nvSpPr>
        <p:spPr/>
        <p:txBody>
          <a:bodyPr/>
          <a:lstStyle/>
          <a:p>
            <a:r>
              <a:rPr lang="en-US" dirty="0"/>
              <a:t>Due to micrometeorite impacts and lack of erosion from both </a:t>
            </a:r>
            <a:r>
              <a:rPr lang="en-US"/>
              <a:t>water and</a:t>
            </a:r>
            <a:r>
              <a:rPr lang="en-US" dirty="0"/>
              <a:t> wind </a:t>
            </a:r>
          </a:p>
          <a:p>
            <a:endParaRPr lang="en-US" dirty="0"/>
          </a:p>
          <a:p>
            <a:r>
              <a:rPr lang="en-US" dirty="0"/>
              <a:t>Add moon picture – box LHS</a:t>
            </a:r>
            <a:endParaRPr lang="en-US" dirty="0">
              <a:ea typeface="Calibri"/>
              <a:cs typeface="Calibri"/>
            </a:endParaRPr>
          </a:p>
          <a:p>
            <a:pPr marL="342900" indent="-342900">
              <a:buFont typeface="Calibri,Sans-Serif"/>
              <a:buChar char="-"/>
            </a:pPr>
            <a:r>
              <a:rPr lang="en-US" dirty="0"/>
              <a:t>Fragmented rock material that forms the land surface</a:t>
            </a:r>
          </a:p>
          <a:p>
            <a:pPr marL="342900" indent="-342900">
              <a:buFont typeface="Calibri,Sans-Serif"/>
              <a:buChar char="-"/>
            </a:pPr>
            <a:r>
              <a:rPr lang="en-US" dirty="0"/>
              <a:t>Covers almost the entire surface of the moon</a:t>
            </a:r>
          </a:p>
          <a:p>
            <a:pPr marL="342900" indent="-342900">
              <a:buFont typeface="Calibri,Sans-Serif"/>
              <a:buChar char="-"/>
            </a:pPr>
            <a:r>
              <a:rPr lang="en-US" dirty="0"/>
              <a:t>Lunar regolith is different from Earth regolith </a:t>
            </a:r>
          </a:p>
          <a:p>
            <a:pPr marL="342900" indent="-342900">
              <a:buFont typeface="Calibri,Sans-Serif"/>
              <a:buChar char="-"/>
            </a:pPr>
            <a:r>
              <a:rPr lang="en-US" dirty="0"/>
              <a:t>Forms through meteoroid impacts and exposure to cosmic radiation</a:t>
            </a:r>
          </a:p>
          <a:p>
            <a:pPr marL="342900" indent="-342900">
              <a:buFont typeface="Calibri,Sans-Serif"/>
              <a:buChar char="-"/>
            </a:pPr>
            <a:r>
              <a:rPr lang="en-US" dirty="0"/>
              <a:t>It can be classified into two, based on its origin</a:t>
            </a:r>
          </a:p>
          <a:p>
            <a:pPr marL="800100" lvl="1" indent="-342900">
              <a:buFont typeface="Courier New,monospace"/>
              <a:buChar char="o"/>
            </a:pPr>
            <a:r>
              <a:rPr lang="en-US" dirty="0"/>
              <a:t>Lunar Highland (light)</a:t>
            </a:r>
          </a:p>
          <a:p>
            <a:pPr marL="800100" lvl="1" indent="-342900">
              <a:buFont typeface="Courier New,monospace"/>
              <a:buChar char="o"/>
            </a:pPr>
            <a:r>
              <a:rPr lang="en-US" dirty="0"/>
              <a:t>Lunar Mare (dark)</a:t>
            </a:r>
          </a:p>
          <a:p>
            <a:pPr marL="342900" indent="-342900">
              <a:buFont typeface="Calibri,Sans-Serif"/>
              <a:buChar char="-"/>
            </a:pPr>
            <a:r>
              <a:rPr lang="en-US" dirty="0"/>
              <a:t>Extra fine dust simulants are used to evaluate and test this material</a:t>
            </a:r>
          </a:p>
          <a:p>
            <a:pPr marL="342900" indent="-342900">
              <a:buFont typeface="Calibri,Sans-Serif"/>
              <a:buChar char="-"/>
            </a:pPr>
            <a:r>
              <a:rPr lang="en-US" dirty="0"/>
              <a:t>Simulants were created based on samples from the Apollo mission</a:t>
            </a:r>
          </a:p>
          <a:p>
            <a:pPr marL="342900" indent="-342900">
              <a:buFont typeface="Calibri,Sans-Serif"/>
              <a:buChar char="-"/>
            </a:pPr>
            <a:r>
              <a:rPr lang="en-US" dirty="0"/>
              <a:t>On this paper we focused on LHS</a:t>
            </a:r>
          </a:p>
          <a:p>
            <a:pPr marL="342900" indent="-342900">
              <a:buFont typeface="Calibri,Sans-Serif"/>
              <a:buChar char="-"/>
            </a:pPr>
            <a:endParaRPr lang="en-US" dirty="0"/>
          </a:p>
          <a:p>
            <a:pPr marL="342900" indent="-342900">
              <a:buFont typeface="Calibri,Sans-Serif"/>
              <a:buChar char="-"/>
            </a:pPr>
            <a:endParaRPr lang="en-US" dirty="0"/>
          </a:p>
          <a:p>
            <a:pPr marL="342900" indent="-342900">
              <a:buFont typeface="Calibri,Sans-Serif"/>
              <a:buChar char="-"/>
            </a:pPr>
            <a:r>
              <a:rPr lang="en-US" dirty="0"/>
              <a:t>LOAD TRANSFER – ADD PARTICLE SIZE AND SHAPE</a:t>
            </a:r>
          </a:p>
          <a:p>
            <a:pPr marL="342900" indent="-342900">
              <a:buFont typeface="Calibri,Sans-Serif"/>
              <a:buChar char="-"/>
            </a:pPr>
            <a:r>
              <a:rPr lang="en-US" dirty="0"/>
              <a:t>WHY IS LHS AND LMS DIFERENT --&gt; particle size</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57492626-90B2-3893-38CC-A86234184955}"/>
              </a:ext>
            </a:extLst>
          </p:cNvPr>
          <p:cNvSpPr>
            <a:spLocks noGrp="1"/>
          </p:cNvSpPr>
          <p:nvPr>
            <p:ph type="sldNum" sz="quarter" idx="5"/>
          </p:nvPr>
        </p:nvSpPr>
        <p:spPr/>
        <p:txBody>
          <a:bodyPr/>
          <a:lstStyle/>
          <a:p>
            <a:fld id="{716B40E1-6B58-6542-B459-683BEC69D23B}" type="slidenum">
              <a:rPr lang="en-US" smtClean="0"/>
              <a:t>4</a:t>
            </a:fld>
            <a:endParaRPr lang="en-US"/>
          </a:p>
        </p:txBody>
      </p:sp>
    </p:spTree>
    <p:extLst>
      <p:ext uri="{BB962C8B-B14F-4D97-AF65-F5344CB8AC3E}">
        <p14:creationId xmlns:p14="http://schemas.microsoft.com/office/powerpoint/2010/main" val="50182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5EDD0-425D-B4FF-8C8B-DF6F87C6B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6DF0F-CD94-B44A-B91C-1F69FEF9A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E63CC8-7777-4EC5-B6FF-E118B4D91CC0}"/>
              </a:ext>
            </a:extLst>
          </p:cNvPr>
          <p:cNvSpPr>
            <a:spLocks noGrp="1"/>
          </p:cNvSpPr>
          <p:nvPr>
            <p:ph type="body" idx="1"/>
          </p:nvPr>
        </p:nvSpPr>
        <p:spPr/>
        <p:txBody>
          <a:bodyPr/>
          <a:lstStyle/>
          <a:p>
            <a:endParaRPr lang="en-US"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DDECA7B4-4AA1-C3D5-D728-637E97EBBB08}"/>
              </a:ext>
            </a:extLst>
          </p:cNvPr>
          <p:cNvSpPr>
            <a:spLocks noGrp="1"/>
          </p:cNvSpPr>
          <p:nvPr>
            <p:ph type="sldNum" sz="quarter" idx="5"/>
          </p:nvPr>
        </p:nvSpPr>
        <p:spPr/>
        <p:txBody>
          <a:bodyPr/>
          <a:lstStyle/>
          <a:p>
            <a:fld id="{716B40E1-6B58-6542-B459-683BEC69D23B}" type="slidenum">
              <a:rPr lang="en-US" smtClean="0"/>
              <a:t>5</a:t>
            </a:fld>
            <a:endParaRPr lang="en-US"/>
          </a:p>
        </p:txBody>
      </p:sp>
    </p:spTree>
    <p:extLst>
      <p:ext uri="{BB962C8B-B14F-4D97-AF65-F5344CB8AC3E}">
        <p14:creationId xmlns:p14="http://schemas.microsoft.com/office/powerpoint/2010/main" val="63575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A3E25-5C1F-1443-BDED-429F92034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3AC00-8808-A5F7-FC79-92B6DB62E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49EB6-C4EB-4D4C-A266-E5A052ADEB08}"/>
              </a:ext>
            </a:extLst>
          </p:cNvPr>
          <p:cNvSpPr>
            <a:spLocks noGrp="1"/>
          </p:cNvSpPr>
          <p:nvPr>
            <p:ph type="body" idx="1"/>
          </p:nvPr>
        </p:nvSpPr>
        <p:spPr/>
        <p:txBody>
          <a:bodyPr/>
          <a:lstStyle/>
          <a:p>
            <a:r>
              <a:rPr lang="en-US" dirty="0"/>
              <a:t>To observe the material’s response to stress, we applied uniaxial compression to the simulants. Using Raman spectroscopy, we measured how external stimuli, such as mechanical stress, shift the peaks in the Raman spectrum. These shifts allow us to assess the material's sensing properties. Each peak corresponds to a specific molecular bond, and these shifts provide valuable data on how the material behaves under stress.</a:t>
            </a:r>
          </a:p>
          <a:p>
            <a:endParaRPr lang="en-US" dirty="0"/>
          </a:p>
          <a:p>
            <a:pPr marL="342900" indent="-342900">
              <a:buFont typeface="Calibri,Sans-Serif"/>
              <a:buChar char="-"/>
            </a:pPr>
            <a:r>
              <a:rPr lang="en-US" dirty="0"/>
              <a:t>Uses a laser to excite molecules</a:t>
            </a:r>
          </a:p>
          <a:p>
            <a:pPr marL="342900" indent="-342900">
              <a:buFont typeface="Calibri,Sans-Serif"/>
              <a:buChar char="-"/>
            </a:pPr>
            <a:r>
              <a:rPr lang="en-US" dirty="0"/>
              <a:t>A small fraction of the laser is inelastically scattered to create a Raman scatter</a:t>
            </a:r>
          </a:p>
          <a:p>
            <a:pPr marL="342900" indent="-342900">
              <a:buFont typeface="Calibri,Sans-Serif"/>
              <a:buChar char="-"/>
            </a:pPr>
            <a:r>
              <a:rPr lang="en-US" dirty="0"/>
              <a:t>Each individual resultant peak shows a singular molecular bond </a:t>
            </a:r>
          </a:p>
          <a:p>
            <a:pPr marL="342900" indent="-342900">
              <a:buFont typeface="Calibri,Sans-Serif"/>
              <a:buChar char="-"/>
            </a:pPr>
            <a:r>
              <a:rPr lang="en-US" dirty="0"/>
              <a:t>Every material has characteristic peaks, and the composition of samples can be determined using these</a:t>
            </a:r>
          </a:p>
          <a:p>
            <a:pPr marL="342900" indent="-342900">
              <a:buFont typeface="Calibri,Sans-Serif"/>
              <a:buChar char="-"/>
            </a:pPr>
            <a:r>
              <a:rPr lang="en-US" dirty="0"/>
              <a:t>Observing peak shifts due to external stimuli can be used to determine the sensing properties of a material</a:t>
            </a:r>
          </a:p>
          <a:p>
            <a:endParaRPr lang="en-US" dirty="0">
              <a:ea typeface="Calibri"/>
              <a:cs typeface="Calibri"/>
            </a:endParaRPr>
          </a:p>
        </p:txBody>
      </p:sp>
      <p:sp>
        <p:nvSpPr>
          <p:cNvPr id="4" name="Slide Number Placeholder 3">
            <a:extLst>
              <a:ext uri="{FF2B5EF4-FFF2-40B4-BE49-F238E27FC236}">
                <a16:creationId xmlns:a16="http://schemas.microsoft.com/office/drawing/2014/main" id="{BE5C70A1-6CE7-99D5-6860-6309233C073E}"/>
              </a:ext>
            </a:extLst>
          </p:cNvPr>
          <p:cNvSpPr>
            <a:spLocks noGrp="1"/>
          </p:cNvSpPr>
          <p:nvPr>
            <p:ph type="sldNum" sz="quarter" idx="5"/>
          </p:nvPr>
        </p:nvSpPr>
        <p:spPr/>
        <p:txBody>
          <a:bodyPr/>
          <a:lstStyle/>
          <a:p>
            <a:fld id="{716B40E1-6B58-6542-B459-683BEC69D23B}" type="slidenum">
              <a:rPr lang="en-US" smtClean="0"/>
              <a:t>6</a:t>
            </a:fld>
            <a:endParaRPr lang="en-US"/>
          </a:p>
        </p:txBody>
      </p:sp>
    </p:spTree>
    <p:extLst>
      <p:ext uri="{BB962C8B-B14F-4D97-AF65-F5344CB8AC3E}">
        <p14:creationId xmlns:p14="http://schemas.microsoft.com/office/powerpoint/2010/main" val="265655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0EFC9-927C-70EE-8543-B896F134D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52A98-B452-DC32-E6A5-7617B0995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E9C96-7D02-A6C9-0BD7-1205D4227F0C}"/>
              </a:ext>
            </a:extLst>
          </p:cNvPr>
          <p:cNvSpPr>
            <a:spLocks noGrp="1"/>
          </p:cNvSpPr>
          <p:nvPr>
            <p:ph type="body" idx="1"/>
          </p:nvPr>
        </p:nvSpPr>
        <p:spPr/>
        <p:txBody>
          <a:bodyPr/>
          <a:lstStyle/>
          <a:p>
            <a:r>
              <a:rPr lang="en-US" dirty="0"/>
              <a:t>The samples were fabricated using Digital Light Processing (DLP) 3D printing, a method that uses UV light to cure resin layer by layer. This technique allowed us to precisely control the sample dimensions, which were 16 mm by 3.8 mm by 3.8 mm. DLP 3D printing is advantageous for creating detailed, reproducible samples. </a:t>
            </a:r>
          </a:p>
          <a:p>
            <a:endParaRPr lang="en-US" dirty="0">
              <a:ea typeface="Calibri"/>
              <a:cs typeface="Calibri"/>
            </a:endParaRPr>
          </a:p>
          <a:p>
            <a:endParaRPr lang="en-US" dirty="0"/>
          </a:p>
          <a:p>
            <a:r>
              <a:rPr lang="en-US" dirty="0"/>
              <a:t>Regolith simulant composites (LHS-1D) were manufactured by 3D printing with DLP. 10 </a:t>
            </a:r>
            <a:r>
              <a:rPr lang="en-US" dirty="0" err="1"/>
              <a:t>wt</a:t>
            </a:r>
            <a:r>
              <a:rPr lang="en-US" dirty="0"/>
              <a:t>% regolith was chosen for manufacturing to ensure sufficient concentration to provide Raman intensity without issues of agglomeration [16]. The epoxy resin and LHS were mixed together for three minutes, using the THINKY mixer AR-100. The mixture was then 3D printed using a DLP printer with a 5 𝜇m layer thickness and cured with 405 nm UV light for 6 seconds per layer. For postprocessing, the samples were washed with isopropyl alcohol and additional UV curing for three minutes. The sample can be observed in Fig 1b. The dimensions of the sample was 16 mm X 3.8 mm X 3.8 mm.</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66B6C341-C070-C5B6-88DB-97839CD37F5A}"/>
              </a:ext>
            </a:extLst>
          </p:cNvPr>
          <p:cNvSpPr>
            <a:spLocks noGrp="1"/>
          </p:cNvSpPr>
          <p:nvPr>
            <p:ph type="sldNum" sz="quarter" idx="5"/>
          </p:nvPr>
        </p:nvSpPr>
        <p:spPr/>
        <p:txBody>
          <a:bodyPr/>
          <a:lstStyle/>
          <a:p>
            <a:fld id="{716B40E1-6B58-6542-B459-683BEC69D23B}" type="slidenum">
              <a:rPr lang="en-US" smtClean="0"/>
              <a:t>7</a:t>
            </a:fld>
            <a:endParaRPr lang="en-US"/>
          </a:p>
        </p:txBody>
      </p:sp>
    </p:spTree>
    <p:extLst>
      <p:ext uri="{BB962C8B-B14F-4D97-AF65-F5344CB8AC3E}">
        <p14:creationId xmlns:p14="http://schemas.microsoft.com/office/powerpoint/2010/main" val="287882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BD93B-6430-CEC2-4DFC-F5F25356C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FD106-9FB5-8118-0D94-87F9D2366E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212FB-EB0B-3F17-02C5-231491DBB96D}"/>
              </a:ext>
            </a:extLst>
          </p:cNvPr>
          <p:cNvSpPr>
            <a:spLocks noGrp="1"/>
          </p:cNvSpPr>
          <p:nvPr>
            <p:ph type="body" idx="1"/>
          </p:nvPr>
        </p:nvSpPr>
        <p:spPr/>
        <p:txBody>
          <a:bodyPr/>
          <a:lstStyle/>
          <a:p>
            <a:r>
              <a:rPr lang="en-US" dirty="0"/>
              <a:t>In this experiment, we utilized a detailed experimental setup that combined both Raman spectroscopy with a uniaxial loading cell. This setup allowed us to apply controlled compressive loads to the samples while simultaneously observing and analyzing their behavior at a microscopic level.</a:t>
            </a:r>
            <a:endParaRPr lang="en-US">
              <a:ea typeface="Calibri"/>
              <a:cs typeface="Calibri"/>
            </a:endParaRPr>
          </a:p>
          <a:p>
            <a:r>
              <a:rPr lang="en-US" dirty="0"/>
              <a:t>a) The experimental setup was carefully designed to incorporate both the Raman microscope and a light microscope, both of which played crucial roles in our analysis. The Raman microscope provided high-precision spectral data, while the light microscope enabled us to examine the sample structure and any changes that occurred during the loading process. The uniaxial loading cell was an essential component, enabling the application of precise compressive forces, which were critical for simulating stress conditions on the material.</a:t>
            </a:r>
            <a:endParaRPr lang="en-US">
              <a:ea typeface="Calibri"/>
              <a:cs typeface="Calibri"/>
            </a:endParaRPr>
          </a:p>
          <a:p>
            <a:r>
              <a:rPr lang="en-US" dirty="0"/>
              <a:t>b) To enhance the understanding of the material under stress, we captured high magnification images of the experimental setup, showing the specimen mounted securely in the uniaxial loading cell. This close-up view highlighted how the sample was positioned for optimal Raman spectral readings and stress application, ensuring that every data point was collected under controlled conditions.</a:t>
            </a:r>
            <a:endParaRPr lang="en-US">
              <a:ea typeface="Calibri"/>
              <a:cs typeface="Calibri"/>
            </a:endParaRPr>
          </a:p>
          <a:p>
            <a:r>
              <a:rPr lang="en-US" dirty="0"/>
              <a:t>c) Finally, during the experiment, the loaded specimen was exposed to a 532 nm laser, a critical element for Raman spectroscopy. The laser served to excite the molecular bonds in the material, causing the sample to emit scattered light. The resulting Raman spectra provided valuable insights into the material’s response to stress, revealing shifts in the Raman peaks that were indicative of changes in its internal structure and mechanical properties.</a:t>
            </a:r>
            <a:endParaRPr lang="en-US">
              <a:ea typeface="Calibri"/>
              <a:cs typeface="Calibri"/>
            </a:endParaRPr>
          </a:p>
          <a:p>
            <a:r>
              <a:rPr lang="en-US" dirty="0"/>
              <a:t>This setup allowed us to observe the direct effects of applied compressive forces on the lunar regolith simulant and provided a robust platform for investigating its potential as a functional sensor material.</a:t>
            </a:r>
            <a:endParaRPr lang="en-US">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3506990D-4630-3D4F-1301-EAF5F50F75F8}"/>
              </a:ext>
            </a:extLst>
          </p:cNvPr>
          <p:cNvSpPr>
            <a:spLocks noGrp="1"/>
          </p:cNvSpPr>
          <p:nvPr>
            <p:ph type="sldNum" sz="quarter" idx="5"/>
          </p:nvPr>
        </p:nvSpPr>
        <p:spPr/>
        <p:txBody>
          <a:bodyPr/>
          <a:lstStyle/>
          <a:p>
            <a:fld id="{716B40E1-6B58-6542-B459-683BEC69D23B}" type="slidenum">
              <a:rPr lang="en-US" smtClean="0"/>
              <a:t>8</a:t>
            </a:fld>
            <a:endParaRPr lang="en-US"/>
          </a:p>
        </p:txBody>
      </p:sp>
    </p:spTree>
    <p:extLst>
      <p:ext uri="{BB962C8B-B14F-4D97-AF65-F5344CB8AC3E}">
        <p14:creationId xmlns:p14="http://schemas.microsoft.com/office/powerpoint/2010/main" val="2633757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9A9FA-7F4C-BE47-B422-49FA59FC8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CA303-877E-2619-3E9E-F31768400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D767E-D8FB-FAB7-EF24-9790CA465473}"/>
              </a:ext>
            </a:extLst>
          </p:cNvPr>
          <p:cNvSpPr>
            <a:spLocks noGrp="1"/>
          </p:cNvSpPr>
          <p:nvPr>
            <p:ph type="body" idx="1"/>
          </p:nvPr>
        </p:nvSpPr>
        <p:spPr/>
        <p:txBody>
          <a:bodyPr/>
          <a:lstStyle/>
          <a:p>
            <a:pPr>
              <a:buFont typeface="Arial"/>
              <a:buChar char="•"/>
            </a:pPr>
            <a:r>
              <a:rPr lang="en-US"/>
              <a:t>In order to ensure the accuracy and relevance of the material selected for analysis, a visual search was first conducted to identify particles with the desired characteristics. This method involved scanning the surface and identifying particles that matched the characteristics we were looking for.</a:t>
            </a:r>
            <a:endParaRPr lang="en-US">
              <a:ea typeface="Calibri"/>
              <a:cs typeface="Calibri"/>
            </a:endParaRPr>
          </a:p>
          <a:p>
            <a:pPr>
              <a:buFont typeface="Arial"/>
              <a:buChar char="•"/>
            </a:pPr>
            <a:r>
              <a:rPr lang="en-US"/>
              <a:t>Once the particles were located, we proceeded to measure the Raman peaks of all the identified particles. This step was critical because these peaks provide essential data about the molecular bonds within the particles, helping us understand the material's response to stress.</a:t>
            </a:r>
            <a:endParaRPr lang="en-US">
              <a:ea typeface="Calibri"/>
              <a:cs typeface="Calibri"/>
            </a:endParaRPr>
          </a:p>
          <a:p>
            <a:pPr>
              <a:buFont typeface="Arial"/>
              <a:buChar char="•"/>
            </a:pPr>
            <a:r>
              <a:rPr lang="en-US"/>
              <a:t>Another important factor in particle selection was the location of the particle on the sample. Ideally, we aimed for a centric position within the sample, avoiding edge locations where the material properties could be influenced by external environmental factors. This approach ensured that the data we collected would be as consistent and representative as possible.</a:t>
            </a:r>
            <a:endParaRPr lang="en-US">
              <a:ea typeface="Calibri"/>
              <a:cs typeface="Calibri"/>
            </a:endParaRPr>
          </a:p>
          <a:p>
            <a:pPr>
              <a:buFont typeface="Arial"/>
              <a:buChar char="•"/>
            </a:pPr>
            <a:r>
              <a:rPr lang="en-US"/>
              <a:t>To confirm the mineralogical composition of the particles, we used the Raman peaks to verify that the identified particles were indeed Plagioclase. This mineral is a primary component of lunar regolith, making it an essential target for our experiments. The distinct Raman peaks corresponding to Plagioclase allowed us to confidently identify the material and ensure its suitability for the tests we conducted</a:t>
            </a:r>
            <a:endParaRPr lang="en-US">
              <a:ea typeface="Calibri"/>
              <a:cs typeface="Calibri"/>
            </a:endParaRPr>
          </a:p>
          <a:p>
            <a:pPr marL="342900" indent="-342900">
              <a:lnSpc>
                <a:spcPts val="2100"/>
              </a:lnSpc>
              <a:buFont typeface="Calibri,Sans-Serif"/>
              <a:buChar char="-"/>
            </a:pP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00471DD-9820-498E-703D-80FEC4382708}"/>
              </a:ext>
            </a:extLst>
          </p:cNvPr>
          <p:cNvSpPr>
            <a:spLocks noGrp="1"/>
          </p:cNvSpPr>
          <p:nvPr>
            <p:ph type="sldNum" sz="quarter" idx="5"/>
          </p:nvPr>
        </p:nvSpPr>
        <p:spPr/>
        <p:txBody>
          <a:bodyPr/>
          <a:lstStyle/>
          <a:p>
            <a:fld id="{716B40E1-6B58-6542-B459-683BEC69D23B}" type="slidenum">
              <a:rPr lang="en-US" smtClean="0"/>
              <a:t>9</a:t>
            </a:fld>
            <a:endParaRPr lang="en-US"/>
          </a:p>
        </p:txBody>
      </p:sp>
    </p:spTree>
    <p:extLst>
      <p:ext uri="{BB962C8B-B14F-4D97-AF65-F5344CB8AC3E}">
        <p14:creationId xmlns:p14="http://schemas.microsoft.com/office/powerpoint/2010/main" val="101721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r and Eag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720433-1BF1-DD46-86BC-2B9E6B0DF805}"/>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with low confidence">
            <a:extLst>
              <a:ext uri="{FF2B5EF4-FFF2-40B4-BE49-F238E27FC236}">
                <a16:creationId xmlns:a16="http://schemas.microsoft.com/office/drawing/2014/main" id="{D5C2ECB1-A06C-5C4F-BDAC-D3DA513A00D7}"/>
              </a:ext>
            </a:extLst>
          </p:cNvPr>
          <p:cNvPicPr>
            <a:picLocks noChangeAspect="1"/>
          </p:cNvPicPr>
          <p:nvPr userDrawn="1"/>
        </p:nvPicPr>
        <p:blipFill>
          <a:blip r:embed="rId2"/>
          <a:stretch>
            <a:fillRect/>
          </a:stretch>
        </p:blipFill>
        <p:spPr>
          <a:xfrm>
            <a:off x="10117874" y="332678"/>
            <a:ext cx="1828800" cy="304800"/>
          </a:xfrm>
          <a:prstGeom prst="rect">
            <a:avLst/>
          </a:prstGeom>
        </p:spPr>
      </p:pic>
      <p:sp>
        <p:nvSpPr>
          <p:cNvPr id="5" name="Rectangle 4">
            <a:extLst>
              <a:ext uri="{FF2B5EF4-FFF2-40B4-BE49-F238E27FC236}">
                <a16:creationId xmlns:a16="http://schemas.microsoft.com/office/drawing/2014/main" id="{46EBEC73-7D04-5D41-A379-3A13E235FD3C}"/>
              </a:ext>
            </a:extLst>
          </p:cNvPr>
          <p:cNvSpPr/>
          <p:nvPr userDrawn="1"/>
        </p:nvSpPr>
        <p:spPr>
          <a:xfrm>
            <a:off x="0" y="6567986"/>
            <a:ext cx="12192000" cy="290015"/>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10">
            <a:extLst>
              <a:ext uri="{FF2B5EF4-FFF2-40B4-BE49-F238E27FC236}">
                <a16:creationId xmlns:a16="http://schemas.microsoft.com/office/drawing/2014/main" id="{8E7B5422-D72C-909D-A813-0CB7D62C96FC}"/>
              </a:ext>
            </a:extLst>
          </p:cNvPr>
          <p:cNvSpPr>
            <a:spLocks noGrp="1"/>
          </p:cNvSpPr>
          <p:nvPr>
            <p:ph type="dt" sz="half" idx="10"/>
          </p:nvPr>
        </p:nvSpPr>
        <p:spPr/>
        <p:txBody>
          <a:bodyPr/>
          <a:lstStyle/>
          <a:p>
            <a:endParaRPr lang="en-US"/>
          </a:p>
        </p:txBody>
      </p:sp>
      <p:sp>
        <p:nvSpPr>
          <p:cNvPr id="12" name="Footer Placeholder 11">
            <a:extLst>
              <a:ext uri="{FF2B5EF4-FFF2-40B4-BE49-F238E27FC236}">
                <a16:creationId xmlns:a16="http://schemas.microsoft.com/office/drawing/2014/main" id="{CE9164D8-5845-D96C-52A5-053FABE173C2}"/>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F90E2A68-1149-E5F1-CE4E-EFACCCE52E58}"/>
              </a:ext>
            </a:extLst>
          </p:cNvPr>
          <p:cNvSpPr>
            <a:spLocks noGrp="1"/>
          </p:cNvSpPr>
          <p:nvPr>
            <p:ph type="sldNum" sz="quarter" idx="12"/>
          </p:nvPr>
        </p:nvSpPr>
        <p:spPr>
          <a:xfrm>
            <a:off x="9284855" y="6160197"/>
            <a:ext cx="2743200" cy="365125"/>
          </a:xfrm>
        </p:spPr>
        <p:txBody>
          <a:bodyPr/>
          <a:lstStyle/>
          <a:p>
            <a:fld id="{FBE4FE07-E262-8340-BC14-9BBFD105B2FB}" type="slidenum">
              <a:rPr lang="en-US" smtClean="0"/>
              <a:t>‹#›</a:t>
            </a:fld>
            <a:endParaRPr lang="en-US"/>
          </a:p>
        </p:txBody>
      </p:sp>
    </p:spTree>
    <p:extLst>
      <p:ext uri="{BB962C8B-B14F-4D97-AF65-F5344CB8AC3E}">
        <p14:creationId xmlns:p14="http://schemas.microsoft.com/office/powerpoint/2010/main" val="278444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14711A-1E5F-C56B-8E81-E2F3EE0BBA74}"/>
              </a:ext>
            </a:extLst>
          </p:cNvPr>
          <p:cNvSpPr/>
          <p:nvPr userDrawn="1"/>
        </p:nvSpPr>
        <p:spPr>
          <a:xfrm>
            <a:off x="0" y="0"/>
            <a:ext cx="12192000" cy="6858001"/>
          </a:xfrm>
          <a:prstGeom prst="rect">
            <a:avLst/>
          </a:pr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9AFAB4-D2D7-37DB-3E31-30ABBED5920F}"/>
              </a:ext>
            </a:extLst>
          </p:cNvPr>
          <p:cNvSpPr/>
          <p:nvPr userDrawn="1"/>
        </p:nvSpPr>
        <p:spPr>
          <a:xfrm>
            <a:off x="1166812" y="1680731"/>
            <a:ext cx="9858375" cy="3782287"/>
          </a:xfrm>
          <a:prstGeom prst="rect">
            <a:avLst/>
          </a:prstGeom>
          <a:solidFill>
            <a:schemeClr val="bg1"/>
          </a:solidFill>
          <a:ln w="57150">
            <a:solidFill>
              <a:srgbClr val="E4BE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DF0E7-8933-C581-A1F8-1DE6FE87D3E1}"/>
              </a:ext>
            </a:extLst>
          </p:cNvPr>
          <p:cNvSpPr>
            <a:spLocks noGrp="1"/>
          </p:cNvSpPr>
          <p:nvPr>
            <p:ph type="ctrTitle"/>
          </p:nvPr>
        </p:nvSpPr>
        <p:spPr>
          <a:xfrm>
            <a:off x="1523999" y="1848019"/>
            <a:ext cx="9144000" cy="1850592"/>
          </a:xfrm>
          <a:prstGeom prst="rect">
            <a:avLst/>
          </a:prstGeom>
        </p:spPr>
        <p:txBody>
          <a:bodyPr anchor="b"/>
          <a:lstStyle>
            <a:lvl1pPr algn="ct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D98C4DA-A3F7-BC69-A5AD-F22AF50327DF}"/>
              </a:ext>
            </a:extLst>
          </p:cNvPr>
          <p:cNvSpPr>
            <a:spLocks noGrp="1"/>
          </p:cNvSpPr>
          <p:nvPr>
            <p:ph type="subTitle" idx="1"/>
          </p:nvPr>
        </p:nvSpPr>
        <p:spPr>
          <a:xfrm>
            <a:off x="1523999" y="3911654"/>
            <a:ext cx="9144000" cy="1216706"/>
          </a:xfrm>
          <a:prstGeom prst="rect">
            <a:avLst/>
          </a:prstGeo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2" descr="Embry–Riddle Aeronautical University - Wikipedia">
            <a:extLst>
              <a:ext uri="{FF2B5EF4-FFF2-40B4-BE49-F238E27FC236}">
                <a16:creationId xmlns:a16="http://schemas.microsoft.com/office/drawing/2014/main" id="{F3F9244E-6530-4F21-23FE-3AC715068A0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36246" y="1133145"/>
            <a:ext cx="1216706" cy="121670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76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chart" Target="../charts/chart10.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4181BB-12C5-344A-B7F3-8149BB1F132D}"/>
              </a:ext>
            </a:extLst>
          </p:cNvPr>
          <p:cNvSpPr txBox="1"/>
          <p:nvPr/>
        </p:nvSpPr>
        <p:spPr>
          <a:xfrm>
            <a:off x="2854870" y="1524827"/>
            <a:ext cx="6482254" cy="2554521"/>
          </a:xfrm>
          <a:prstGeom prst="rect">
            <a:avLst/>
          </a:prstGeom>
        </p:spPr>
        <p:txBody>
          <a:bodyPr wrap="square" lIns="91416" tIns="45708" rIns="91416" bIns="45708" rtlCol="0" anchor="t">
            <a:spAutoFit/>
          </a:bodyPr>
          <a:lstStyle/>
          <a:p>
            <a:pPr algn="ctr">
              <a:tabLst>
                <a:tab pos="3590925" algn="l"/>
              </a:tabLst>
            </a:pPr>
            <a:r>
              <a:rPr lang="en-US" sz="4000" dirty="0">
                <a:solidFill>
                  <a:schemeClr val="bg1"/>
                </a:solidFill>
                <a:latin typeface="Arial Nova"/>
                <a:ea typeface="Roboto"/>
                <a:cs typeface="Arial"/>
              </a:rPr>
              <a:t>The Use of Regolith Simulant as a Material for Building Functional Sensors in Extreme Environments </a:t>
            </a:r>
            <a:endParaRPr lang="en-US" dirty="0">
              <a:solidFill>
                <a:schemeClr val="bg1"/>
              </a:solidFill>
              <a:ea typeface="Roboto"/>
              <a:cs typeface="Arial"/>
            </a:endParaRPr>
          </a:p>
        </p:txBody>
      </p:sp>
      <p:sp>
        <p:nvSpPr>
          <p:cNvPr id="6" name="TextBox 5">
            <a:extLst>
              <a:ext uri="{FF2B5EF4-FFF2-40B4-BE49-F238E27FC236}">
                <a16:creationId xmlns:a16="http://schemas.microsoft.com/office/drawing/2014/main" id="{67D35555-F739-9A42-876B-15740939466A}"/>
              </a:ext>
            </a:extLst>
          </p:cNvPr>
          <p:cNvSpPr txBox="1"/>
          <p:nvPr/>
        </p:nvSpPr>
        <p:spPr>
          <a:xfrm>
            <a:off x="223667" y="4895753"/>
            <a:ext cx="2117197" cy="369308"/>
          </a:xfrm>
          <a:prstGeom prst="rect">
            <a:avLst/>
          </a:prstGeom>
        </p:spPr>
        <p:txBody>
          <a:bodyPr wrap="square" lIns="91416" tIns="45708" rIns="91416" bIns="45708" rtlCol="0" anchor="t">
            <a:spAutoFit/>
          </a:bodyPr>
          <a:lstStyle/>
          <a:p>
            <a:pPr algn="ctr">
              <a:tabLst>
                <a:tab pos="3590925" algn="l"/>
              </a:tabLst>
            </a:pPr>
            <a:endParaRPr lang="en-US" sz="900">
              <a:solidFill>
                <a:schemeClr val="bg1"/>
              </a:solidFill>
            </a:endParaRPr>
          </a:p>
          <a:p>
            <a:pPr algn="ctr" fontAlgn="auto">
              <a:spcAft>
                <a:spcPts val="0"/>
              </a:spcAft>
              <a:tabLst>
                <a:tab pos="3590925" algn="l"/>
              </a:tabLst>
            </a:pPr>
            <a:endParaRPr lang="en-US" sz="900" b="1" spc="60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425D7A93-B350-4C4A-BCE1-E343DE12B0A6}"/>
              </a:ext>
            </a:extLst>
          </p:cNvPr>
          <p:cNvSpPr txBox="1"/>
          <p:nvPr/>
        </p:nvSpPr>
        <p:spPr>
          <a:xfrm>
            <a:off x="2132680" y="4527371"/>
            <a:ext cx="8336941" cy="369308"/>
          </a:xfrm>
          <a:prstGeom prst="rect">
            <a:avLst/>
          </a:prstGeom>
        </p:spPr>
        <p:txBody>
          <a:bodyPr wrap="square" lIns="91416" tIns="45708" rIns="91416" bIns="45708" rtlCol="0" anchor="t">
            <a:spAutoFit/>
          </a:bodyPr>
          <a:lstStyle>
            <a:defPPr>
              <a:defRPr lang="en-US"/>
            </a:defPPr>
            <a:lvl1pPr algn="ctr">
              <a:tabLst>
                <a:tab pos="3590925" algn="l"/>
              </a:tabLst>
              <a:defRPr>
                <a:solidFill>
                  <a:schemeClr val="bg1"/>
                </a:solidFill>
              </a:defRPr>
            </a:lvl1pPr>
          </a:lstStyle>
          <a:p>
            <a:r>
              <a:rPr lang="en-US" dirty="0"/>
              <a:t>Sofia I. de Hoffmann, Lexi J. Greenwood, and Seetha Raghavan </a:t>
            </a:r>
          </a:p>
        </p:txBody>
      </p:sp>
    </p:spTree>
    <p:extLst>
      <p:ext uri="{BB962C8B-B14F-4D97-AF65-F5344CB8AC3E}">
        <p14:creationId xmlns:p14="http://schemas.microsoft.com/office/powerpoint/2010/main" val="58457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F7898-690C-41D9-999B-45BA0E6E03B9}"/>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5EE489B9-C7D0-6C67-58EB-C7C58CB827CF}"/>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DFC0AA12-9184-307D-72A9-090022636679}"/>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CA447623-9FC7-36A3-EFDB-52AABC3F52C4}"/>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37952F6D-2F2E-D526-4DFF-2BFB69AD2DDB}"/>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EE2100F7-30E0-E4DD-A71E-DC98CDA68103}"/>
              </a:ext>
            </a:extLst>
          </p:cNvPr>
          <p:cNvSpPr/>
          <p:nvPr/>
        </p:nvSpPr>
        <p:spPr>
          <a:xfrm>
            <a:off x="3238461" y="6544599"/>
            <a:ext cx="2950464"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1F0105D-A6A0-F1D1-7B78-122523DE9A86}"/>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9</a:t>
            </a:r>
          </a:p>
        </p:txBody>
      </p:sp>
      <p:grpSp>
        <p:nvGrpSpPr>
          <p:cNvPr id="50" name="Gruppieren 64">
            <a:extLst>
              <a:ext uri="{FF2B5EF4-FFF2-40B4-BE49-F238E27FC236}">
                <a16:creationId xmlns:a16="http://schemas.microsoft.com/office/drawing/2014/main" id="{C567BF7E-D2CF-3EC1-DE66-02DB99E2B0BA}"/>
              </a:ext>
            </a:extLst>
          </p:cNvPr>
          <p:cNvGrpSpPr/>
          <p:nvPr/>
        </p:nvGrpSpPr>
        <p:grpSpPr>
          <a:xfrm>
            <a:off x="451363" y="794630"/>
            <a:ext cx="8128000" cy="5418667"/>
            <a:chOff x="1479922" y="425383"/>
            <a:chExt cx="8128000" cy="5418667"/>
          </a:xfrm>
        </p:grpSpPr>
        <p:grpSp>
          <p:nvGrpSpPr>
            <p:cNvPr id="16" name="Gruppieren 63">
              <a:extLst>
                <a:ext uri="{FF2B5EF4-FFF2-40B4-BE49-F238E27FC236}">
                  <a16:creationId xmlns:a16="http://schemas.microsoft.com/office/drawing/2014/main" id="{F1F24625-61BB-026D-E516-0F1AE78D005A}"/>
                </a:ext>
              </a:extLst>
            </p:cNvPr>
            <p:cNvGrpSpPr/>
            <p:nvPr/>
          </p:nvGrpSpPr>
          <p:grpSpPr>
            <a:xfrm>
              <a:off x="1479922" y="425383"/>
              <a:ext cx="8128000" cy="5418667"/>
              <a:chOff x="1479922" y="425383"/>
              <a:chExt cx="8128000" cy="5418667"/>
            </a:xfrm>
          </p:grpSpPr>
          <p:grpSp>
            <p:nvGrpSpPr>
              <p:cNvPr id="29" name="Gruppieren 56">
                <a:extLst>
                  <a:ext uri="{FF2B5EF4-FFF2-40B4-BE49-F238E27FC236}">
                    <a16:creationId xmlns:a16="http://schemas.microsoft.com/office/drawing/2014/main" id="{A826FE0C-C00A-B0EC-B079-63AAB0BCC4F6}"/>
                  </a:ext>
                </a:extLst>
              </p:cNvPr>
              <p:cNvGrpSpPr/>
              <p:nvPr/>
            </p:nvGrpSpPr>
            <p:grpSpPr>
              <a:xfrm>
                <a:off x="1479922" y="425383"/>
                <a:ext cx="8128000" cy="5418667"/>
                <a:chOff x="1479922" y="425383"/>
                <a:chExt cx="8128000" cy="5418667"/>
              </a:xfrm>
            </p:grpSpPr>
            <p:grpSp>
              <p:nvGrpSpPr>
                <p:cNvPr id="32" name="Gruppieren 10">
                  <a:extLst>
                    <a:ext uri="{FF2B5EF4-FFF2-40B4-BE49-F238E27FC236}">
                      <a16:creationId xmlns:a16="http://schemas.microsoft.com/office/drawing/2014/main" id="{B09BFF5A-022A-6245-2576-2829B375231D}"/>
                    </a:ext>
                  </a:extLst>
                </p:cNvPr>
                <p:cNvGrpSpPr/>
                <p:nvPr/>
              </p:nvGrpSpPr>
              <p:grpSpPr>
                <a:xfrm>
                  <a:off x="2422898" y="4321237"/>
                  <a:ext cx="1183639" cy="701039"/>
                  <a:chOff x="2422898" y="4321237"/>
                  <a:chExt cx="982980" cy="584437"/>
                </a:xfrm>
              </p:grpSpPr>
              <p:sp>
                <p:nvSpPr>
                  <p:cNvPr id="48" name="Rechtwinkliges Dreieck 11">
                    <a:extLst>
                      <a:ext uri="{FF2B5EF4-FFF2-40B4-BE49-F238E27FC236}">
                        <a16:creationId xmlns:a16="http://schemas.microsoft.com/office/drawing/2014/main" id="{A43B51CB-3AE0-2CF6-020C-9FBF610F322D}"/>
                      </a:ext>
                    </a:extLst>
                  </p:cNvPr>
                  <p:cNvSpPr>
                    <a:spLocks noChangeAspect="1"/>
                  </p:cNvSpPr>
                  <p:nvPr/>
                </p:nvSpPr>
                <p:spPr>
                  <a:xfrm flipH="1">
                    <a:off x="2422898" y="4321237"/>
                    <a:ext cx="982980" cy="584437"/>
                  </a:xfrm>
                  <a:prstGeom prst="rtTriangle">
                    <a:avLst/>
                  </a:prstGeom>
                  <a:solidFill>
                    <a:srgbClr val="92D050">
                      <a:alpha val="25000"/>
                    </a:srgb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49" name="Textfeld 6">
                        <a:extLst>
                          <a:ext uri="{FF2B5EF4-FFF2-40B4-BE49-F238E27FC236}">
                            <a16:creationId xmlns:a16="http://schemas.microsoft.com/office/drawing/2014/main" id="{9BFA8B99-8726-2F9A-9E41-ACB1EF1C9D53}"/>
                          </a:ext>
                        </a:extLst>
                      </p:cNvPr>
                      <p:cNvSpPr txBox="1"/>
                      <p:nvPr/>
                    </p:nvSpPr>
                    <p:spPr>
                      <a:xfrm>
                        <a:off x="2914388" y="4514515"/>
                        <a:ext cx="467360" cy="369332"/>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0</m:t>
                                  </m:r>
                                </m:sub>
                              </m:sSub>
                            </m:oMath>
                          </m:oMathPara>
                        </a14:m>
                        <a:endParaRPr lang="en-US"/>
                      </a:p>
                    </p:txBody>
                  </p:sp>
                </mc:Choice>
                <mc:Fallback xmlns="">
                  <p:sp>
                    <p:nvSpPr>
                      <p:cNvPr id="49" name="Textfeld 6">
                        <a:extLst>
                          <a:ext uri="{FF2B5EF4-FFF2-40B4-BE49-F238E27FC236}">
                            <a16:creationId xmlns:a16="http://schemas.microsoft.com/office/drawing/2014/main" id="{9BFA8B99-8726-2F9A-9E41-ACB1EF1C9D53}"/>
                          </a:ext>
                        </a:extLst>
                      </p:cNvPr>
                      <p:cNvSpPr txBox="1">
                        <a:spLocks noRot="1" noChangeAspect="1" noMove="1" noResize="1" noEditPoints="1" noAdjustHandles="1" noChangeArrowheads="1" noChangeShapeType="1" noTextEdit="1"/>
                      </p:cNvSpPr>
                      <p:nvPr/>
                    </p:nvSpPr>
                    <p:spPr>
                      <a:xfrm>
                        <a:off x="2914388" y="4514515"/>
                        <a:ext cx="467360" cy="369332"/>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3" name="Diagramm 8">
                      <a:extLst>
                        <a:ext uri="{FF2B5EF4-FFF2-40B4-BE49-F238E27FC236}">
                          <a16:creationId xmlns:a16="http://schemas.microsoft.com/office/drawing/2014/main" id="{5FD2B09A-6295-994E-D1E5-97A80708D258}"/>
                        </a:ext>
                      </a:extLst>
                    </p:cNvPr>
                    <p:cNvGraphicFramePr/>
                    <p:nvPr/>
                  </p:nvGraphicFramePr>
                  <p:xfrm>
                    <a:off x="1479922" y="425383"/>
                    <a:ext cx="8128000" cy="5418667"/>
                  </p:xfrm>
                  <a:graphic>
                    <a:graphicData uri="http://schemas.openxmlformats.org/drawingml/2006/chart">
                      <c:chart xmlns:c="http://schemas.openxmlformats.org/drawingml/2006/chart" xmlns:r="http://schemas.openxmlformats.org/officeDocument/2006/relationships" r:id="rId4"/>
                    </a:graphicData>
                  </a:graphic>
                </p:graphicFrame>
              </mc:Choice>
              <mc:Fallback xmlns="">
                <p:graphicFrame>
                  <p:nvGraphicFramePr>
                    <p:cNvPr id="33" name="Diagramm 8">
                      <a:extLst>
                        <a:ext uri="{FF2B5EF4-FFF2-40B4-BE49-F238E27FC236}">
                          <a16:creationId xmlns:a16="http://schemas.microsoft.com/office/drawing/2014/main" id="{5FD2B09A-6295-994E-D1E5-97A80708D258}"/>
                        </a:ext>
                      </a:extLst>
                    </p:cNvPr>
                    <p:cNvGraphicFramePr/>
                    <p:nvPr/>
                  </p:nvGraphicFramePr>
                  <p:xfrm>
                    <a:off x="1479922" y="425383"/>
                    <a:ext cx="8128000" cy="5418667"/>
                  </p:xfrm>
                  <a:graphic>
                    <a:graphicData uri="http://schemas.openxmlformats.org/drawingml/2006/chart">
                      <c:chart xmlns:c="http://schemas.openxmlformats.org/drawingml/2006/chart" xmlns:r="http://schemas.openxmlformats.org/officeDocument/2006/relationships" r:id="rId5"/>
                    </a:graphicData>
                  </a:graphic>
                </p:graphicFrame>
              </mc:Fallback>
            </mc:AlternateContent>
            <p:grpSp>
              <p:nvGrpSpPr>
                <p:cNvPr id="34" name="Gruppieren 55">
                  <a:extLst>
                    <a:ext uri="{FF2B5EF4-FFF2-40B4-BE49-F238E27FC236}">
                      <a16:creationId xmlns:a16="http://schemas.microsoft.com/office/drawing/2014/main" id="{15939633-BBA8-284F-C5EE-966FDA5438E2}"/>
                    </a:ext>
                  </a:extLst>
                </p:cNvPr>
                <p:cNvGrpSpPr>
                  <a:grpSpLocks noChangeAspect="1"/>
                </p:cNvGrpSpPr>
                <p:nvPr/>
              </p:nvGrpSpPr>
              <p:grpSpPr>
                <a:xfrm>
                  <a:off x="2422898" y="798888"/>
                  <a:ext cx="2844424" cy="1379224"/>
                  <a:chOff x="2422898" y="798888"/>
                  <a:chExt cx="3782082" cy="1833882"/>
                </a:xfrm>
              </p:grpSpPr>
              <p:grpSp>
                <p:nvGrpSpPr>
                  <p:cNvPr id="35" name="Gruppieren 37">
                    <a:extLst>
                      <a:ext uri="{FF2B5EF4-FFF2-40B4-BE49-F238E27FC236}">
                        <a16:creationId xmlns:a16="http://schemas.microsoft.com/office/drawing/2014/main" id="{3F5DBBF1-B242-1C32-365D-795888F213CF}"/>
                      </a:ext>
                    </a:extLst>
                  </p:cNvPr>
                  <p:cNvGrpSpPr>
                    <a:grpSpLocks noChangeAspect="1"/>
                  </p:cNvGrpSpPr>
                  <p:nvPr/>
                </p:nvGrpSpPr>
                <p:grpSpPr>
                  <a:xfrm>
                    <a:off x="2422898" y="798888"/>
                    <a:ext cx="3782082" cy="1833882"/>
                    <a:chOff x="2422898" y="798888"/>
                    <a:chExt cx="3058176" cy="1482869"/>
                  </a:xfrm>
                </p:grpSpPr>
                <p:pic>
                  <p:nvPicPr>
                    <p:cNvPr id="46" name="Grafik 35">
                      <a:extLst>
                        <a:ext uri="{FF2B5EF4-FFF2-40B4-BE49-F238E27FC236}">
                          <a16:creationId xmlns:a16="http://schemas.microsoft.com/office/drawing/2014/main" id="{3B6AE7AC-CBA7-ADA5-B25A-6484C05DDA14}"/>
                        </a:ext>
                      </a:extLst>
                    </p:cNvPr>
                    <p:cNvPicPr>
                      <a:picLocks noChangeAspect="1"/>
                    </p:cNvPicPr>
                    <p:nvPr/>
                  </p:nvPicPr>
                  <p:blipFill>
                    <a:blip r:embed="rId6"/>
                    <a:srcRect t="19632" b="8312"/>
                    <a:stretch/>
                  </p:blipFill>
                  <p:spPr>
                    <a:xfrm>
                      <a:off x="2422898" y="798888"/>
                      <a:ext cx="2900363" cy="1482868"/>
                    </a:xfrm>
                    <a:prstGeom prst="rect">
                      <a:avLst/>
                    </a:prstGeom>
                  </p:spPr>
                </p:pic>
                <p:pic>
                  <p:nvPicPr>
                    <p:cNvPr id="47" name="Grafik 36">
                      <a:extLst>
                        <a:ext uri="{FF2B5EF4-FFF2-40B4-BE49-F238E27FC236}">
                          <a16:creationId xmlns:a16="http://schemas.microsoft.com/office/drawing/2014/main" id="{144F847F-ECD1-6AA9-9A9D-FD7DAD24369C}"/>
                        </a:ext>
                      </a:extLst>
                    </p:cNvPr>
                    <p:cNvPicPr>
                      <a:picLocks noChangeAspect="1"/>
                    </p:cNvPicPr>
                    <p:nvPr/>
                  </p:nvPicPr>
                  <p:blipFill>
                    <a:blip r:embed="rId6"/>
                    <a:srcRect b="69235"/>
                    <a:stretch/>
                  </p:blipFill>
                  <p:spPr>
                    <a:xfrm rot="16200000">
                      <a:off x="4627650" y="1428333"/>
                      <a:ext cx="1482868" cy="223980"/>
                    </a:xfrm>
                    <a:prstGeom prst="rect">
                      <a:avLst/>
                    </a:prstGeom>
                  </p:spPr>
                </p:pic>
              </p:grpSp>
              <p:grpSp>
                <p:nvGrpSpPr>
                  <p:cNvPr id="36" name="Gruppieren 38">
                    <a:extLst>
                      <a:ext uri="{FF2B5EF4-FFF2-40B4-BE49-F238E27FC236}">
                        <a16:creationId xmlns:a16="http://schemas.microsoft.com/office/drawing/2014/main" id="{0E53224B-F6CB-1704-6DE8-180C1F18EAEA}"/>
                      </a:ext>
                    </a:extLst>
                  </p:cNvPr>
                  <p:cNvGrpSpPr/>
                  <p:nvPr/>
                </p:nvGrpSpPr>
                <p:grpSpPr>
                  <a:xfrm>
                    <a:off x="2712893" y="2119044"/>
                    <a:ext cx="2834640" cy="427667"/>
                    <a:chOff x="2712893" y="2119044"/>
                    <a:chExt cx="4298437" cy="662008"/>
                  </a:xfrm>
                </p:grpSpPr>
                <p:sp>
                  <p:nvSpPr>
                    <p:cNvPr id="42" name="Runde Klammer links/rechts 39">
                      <a:extLst>
                        <a:ext uri="{FF2B5EF4-FFF2-40B4-BE49-F238E27FC236}">
                          <a16:creationId xmlns:a16="http://schemas.microsoft.com/office/drawing/2014/main" id="{5B87CBBF-FF66-8103-8299-B9833ABA70A9}"/>
                        </a:ext>
                      </a:extLst>
                    </p:cNvPr>
                    <p:cNvSpPr/>
                    <p:nvPr/>
                  </p:nvSpPr>
                  <p:spPr>
                    <a:xfrm>
                      <a:off x="2712893" y="2119044"/>
                      <a:ext cx="4298437" cy="662008"/>
                    </a:xfrm>
                    <a:prstGeom prst="bracketPair">
                      <a:avLst>
                        <a:gd name="adj" fmla="val 0"/>
                      </a:avLst>
                    </a:prstGeom>
                    <a:ln w="12700"/>
                  </p:spPr>
                  <p:style>
                    <a:lnRef idx="2">
                      <a:schemeClr val="dk1"/>
                    </a:lnRef>
                    <a:fillRef idx="0">
                      <a:schemeClr val="dk1"/>
                    </a:fillRef>
                    <a:effectRef idx="1">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p>
                  </p:txBody>
                </p:sp>
                <p:grpSp>
                  <p:nvGrpSpPr>
                    <p:cNvPr id="43" name="Gruppieren 40">
                      <a:extLst>
                        <a:ext uri="{FF2B5EF4-FFF2-40B4-BE49-F238E27FC236}">
                          <a16:creationId xmlns:a16="http://schemas.microsoft.com/office/drawing/2014/main" id="{7DA0BF73-76A4-9132-B782-A0846AEEED3D}"/>
                        </a:ext>
                      </a:extLst>
                    </p:cNvPr>
                    <p:cNvGrpSpPr/>
                    <p:nvPr/>
                  </p:nvGrpSpPr>
                  <p:grpSpPr>
                    <a:xfrm>
                      <a:off x="2712893" y="2182196"/>
                      <a:ext cx="4298437" cy="453417"/>
                      <a:chOff x="2712893" y="2182196"/>
                      <a:chExt cx="4298437" cy="453417"/>
                    </a:xfrm>
                  </p:grpSpPr>
                  <p:cxnSp>
                    <p:nvCxnSpPr>
                      <p:cNvPr id="44" name="Gerader Verbinder 41">
                        <a:extLst>
                          <a:ext uri="{FF2B5EF4-FFF2-40B4-BE49-F238E27FC236}">
                            <a16:creationId xmlns:a16="http://schemas.microsoft.com/office/drawing/2014/main" id="{37BD3DCB-B75E-64BD-DC20-F1EA22C32E75}"/>
                          </a:ext>
                        </a:extLst>
                      </p:cNvPr>
                      <p:cNvCxnSpPr>
                        <a:cxnSpLocks/>
                      </p:cNvCxnSpPr>
                      <p:nvPr/>
                    </p:nvCxnSpPr>
                    <p:spPr>
                      <a:xfrm flipV="1">
                        <a:off x="2712893" y="2635613"/>
                        <a:ext cx="4298437" cy="0"/>
                      </a:xfrm>
                      <a:prstGeom prst="line">
                        <a:avLst/>
                      </a:prstGeom>
                      <a:ln w="12700"/>
                    </p:spPr>
                    <p:style>
                      <a:lnRef idx="2">
                        <a:schemeClr val="dk1"/>
                      </a:lnRef>
                      <a:fillRef idx="0">
                        <a:schemeClr val="dk1"/>
                      </a:fillRef>
                      <a:effectRef idx="1">
                        <a:schemeClr val="dk1"/>
                      </a:effectRef>
                      <a:fontRef idx="minor">
                        <a:schemeClr val="tx1"/>
                      </a:fontRef>
                    </p:style>
                  </p:cxnSp>
                  <p:sp>
                    <p:nvSpPr>
                      <p:cNvPr id="45" name="Textfeld 42">
                        <a:extLst>
                          <a:ext uri="{FF2B5EF4-FFF2-40B4-BE49-F238E27FC236}">
                            <a16:creationId xmlns:a16="http://schemas.microsoft.com/office/drawing/2014/main" id="{CA80FCDD-F4BD-F9FA-1CB2-7BED8B7B7F7C}"/>
                          </a:ext>
                        </a:extLst>
                      </p:cNvPr>
                      <p:cNvSpPr txBox="1"/>
                      <p:nvPr/>
                    </p:nvSpPr>
                    <p:spPr>
                      <a:xfrm>
                        <a:off x="4066510" y="2182196"/>
                        <a:ext cx="1700563" cy="38008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t>16.0 mm</a:t>
                        </a:r>
                      </a:p>
                    </p:txBody>
                  </p:sp>
                </p:grpSp>
              </p:grpSp>
              <p:grpSp>
                <p:nvGrpSpPr>
                  <p:cNvPr id="37" name="Gruppieren 45">
                    <a:extLst>
                      <a:ext uri="{FF2B5EF4-FFF2-40B4-BE49-F238E27FC236}">
                        <a16:creationId xmlns:a16="http://schemas.microsoft.com/office/drawing/2014/main" id="{12EE3270-F495-20DC-D27F-222167AF8301}"/>
                      </a:ext>
                    </a:extLst>
                  </p:cNvPr>
                  <p:cNvGrpSpPr/>
                  <p:nvPr/>
                </p:nvGrpSpPr>
                <p:grpSpPr>
                  <a:xfrm rot="16200000">
                    <a:off x="5408964" y="1430246"/>
                    <a:ext cx="868028" cy="509583"/>
                    <a:chOff x="5408959" y="1430246"/>
                    <a:chExt cx="4298450" cy="788811"/>
                  </a:xfrm>
                </p:grpSpPr>
                <p:sp>
                  <p:nvSpPr>
                    <p:cNvPr id="38" name="Runde Klammer links/rechts 46">
                      <a:extLst>
                        <a:ext uri="{FF2B5EF4-FFF2-40B4-BE49-F238E27FC236}">
                          <a16:creationId xmlns:a16="http://schemas.microsoft.com/office/drawing/2014/main" id="{19E92732-3C9B-41F4-8C9C-CEB57BE8FA9F}"/>
                        </a:ext>
                      </a:extLst>
                    </p:cNvPr>
                    <p:cNvSpPr/>
                    <p:nvPr/>
                  </p:nvSpPr>
                  <p:spPr>
                    <a:xfrm>
                      <a:off x="5408959" y="1430246"/>
                      <a:ext cx="4298436" cy="788811"/>
                    </a:xfrm>
                    <a:prstGeom prst="bracketPair">
                      <a:avLst>
                        <a:gd name="adj" fmla="val 0"/>
                      </a:avLst>
                    </a:prstGeom>
                    <a:ln w="12700"/>
                  </p:spPr>
                  <p:style>
                    <a:lnRef idx="2">
                      <a:schemeClr val="dk1"/>
                    </a:lnRef>
                    <a:fillRef idx="0">
                      <a:schemeClr val="dk1"/>
                    </a:fillRef>
                    <a:effectRef idx="1">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p>
                  </p:txBody>
                </p:sp>
                <p:grpSp>
                  <p:nvGrpSpPr>
                    <p:cNvPr id="39" name="Gruppieren 47">
                      <a:extLst>
                        <a:ext uri="{FF2B5EF4-FFF2-40B4-BE49-F238E27FC236}">
                          <a16:creationId xmlns:a16="http://schemas.microsoft.com/office/drawing/2014/main" id="{32A3B67B-EE88-7F2F-DCC9-6176EFDF8992}"/>
                        </a:ext>
                      </a:extLst>
                    </p:cNvPr>
                    <p:cNvGrpSpPr/>
                    <p:nvPr/>
                  </p:nvGrpSpPr>
                  <p:grpSpPr>
                    <a:xfrm>
                      <a:off x="5408992" y="1700179"/>
                      <a:ext cx="4298417" cy="357319"/>
                      <a:chOff x="5408992" y="1700179"/>
                      <a:chExt cx="4298417" cy="357319"/>
                    </a:xfrm>
                  </p:grpSpPr>
                  <p:cxnSp>
                    <p:nvCxnSpPr>
                      <p:cNvPr id="40" name="Gerader Verbinder 48">
                        <a:extLst>
                          <a:ext uri="{FF2B5EF4-FFF2-40B4-BE49-F238E27FC236}">
                            <a16:creationId xmlns:a16="http://schemas.microsoft.com/office/drawing/2014/main" id="{E1933E85-DE95-F9EF-E2A9-CDE736F1C907}"/>
                          </a:ext>
                        </a:extLst>
                      </p:cNvPr>
                      <p:cNvCxnSpPr>
                        <a:cxnSpLocks/>
                      </p:cNvCxnSpPr>
                      <p:nvPr/>
                    </p:nvCxnSpPr>
                    <p:spPr>
                      <a:xfrm rot="5400000" flipV="1">
                        <a:off x="7558192" y="-91702"/>
                        <a:ext cx="0" cy="4298400"/>
                      </a:xfrm>
                      <a:prstGeom prst="line">
                        <a:avLst/>
                      </a:prstGeom>
                      <a:ln w="12700"/>
                    </p:spPr>
                    <p:style>
                      <a:lnRef idx="2">
                        <a:schemeClr val="dk1"/>
                      </a:lnRef>
                      <a:fillRef idx="0">
                        <a:schemeClr val="dk1"/>
                      </a:fillRef>
                      <a:effectRef idx="1">
                        <a:schemeClr val="dk1"/>
                      </a:effectRef>
                      <a:fontRef idx="minor">
                        <a:schemeClr val="tx1"/>
                      </a:fontRef>
                    </p:style>
                  </p:cxnSp>
                  <p:sp>
                    <p:nvSpPr>
                      <p:cNvPr id="41" name="Textfeld 49">
                        <a:extLst>
                          <a:ext uri="{FF2B5EF4-FFF2-40B4-BE49-F238E27FC236}">
                            <a16:creationId xmlns:a16="http://schemas.microsoft.com/office/drawing/2014/main" id="{3F601A8B-06FA-531E-9513-87F5B875DD31}"/>
                          </a:ext>
                        </a:extLst>
                      </p:cNvPr>
                      <p:cNvSpPr txBox="1"/>
                      <p:nvPr/>
                    </p:nvSpPr>
                    <p:spPr>
                      <a:xfrm>
                        <a:off x="5408994" y="1700179"/>
                        <a:ext cx="4298415" cy="28585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t>3.8 mm</a:t>
                        </a:r>
                      </a:p>
                    </p:txBody>
                  </p:sp>
                </p:grpSp>
              </p:grpSp>
            </p:grpSp>
          </p:grpSp>
          <p:sp>
            <p:nvSpPr>
              <p:cNvPr id="31" name="Textfeld 60">
                <a:extLst>
                  <a:ext uri="{FF2B5EF4-FFF2-40B4-BE49-F238E27FC236}">
                    <a16:creationId xmlns:a16="http://schemas.microsoft.com/office/drawing/2014/main" id="{FEFE4F2D-C47A-3120-61BA-CFFB1814E271}"/>
                  </a:ext>
                </a:extLst>
              </p:cNvPr>
              <p:cNvSpPr txBox="1"/>
              <p:nvPr/>
            </p:nvSpPr>
            <p:spPr>
              <a:xfrm>
                <a:off x="3350008" y="855714"/>
                <a:ext cx="843419"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t>Before test</a:t>
                </a:r>
              </a:p>
            </p:txBody>
          </p:sp>
        </p:grpSp>
        <p:grpSp>
          <p:nvGrpSpPr>
            <p:cNvPr id="19" name="Gruppieren 62">
              <a:extLst>
                <a:ext uri="{FF2B5EF4-FFF2-40B4-BE49-F238E27FC236}">
                  <a16:creationId xmlns:a16="http://schemas.microsoft.com/office/drawing/2014/main" id="{F505CE46-3D73-9436-B77B-ECB18761CBB8}"/>
                </a:ext>
              </a:extLst>
            </p:cNvPr>
            <p:cNvGrpSpPr/>
            <p:nvPr/>
          </p:nvGrpSpPr>
          <p:grpSpPr>
            <a:xfrm>
              <a:off x="6246776" y="3507540"/>
              <a:ext cx="2882087" cy="1375407"/>
              <a:chOff x="6246776" y="3507540"/>
              <a:chExt cx="2844422" cy="1322396"/>
            </a:xfrm>
          </p:grpSpPr>
          <p:pic>
            <p:nvPicPr>
              <p:cNvPr id="23" name="Grafik 59">
                <a:extLst>
                  <a:ext uri="{FF2B5EF4-FFF2-40B4-BE49-F238E27FC236}">
                    <a16:creationId xmlns:a16="http://schemas.microsoft.com/office/drawing/2014/main" id="{611D8B15-3076-000D-0AEC-F8C194024B9E}"/>
                  </a:ext>
                </a:extLst>
              </p:cNvPr>
              <p:cNvPicPr>
                <a:picLocks noChangeAspect="1"/>
              </p:cNvPicPr>
              <p:nvPr/>
            </p:nvPicPr>
            <p:blipFill>
              <a:blip r:embed="rId7"/>
              <a:srcRect l="5793" t="-277" r="1033" b="14387"/>
              <a:stretch/>
            </p:blipFill>
            <p:spPr>
              <a:xfrm>
                <a:off x="6246776" y="3507540"/>
                <a:ext cx="2844422" cy="1322396"/>
              </a:xfrm>
              <a:prstGeom prst="rect">
                <a:avLst/>
              </a:prstGeom>
            </p:spPr>
          </p:pic>
          <p:sp>
            <p:nvSpPr>
              <p:cNvPr id="27" name="Textfeld 61">
                <a:extLst>
                  <a:ext uri="{FF2B5EF4-FFF2-40B4-BE49-F238E27FC236}">
                    <a16:creationId xmlns:a16="http://schemas.microsoft.com/office/drawing/2014/main" id="{0E603A19-5234-CAE9-DEEF-434AD18DA4BC}"/>
                  </a:ext>
                </a:extLst>
              </p:cNvPr>
              <p:cNvSpPr txBox="1"/>
              <p:nvPr/>
            </p:nvSpPr>
            <p:spPr>
              <a:xfrm>
                <a:off x="7212295" y="3595522"/>
                <a:ext cx="843419"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t>After test</a:t>
                </a:r>
              </a:p>
            </p:txBody>
          </p:sp>
        </p:grpSp>
      </p:grpSp>
      <p:sp>
        <p:nvSpPr>
          <p:cNvPr id="52" name="TextBox 51">
            <a:extLst>
              <a:ext uri="{FF2B5EF4-FFF2-40B4-BE49-F238E27FC236}">
                <a16:creationId xmlns:a16="http://schemas.microsoft.com/office/drawing/2014/main" id="{4BF9A387-7B90-0D87-7935-7E9350D03C52}"/>
              </a:ext>
            </a:extLst>
          </p:cNvPr>
          <p:cNvSpPr txBox="1"/>
          <p:nvPr/>
        </p:nvSpPr>
        <p:spPr>
          <a:xfrm>
            <a:off x="8587601" y="1257287"/>
            <a:ext cx="299054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ea typeface="+mn-lt"/>
                <a:cs typeface="Arial" panose="020B0604020202020204" pitchFamily="34" charset="0"/>
              </a:rPr>
              <a:t>Experimental matrix for loading rectangular specimens of LHS-DLP specimens in a uniaxial loading cell, stress in MPa vs. the load in Newton. </a:t>
            </a:r>
          </a:p>
          <a:p>
            <a:endParaRPr lang="en-US" dirty="0">
              <a:latin typeface="Arial" panose="020B0604020202020204" pitchFamily="34" charset="0"/>
              <a:ea typeface="+mn-lt"/>
              <a:cs typeface="Arial" panose="020B0604020202020204" pitchFamily="34" charset="0"/>
            </a:endParaRPr>
          </a:p>
          <a:p>
            <a:endParaRPr lang="en-US" dirty="0">
              <a:latin typeface="Arial" panose="020B0604020202020204" pitchFamily="34" charset="0"/>
              <a:ea typeface="+mn-lt"/>
              <a:cs typeface="Arial" panose="020B0604020202020204" pitchFamily="34" charset="0"/>
            </a:endParaRPr>
          </a:p>
          <a:p>
            <a:r>
              <a:rPr lang="en-US" dirty="0">
                <a:latin typeface="Arial" panose="020B0604020202020204" pitchFamily="34" charset="0"/>
                <a:ea typeface="+mn-lt"/>
                <a:cs typeface="Arial" panose="020B0604020202020204" pitchFamily="34" charset="0"/>
              </a:rPr>
              <a:t>The slope corresponds with the loaded cross-sectional area A0 (14.44 mm²)</a:t>
            </a:r>
            <a:endParaRPr lang="en-US"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FC9D7885-944B-7860-DD6F-7640FF477554}"/>
              </a:ext>
            </a:extLst>
          </p:cNvPr>
          <p:cNvSpPr txBox="1"/>
          <p:nvPr/>
        </p:nvSpPr>
        <p:spPr>
          <a:xfrm>
            <a:off x="2727" y="140276"/>
            <a:ext cx="5049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Compression Test</a:t>
            </a:r>
          </a:p>
        </p:txBody>
      </p:sp>
    </p:spTree>
    <p:extLst>
      <p:ext uri="{BB962C8B-B14F-4D97-AF65-F5344CB8AC3E}">
        <p14:creationId xmlns:p14="http://schemas.microsoft.com/office/powerpoint/2010/main" val="365532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1EE1F-DB84-BEE4-F7D1-0961B8C964D0}"/>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E97F206F-E462-7C5A-5CA3-DB2D163E2574}"/>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66FE0676-A759-29AC-B695-A6B016A27F54}"/>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1FF4D748-D5AF-7C8C-BB6B-457984176EE9}"/>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3DF9A56C-E013-FC42-6CF6-EB09EF3E037E}"/>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5A7BF5D1-F224-139A-B11F-67FE4838BAC5}"/>
              </a:ext>
            </a:extLst>
          </p:cNvPr>
          <p:cNvSpPr/>
          <p:nvPr/>
        </p:nvSpPr>
        <p:spPr>
          <a:xfrm>
            <a:off x="6325538" y="6544599"/>
            <a:ext cx="2178695"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08D01D7-32E7-327F-C943-6C0A16AE76DE}"/>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10</a:t>
            </a:r>
          </a:p>
        </p:txBody>
      </p:sp>
      <p:graphicFrame>
        <p:nvGraphicFramePr>
          <p:cNvPr id="16" name="Diagramm 2">
            <a:extLst>
              <a:ext uri="{FF2B5EF4-FFF2-40B4-BE49-F238E27FC236}">
                <a16:creationId xmlns:a16="http://schemas.microsoft.com/office/drawing/2014/main" id="{FF22B891-C272-E092-F120-88BB91F94900}"/>
              </a:ext>
            </a:extLst>
          </p:cNvPr>
          <p:cNvGraphicFramePr>
            <a:graphicFrameLocks/>
          </p:cNvGraphicFramePr>
          <p:nvPr/>
        </p:nvGraphicFramePr>
        <p:xfrm>
          <a:off x="205483" y="1337911"/>
          <a:ext cx="7148218" cy="4374519"/>
        </p:xfrm>
        <a:graphic>
          <a:graphicData uri="http://schemas.openxmlformats.org/drawingml/2006/chart">
            <c:chart xmlns:c="http://schemas.openxmlformats.org/drawingml/2006/chart" xmlns:r="http://schemas.openxmlformats.org/officeDocument/2006/relationships" r:id="rId3"/>
          </a:graphicData>
        </a:graphic>
      </p:graphicFrame>
      <p:sp>
        <p:nvSpPr>
          <p:cNvPr id="23" name="Oval 22">
            <a:extLst>
              <a:ext uri="{FF2B5EF4-FFF2-40B4-BE49-F238E27FC236}">
                <a16:creationId xmlns:a16="http://schemas.microsoft.com/office/drawing/2014/main" id="{3717E1FA-1591-7748-8952-1B8078EF85ED}"/>
              </a:ext>
            </a:extLst>
          </p:cNvPr>
          <p:cNvSpPr/>
          <p:nvPr/>
        </p:nvSpPr>
        <p:spPr>
          <a:xfrm>
            <a:off x="4504731" y="1723022"/>
            <a:ext cx="123753" cy="123754"/>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E724C68E-CE80-D812-58C1-57286ABA968E}"/>
              </a:ext>
            </a:extLst>
          </p:cNvPr>
          <p:cNvSpPr/>
          <p:nvPr/>
        </p:nvSpPr>
        <p:spPr>
          <a:xfrm>
            <a:off x="5673580" y="1553627"/>
            <a:ext cx="123753" cy="123754"/>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TextBox 20">
            <a:extLst>
              <a:ext uri="{FF2B5EF4-FFF2-40B4-BE49-F238E27FC236}">
                <a16:creationId xmlns:a16="http://schemas.microsoft.com/office/drawing/2014/main" id="{995743D8-2451-A405-C026-CCEC229AE907}"/>
              </a:ext>
            </a:extLst>
          </p:cNvPr>
          <p:cNvSpPr txBox="1"/>
          <p:nvPr/>
        </p:nvSpPr>
        <p:spPr>
          <a:xfrm>
            <a:off x="5792581" y="1469821"/>
            <a:ext cx="120417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t>Plagioclase</a:t>
            </a:r>
          </a:p>
        </p:txBody>
      </p:sp>
      <p:sp>
        <p:nvSpPr>
          <p:cNvPr id="34" name="Rectangle 33">
            <a:extLst>
              <a:ext uri="{FF2B5EF4-FFF2-40B4-BE49-F238E27FC236}">
                <a16:creationId xmlns:a16="http://schemas.microsoft.com/office/drawing/2014/main" id="{48FE2919-D3AD-15CF-8024-9DA7083C276B}"/>
              </a:ext>
            </a:extLst>
          </p:cNvPr>
          <p:cNvSpPr/>
          <p:nvPr/>
        </p:nvSpPr>
        <p:spPr>
          <a:xfrm>
            <a:off x="3637357" y="1469821"/>
            <a:ext cx="1734748" cy="333731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aphicFrame>
        <p:nvGraphicFramePr>
          <p:cNvPr id="36" name="Diagramm 2">
            <a:extLst>
              <a:ext uri="{FF2B5EF4-FFF2-40B4-BE49-F238E27FC236}">
                <a16:creationId xmlns:a16="http://schemas.microsoft.com/office/drawing/2014/main" id="{136DC778-CABE-5009-7672-581238B40011}"/>
              </a:ext>
            </a:extLst>
          </p:cNvPr>
          <p:cNvGraphicFramePr>
            <a:graphicFrameLocks/>
          </p:cNvGraphicFramePr>
          <p:nvPr/>
        </p:nvGraphicFramePr>
        <p:xfrm>
          <a:off x="7417233" y="1337911"/>
          <a:ext cx="4269150" cy="4062632"/>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angle 37">
            <a:extLst>
              <a:ext uri="{FF2B5EF4-FFF2-40B4-BE49-F238E27FC236}">
                <a16:creationId xmlns:a16="http://schemas.microsoft.com/office/drawing/2014/main" id="{5D048481-FBDD-52CA-7FB9-0C26863602AA}"/>
              </a:ext>
            </a:extLst>
          </p:cNvPr>
          <p:cNvSpPr/>
          <p:nvPr/>
        </p:nvSpPr>
        <p:spPr>
          <a:xfrm>
            <a:off x="7417233" y="1224643"/>
            <a:ext cx="4269150" cy="41759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40" name="TextBox 24">
            <a:extLst>
              <a:ext uri="{FF2B5EF4-FFF2-40B4-BE49-F238E27FC236}">
                <a16:creationId xmlns:a16="http://schemas.microsoft.com/office/drawing/2014/main" id="{E3C79EE2-20AE-D63E-1B67-514E1943E9B2}"/>
              </a:ext>
            </a:extLst>
          </p:cNvPr>
          <p:cNvSpPr txBox="1"/>
          <p:nvPr/>
        </p:nvSpPr>
        <p:spPr>
          <a:xfrm>
            <a:off x="9108964" y="1508104"/>
            <a:ext cx="76359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t>508.0</a:t>
            </a:r>
          </a:p>
        </p:txBody>
      </p:sp>
      <p:sp>
        <p:nvSpPr>
          <p:cNvPr id="42" name="TextBox 25">
            <a:extLst>
              <a:ext uri="{FF2B5EF4-FFF2-40B4-BE49-F238E27FC236}">
                <a16:creationId xmlns:a16="http://schemas.microsoft.com/office/drawing/2014/main" id="{C5E05F96-22CC-DA77-684E-49254AA351A8}"/>
              </a:ext>
            </a:extLst>
          </p:cNvPr>
          <p:cNvSpPr txBox="1"/>
          <p:nvPr/>
        </p:nvSpPr>
        <p:spPr>
          <a:xfrm>
            <a:off x="9108965" y="2622438"/>
            <a:ext cx="76359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t>508.8</a:t>
            </a:r>
          </a:p>
        </p:txBody>
      </p:sp>
      <p:sp>
        <p:nvSpPr>
          <p:cNvPr id="44" name="TextBox 26">
            <a:extLst>
              <a:ext uri="{FF2B5EF4-FFF2-40B4-BE49-F238E27FC236}">
                <a16:creationId xmlns:a16="http://schemas.microsoft.com/office/drawing/2014/main" id="{7DABEBBE-3402-A034-2920-0AED7298BD9D}"/>
              </a:ext>
            </a:extLst>
          </p:cNvPr>
          <p:cNvSpPr txBox="1"/>
          <p:nvPr/>
        </p:nvSpPr>
        <p:spPr>
          <a:xfrm>
            <a:off x="8933000" y="3071798"/>
            <a:ext cx="76359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507.9</a:t>
            </a:r>
          </a:p>
        </p:txBody>
      </p:sp>
      <p:sp>
        <p:nvSpPr>
          <p:cNvPr id="46" name="TextBox 27">
            <a:extLst>
              <a:ext uri="{FF2B5EF4-FFF2-40B4-BE49-F238E27FC236}">
                <a16:creationId xmlns:a16="http://schemas.microsoft.com/office/drawing/2014/main" id="{0DD9E169-6E9C-AB70-9CE2-B699C503D8AE}"/>
              </a:ext>
            </a:extLst>
          </p:cNvPr>
          <p:cNvSpPr txBox="1"/>
          <p:nvPr/>
        </p:nvSpPr>
        <p:spPr>
          <a:xfrm>
            <a:off x="9065970" y="3560356"/>
            <a:ext cx="76359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t>507.5</a:t>
            </a:r>
          </a:p>
        </p:txBody>
      </p:sp>
      <p:sp>
        <p:nvSpPr>
          <p:cNvPr id="48" name="TextBox 28">
            <a:extLst>
              <a:ext uri="{FF2B5EF4-FFF2-40B4-BE49-F238E27FC236}">
                <a16:creationId xmlns:a16="http://schemas.microsoft.com/office/drawing/2014/main" id="{BBA92EB1-8577-7B14-4E5D-9899097BE8B4}"/>
              </a:ext>
            </a:extLst>
          </p:cNvPr>
          <p:cNvSpPr txBox="1"/>
          <p:nvPr/>
        </p:nvSpPr>
        <p:spPr>
          <a:xfrm>
            <a:off x="9170009" y="2200021"/>
            <a:ext cx="76359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t>510.4</a:t>
            </a:r>
          </a:p>
        </p:txBody>
      </p:sp>
      <p:cxnSp>
        <p:nvCxnSpPr>
          <p:cNvPr id="50" name="Straight Connector 49">
            <a:extLst>
              <a:ext uri="{FF2B5EF4-FFF2-40B4-BE49-F238E27FC236}">
                <a16:creationId xmlns:a16="http://schemas.microsoft.com/office/drawing/2014/main" id="{EF8AD0E9-A077-E8C3-A274-96E389631A33}"/>
              </a:ext>
            </a:extLst>
          </p:cNvPr>
          <p:cNvCxnSpPr>
            <a:cxnSpLocks/>
          </p:cNvCxnSpPr>
          <p:nvPr/>
        </p:nvCxnSpPr>
        <p:spPr>
          <a:xfrm flipH="1">
            <a:off x="9633568" y="1552091"/>
            <a:ext cx="195999" cy="3056323"/>
          </a:xfrm>
          <a:prstGeom prst="line">
            <a:avLst/>
          </a:prstGeom>
        </p:spPr>
        <p:style>
          <a:lnRef idx="2">
            <a:schemeClr val="dk1"/>
          </a:lnRef>
          <a:fillRef idx="0">
            <a:schemeClr val="dk1"/>
          </a:fillRef>
          <a:effectRef idx="1">
            <a:schemeClr val="dk1"/>
          </a:effectRef>
          <a:fontRef idx="minor">
            <a:schemeClr val="tx1"/>
          </a:fontRef>
        </p:style>
      </p:cxnSp>
      <p:sp>
        <p:nvSpPr>
          <p:cNvPr id="52" name="TextBox 42">
            <a:extLst>
              <a:ext uri="{FF2B5EF4-FFF2-40B4-BE49-F238E27FC236}">
                <a16:creationId xmlns:a16="http://schemas.microsoft.com/office/drawing/2014/main" id="{EB0977EB-2716-1441-3238-77D8C4B7BD93}"/>
              </a:ext>
            </a:extLst>
          </p:cNvPr>
          <p:cNvSpPr txBox="1"/>
          <p:nvPr/>
        </p:nvSpPr>
        <p:spPr>
          <a:xfrm>
            <a:off x="6032517" y="1993035"/>
            <a:ext cx="112142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t>52 MPa</a:t>
            </a:r>
          </a:p>
        </p:txBody>
      </p:sp>
      <p:cxnSp>
        <p:nvCxnSpPr>
          <p:cNvPr id="54" name="Straight Connector 53">
            <a:extLst>
              <a:ext uri="{FF2B5EF4-FFF2-40B4-BE49-F238E27FC236}">
                <a16:creationId xmlns:a16="http://schemas.microsoft.com/office/drawing/2014/main" id="{A96EEE24-67F7-725E-6627-6A3FADF7A0F6}"/>
              </a:ext>
            </a:extLst>
          </p:cNvPr>
          <p:cNvCxnSpPr>
            <a:cxnSpLocks/>
          </p:cNvCxnSpPr>
          <p:nvPr/>
        </p:nvCxnSpPr>
        <p:spPr>
          <a:xfrm flipV="1">
            <a:off x="5372105" y="1224643"/>
            <a:ext cx="2045128" cy="2451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F07A33E1-8FAE-CAA6-4C80-FA52A3A7395F}"/>
              </a:ext>
            </a:extLst>
          </p:cNvPr>
          <p:cNvCxnSpPr>
            <a:cxnSpLocks/>
          </p:cNvCxnSpPr>
          <p:nvPr/>
        </p:nvCxnSpPr>
        <p:spPr>
          <a:xfrm>
            <a:off x="5372105" y="4807131"/>
            <a:ext cx="2080992" cy="59785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ABFD3F8F-D092-93EA-5F76-5850024D742F}"/>
              </a:ext>
            </a:extLst>
          </p:cNvPr>
          <p:cNvSpPr txBox="1"/>
          <p:nvPr/>
        </p:nvSpPr>
        <p:spPr>
          <a:xfrm>
            <a:off x="100420" y="355201"/>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panose="020B0604020202020204" pitchFamily="34" charset="0"/>
                <a:cs typeface="Arial" panose="020B0604020202020204" pitchFamily="34" charset="0"/>
              </a:rPr>
              <a:t>Obtained Raman Peaks</a:t>
            </a:r>
          </a:p>
        </p:txBody>
      </p:sp>
      <p:sp>
        <p:nvSpPr>
          <p:cNvPr id="2" name="TextBox 1">
            <a:extLst>
              <a:ext uri="{FF2B5EF4-FFF2-40B4-BE49-F238E27FC236}">
                <a16:creationId xmlns:a16="http://schemas.microsoft.com/office/drawing/2014/main" id="{A2E41F2E-FB13-FABB-F9DF-773728689B08}"/>
              </a:ext>
            </a:extLst>
          </p:cNvPr>
          <p:cNvSpPr txBox="1"/>
          <p:nvPr/>
        </p:nvSpPr>
        <p:spPr>
          <a:xfrm>
            <a:off x="143116" y="5600591"/>
            <a:ext cx="11778802" cy="646331"/>
          </a:xfrm>
          <a:prstGeom prst="rect">
            <a:avLst/>
          </a:prstGeom>
          <a:noFill/>
        </p:spPr>
        <p:txBody>
          <a:bodyPr wrap="none" rtlCol="0">
            <a:spAutoFit/>
          </a:bodyPr>
          <a:lstStyle/>
          <a:p>
            <a:pPr marL="285750" indent="-285750">
              <a:buFont typeface="Arial" panose="020B0604020202020204" pitchFamily="34" charset="0"/>
              <a:buChar char="•"/>
            </a:pPr>
            <a:r>
              <a:rPr lang="en-US" dirty="0"/>
              <a:t>The Raman spectra collected shows the standard peaks for the sample and the plagioclase peaks are identified</a:t>
            </a:r>
          </a:p>
          <a:p>
            <a:pPr marL="285750" indent="-285750">
              <a:buFont typeface="Arial" panose="020B0604020202020204" pitchFamily="34" charset="0"/>
              <a:buChar char="•"/>
            </a:pPr>
            <a:r>
              <a:rPr lang="en-US" dirty="0"/>
              <a:t>The collected spectra for each applied load demonstrate a shift in the peak positions that are highlighted here</a:t>
            </a:r>
          </a:p>
        </p:txBody>
      </p:sp>
    </p:spTree>
    <p:extLst>
      <p:ext uri="{BB962C8B-B14F-4D97-AF65-F5344CB8AC3E}">
        <p14:creationId xmlns:p14="http://schemas.microsoft.com/office/powerpoint/2010/main" val="46017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E661E-46DF-000A-B04E-4BF1256391CC}"/>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B39DBF54-7F3F-C54D-E3F8-557CF8918944}"/>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59BB40EB-369B-7AF5-AD05-BEFB1FB0CB97}"/>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D2695CEB-46BA-5E75-B713-1324598E40E1}"/>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D70D5779-FE46-C81B-C1CC-A73C744DE568}"/>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AF4873BB-F886-C399-F291-4B94DBC13A8E}"/>
              </a:ext>
            </a:extLst>
          </p:cNvPr>
          <p:cNvSpPr/>
          <p:nvPr/>
        </p:nvSpPr>
        <p:spPr>
          <a:xfrm>
            <a:off x="6325538" y="6544599"/>
            <a:ext cx="2178695"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D106F93-77F6-A9A4-0B4E-1362351F7B15}"/>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11</a:t>
            </a:r>
          </a:p>
        </p:txBody>
      </p:sp>
      <p:graphicFrame>
        <p:nvGraphicFramePr>
          <p:cNvPr id="3" name="Diagramm 2">
            <a:extLst>
              <a:ext uri="{FF2B5EF4-FFF2-40B4-BE49-F238E27FC236}">
                <a16:creationId xmlns:a16="http://schemas.microsoft.com/office/drawing/2014/main" id="{E20E47B7-558E-F602-8213-3D4D71F4BF7E}"/>
              </a:ext>
            </a:extLst>
          </p:cNvPr>
          <p:cNvGraphicFramePr>
            <a:graphicFrameLocks/>
          </p:cNvGraphicFramePr>
          <p:nvPr>
            <p:extLst>
              <p:ext uri="{D42A27DB-BD31-4B8C-83A1-F6EECF244321}">
                <p14:modId xmlns:p14="http://schemas.microsoft.com/office/powerpoint/2010/main" val="156590220"/>
              </p:ext>
            </p:extLst>
          </p:nvPr>
        </p:nvGraphicFramePr>
        <p:xfrm>
          <a:off x="337721" y="1249306"/>
          <a:ext cx="4269150" cy="406263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5BFCCB29-D173-14D8-E717-EA46D6FDADC8}"/>
              </a:ext>
            </a:extLst>
          </p:cNvPr>
          <p:cNvCxnSpPr>
            <a:cxnSpLocks/>
          </p:cNvCxnSpPr>
          <p:nvPr/>
        </p:nvCxnSpPr>
        <p:spPr>
          <a:xfrm flipH="1">
            <a:off x="2562917" y="1454626"/>
            <a:ext cx="195999" cy="3056323"/>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59C0B858-EC81-0F40-B9D6-F6478FC06FA3}"/>
              </a:ext>
            </a:extLst>
          </p:cNvPr>
          <p:cNvSpPr txBox="1"/>
          <p:nvPr/>
        </p:nvSpPr>
        <p:spPr>
          <a:xfrm>
            <a:off x="100420" y="355201"/>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Peak Right Shift</a:t>
            </a:r>
          </a:p>
        </p:txBody>
      </p:sp>
      <p:sp>
        <p:nvSpPr>
          <p:cNvPr id="9" name="TextBox 8">
            <a:extLst>
              <a:ext uri="{FF2B5EF4-FFF2-40B4-BE49-F238E27FC236}">
                <a16:creationId xmlns:a16="http://schemas.microsoft.com/office/drawing/2014/main" id="{3D06C539-B5B2-8B43-BD44-6DC53F62F312}"/>
              </a:ext>
            </a:extLst>
          </p:cNvPr>
          <p:cNvSpPr txBox="1"/>
          <p:nvPr/>
        </p:nvSpPr>
        <p:spPr>
          <a:xfrm>
            <a:off x="4694694" y="1249524"/>
            <a:ext cx="742788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
              <a:buChar char="-"/>
            </a:pPr>
            <a:r>
              <a:rPr lang="en-US" sz="2400" dirty="0">
                <a:latin typeface="Arial Nova"/>
                <a:ea typeface="Calibri"/>
                <a:cs typeface="Times New Roman"/>
              </a:rPr>
              <a:t>Parameters affecting peak shifts</a:t>
            </a:r>
          </a:p>
          <a:p>
            <a:pPr marL="800100" lvl="1" indent="-342900">
              <a:buFont typeface="Courier New"/>
              <a:buChar char="o"/>
            </a:pPr>
            <a:r>
              <a:rPr lang="en-US" sz="2400" dirty="0">
                <a:latin typeface="Arial Nova"/>
                <a:ea typeface="Calibri"/>
                <a:cs typeface="Times New Roman"/>
              </a:rPr>
              <a:t>Mechanical parameters</a:t>
            </a:r>
          </a:p>
          <a:p>
            <a:pPr marL="800100" lvl="1" indent="-342900">
              <a:buFont typeface="Courier New"/>
              <a:buChar char="o"/>
            </a:pPr>
            <a:r>
              <a:rPr lang="en-US" sz="2400" dirty="0">
                <a:latin typeface="Arial Nova"/>
                <a:ea typeface="Calibri"/>
                <a:cs typeface="Times New Roman"/>
              </a:rPr>
              <a:t>Charge transfer parameters</a:t>
            </a:r>
          </a:p>
          <a:p>
            <a:pPr marL="342900" indent="-342900">
              <a:buFont typeface="Calibri"/>
              <a:buChar char="-"/>
            </a:pPr>
            <a:r>
              <a:rPr lang="en-US" sz="2400" dirty="0">
                <a:latin typeface="Arial Nova"/>
                <a:ea typeface="Calibri"/>
                <a:cs typeface="Times New Roman"/>
              </a:rPr>
              <a:t>Compression makes the interatomic distance smaller</a:t>
            </a:r>
          </a:p>
          <a:p>
            <a:pPr marL="342900" indent="-342900">
              <a:buFont typeface="Calibri"/>
              <a:buChar char="-"/>
            </a:pPr>
            <a:r>
              <a:rPr lang="en-US" sz="2400" dirty="0">
                <a:latin typeface="Arial Nova"/>
                <a:ea typeface="Calibri"/>
                <a:cs typeface="Times New Roman"/>
              </a:rPr>
              <a:t>Change in mechanical properties, explains the rightward shift</a:t>
            </a:r>
          </a:p>
          <a:p>
            <a:pPr marL="342900" indent="-342900">
              <a:buFont typeface="Calibri,Sans-Serif"/>
              <a:buChar char="-"/>
            </a:pPr>
            <a:r>
              <a:rPr lang="en-US" sz="2400" dirty="0">
                <a:latin typeface="Arial Nova"/>
                <a:ea typeface="Calibri"/>
                <a:cs typeface="Times New Roman"/>
              </a:rPr>
              <a:t>At 52 MPa the peak can be observed back at 508 cm</a:t>
            </a:r>
            <a:r>
              <a:rPr lang="en-US" sz="2400" dirty="0">
                <a:latin typeface="Arial Nova"/>
                <a:ea typeface="+mn-lt"/>
                <a:cs typeface="+mn-lt"/>
              </a:rPr>
              <a:t>⁻¹</a:t>
            </a:r>
            <a:r>
              <a:rPr lang="en-US" sz="2400" dirty="0">
                <a:latin typeface="Arial Nova"/>
                <a:ea typeface="Calibri"/>
                <a:cs typeface="Times New Roman"/>
              </a:rPr>
              <a:t>  when buckling occurred, causing the interatomic distance to increase</a:t>
            </a:r>
          </a:p>
          <a:p>
            <a:endParaRPr lang="en-US" sz="2400" dirty="0">
              <a:latin typeface="Arial Nova"/>
              <a:ea typeface="Calibri"/>
              <a:cs typeface="Times New Roman"/>
            </a:endParaRPr>
          </a:p>
        </p:txBody>
      </p:sp>
    </p:spTree>
    <p:extLst>
      <p:ext uri="{BB962C8B-B14F-4D97-AF65-F5344CB8AC3E}">
        <p14:creationId xmlns:p14="http://schemas.microsoft.com/office/powerpoint/2010/main" val="394643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FDF8D-7CDC-1287-4B23-CB1EB0529238}"/>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AF44AC28-0E68-46AE-3468-2B81F07688DF}"/>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46FE7CBF-E902-BEAF-DB90-D0DA8B3AA7D0}"/>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BBF8B2D3-C654-10C1-CFF7-F5A45D1EAEA2}"/>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EA2DFDAD-1C70-3BFB-41A9-00E8A1F11EA0}"/>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1E7A4ADB-6A50-E60C-8F9B-01D3D408EC9C}"/>
              </a:ext>
            </a:extLst>
          </p:cNvPr>
          <p:cNvSpPr/>
          <p:nvPr/>
        </p:nvSpPr>
        <p:spPr>
          <a:xfrm>
            <a:off x="6325538" y="6544599"/>
            <a:ext cx="2178695"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35BDD61-331B-F031-F124-7EAF0C814476}"/>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12</a:t>
            </a:r>
          </a:p>
        </p:txBody>
      </p:sp>
      <p:graphicFrame>
        <p:nvGraphicFramePr>
          <p:cNvPr id="3" name="Chart 2">
            <a:extLst>
              <a:ext uri="{FF2B5EF4-FFF2-40B4-BE49-F238E27FC236}">
                <a16:creationId xmlns:a16="http://schemas.microsoft.com/office/drawing/2014/main" id="{8C506604-41B2-A425-E60B-6639D786C8B9}"/>
              </a:ext>
            </a:extLst>
          </p:cNvPr>
          <p:cNvGraphicFramePr>
            <a:graphicFrameLocks/>
          </p:cNvGraphicFramePr>
          <p:nvPr>
            <p:extLst>
              <p:ext uri="{D42A27DB-BD31-4B8C-83A1-F6EECF244321}">
                <p14:modId xmlns:p14="http://schemas.microsoft.com/office/powerpoint/2010/main" val="699753134"/>
              </p:ext>
            </p:extLst>
          </p:nvPr>
        </p:nvGraphicFramePr>
        <p:xfrm>
          <a:off x="5285073" y="1689662"/>
          <a:ext cx="6903253" cy="376566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D3E1AD5F-B3C3-0717-1B36-9B80EF2DB4DD}"/>
              </a:ext>
            </a:extLst>
          </p:cNvPr>
          <p:cNvSpPr/>
          <p:nvPr/>
        </p:nvSpPr>
        <p:spPr>
          <a:xfrm>
            <a:off x="10369041" y="3705911"/>
            <a:ext cx="1499462" cy="48505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600">
                <a:latin typeface="Times New Roman" panose="02020603050405020304" pitchFamily="18" charset="0"/>
                <a:cs typeface="Times New Roman" panose="02020603050405020304" pitchFamily="18" charset="0"/>
              </a:rPr>
              <a:t>LHS 10%</a:t>
            </a:r>
          </a:p>
        </p:txBody>
      </p:sp>
      <p:sp>
        <p:nvSpPr>
          <p:cNvPr id="7" name="Oval 6">
            <a:extLst>
              <a:ext uri="{FF2B5EF4-FFF2-40B4-BE49-F238E27FC236}">
                <a16:creationId xmlns:a16="http://schemas.microsoft.com/office/drawing/2014/main" id="{B48C3EE6-0552-C00A-F998-FAD182F927CB}"/>
              </a:ext>
            </a:extLst>
          </p:cNvPr>
          <p:cNvSpPr/>
          <p:nvPr/>
        </p:nvSpPr>
        <p:spPr>
          <a:xfrm>
            <a:off x="10489839" y="3863461"/>
            <a:ext cx="127175" cy="13087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38690A84-2B37-D7CA-E500-7968285252BD}"/>
              </a:ext>
            </a:extLst>
          </p:cNvPr>
          <p:cNvSpPr txBox="1"/>
          <p:nvPr/>
        </p:nvSpPr>
        <p:spPr>
          <a:xfrm>
            <a:off x="100420" y="355201"/>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Relation Between Right Shift and Stress</a:t>
            </a:r>
          </a:p>
        </p:txBody>
      </p:sp>
      <p:sp>
        <p:nvSpPr>
          <p:cNvPr id="11" name="TextBox 10">
            <a:extLst>
              <a:ext uri="{FF2B5EF4-FFF2-40B4-BE49-F238E27FC236}">
                <a16:creationId xmlns:a16="http://schemas.microsoft.com/office/drawing/2014/main" id="{F8F06F0A-C4CF-5396-6279-C03786FD09D6}"/>
              </a:ext>
            </a:extLst>
          </p:cNvPr>
          <p:cNvSpPr txBox="1"/>
          <p:nvPr/>
        </p:nvSpPr>
        <p:spPr>
          <a:xfrm>
            <a:off x="281561" y="1420155"/>
            <a:ext cx="534704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
              <a:buChar char="-"/>
            </a:pPr>
            <a:r>
              <a:rPr lang="en-US" sz="2400" dirty="0">
                <a:latin typeface="Arial Nova"/>
                <a:ea typeface="Calibri"/>
                <a:cs typeface="Times New Roman"/>
              </a:rPr>
              <a:t>Sensitivity of the sample to mechanical loading</a:t>
            </a:r>
          </a:p>
          <a:p>
            <a:pPr marL="342900" indent="-342900">
              <a:buFont typeface="Calibri"/>
              <a:buChar char="-"/>
            </a:pPr>
            <a:r>
              <a:rPr lang="en-US" sz="2400" dirty="0">
                <a:latin typeface="Arial Nova"/>
                <a:ea typeface="Calibri"/>
                <a:cs typeface="Times New Roman"/>
              </a:rPr>
              <a:t>Piezo spectroscopic (PS) coefficient</a:t>
            </a:r>
          </a:p>
          <a:p>
            <a:pPr marL="342900" indent="-342900">
              <a:buFont typeface="Calibri"/>
              <a:buChar char="-"/>
            </a:pPr>
            <a:r>
              <a:rPr lang="en-US" sz="2400" dirty="0">
                <a:latin typeface="Arial Nova"/>
                <a:ea typeface="Calibri"/>
                <a:cs typeface="Times New Roman"/>
              </a:rPr>
              <a:t>Positive linear correlation, this confirms elastic behavior in the selected range</a:t>
            </a:r>
          </a:p>
          <a:p>
            <a:pPr marL="342900" indent="-342900">
              <a:buFont typeface="Calibri"/>
              <a:buChar char="-"/>
            </a:pPr>
            <a:r>
              <a:rPr lang="en-US" sz="2400" dirty="0">
                <a:latin typeface="Arial Nova"/>
                <a:ea typeface="Calibri"/>
                <a:cs typeface="Times New Roman"/>
              </a:rPr>
              <a:t>The material can detect moderate stress changes</a:t>
            </a:r>
          </a:p>
          <a:p>
            <a:pPr marL="342900" indent="-342900">
              <a:buFont typeface="Calibri"/>
              <a:buChar char="-"/>
            </a:pPr>
            <a:r>
              <a:rPr lang="en-US" sz="2400" dirty="0">
                <a:latin typeface="Arial Nova"/>
                <a:ea typeface="Calibri"/>
                <a:cs typeface="Times New Roman"/>
              </a:rPr>
              <a:t>Effectiveness decrease with higher loads</a:t>
            </a:r>
          </a:p>
          <a:p>
            <a:pPr marL="342900" indent="-342900">
              <a:buFont typeface="Calibri"/>
              <a:buChar char="-"/>
            </a:pPr>
            <a:endParaRPr lang="en-US" sz="2400" dirty="0">
              <a:latin typeface="Arial Nova"/>
              <a:ea typeface="+mn-lt"/>
              <a:cs typeface="+mn-lt"/>
            </a:endParaRPr>
          </a:p>
          <a:p>
            <a:pPr marL="342900" indent="-342900">
              <a:buFont typeface="Calibri"/>
              <a:buChar char="-"/>
            </a:pPr>
            <a:endParaRPr lang="en-US" sz="2400" dirty="0">
              <a:latin typeface="Arial Nova"/>
              <a:ea typeface="Calibri"/>
              <a:cs typeface="Times New Roman"/>
            </a:endParaRPr>
          </a:p>
        </p:txBody>
      </p:sp>
      <p:sp>
        <p:nvSpPr>
          <p:cNvPr id="13" name="Rectangle 12">
            <a:extLst>
              <a:ext uri="{FF2B5EF4-FFF2-40B4-BE49-F238E27FC236}">
                <a16:creationId xmlns:a16="http://schemas.microsoft.com/office/drawing/2014/main" id="{2407DFF2-6A26-D8E9-164F-C2C454D1750D}"/>
              </a:ext>
            </a:extLst>
          </p:cNvPr>
          <p:cNvSpPr/>
          <p:nvPr/>
        </p:nvSpPr>
        <p:spPr>
          <a:xfrm>
            <a:off x="10369041" y="4194372"/>
            <a:ext cx="1499462" cy="48505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600" dirty="0">
                <a:latin typeface="Times New Roman"/>
                <a:cs typeface="Times New Roman"/>
              </a:rPr>
              <a:t>PS coefficient</a:t>
            </a:r>
            <a:endParaRPr lang="en-US" sz="1600" dirty="0">
              <a:latin typeface="Times New Roman" panose="02020603050405020304" pitchFamily="18" charset="0"/>
              <a:cs typeface="Times New Roman" panose="02020603050405020304" pitchFamily="18" charset="0"/>
            </a:endParaRPr>
          </a:p>
          <a:p>
            <a:pPr algn="ctr"/>
            <a:r>
              <a:rPr lang="en-US" sz="1600" dirty="0">
                <a:latin typeface="Times New Roman"/>
                <a:cs typeface="Times New Roman"/>
              </a:rPr>
              <a:t>55.7 </a:t>
            </a:r>
            <a:r>
              <a:rPr lang="en-US" sz="1200" dirty="0">
                <a:latin typeface="Calibri"/>
                <a:ea typeface="Calibri"/>
                <a:cs typeface="Calibri"/>
              </a:rPr>
              <a:t>𝑐𝑚</a:t>
            </a:r>
            <a:r>
              <a:rPr lang="en-US" sz="1200" dirty="0">
                <a:ea typeface="+mn-lt"/>
                <a:cs typeface="+mn-lt"/>
              </a:rPr>
              <a:t>⁻¹</a:t>
            </a:r>
            <a:r>
              <a:rPr lang="en-US" sz="1200" dirty="0">
                <a:latin typeface="Calibri"/>
                <a:ea typeface="Calibri"/>
                <a:cs typeface="Calibri"/>
              </a:rPr>
              <a:t>/𝐺𝑃A</a:t>
            </a:r>
            <a:r>
              <a:rPr lang="en-US" sz="1600" dirty="0">
                <a:latin typeface="Times New Roman"/>
                <a:cs typeface="Times New Roman"/>
              </a:rPr>
              <a: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23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A69EC-EA24-5057-E4E8-917F54296747}"/>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9B031AC3-A9DC-EDC9-A445-8944D0DB14F3}"/>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B5244A7F-2864-1140-3803-EF61B857B184}"/>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DB37D27B-F5D2-7827-DA30-4B7E784E5C59}"/>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067CE382-D13F-FEA6-33F3-11065E99441B}"/>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0E249DE2-03C2-3B3F-B8D4-617016DAE392}"/>
              </a:ext>
            </a:extLst>
          </p:cNvPr>
          <p:cNvSpPr/>
          <p:nvPr/>
        </p:nvSpPr>
        <p:spPr>
          <a:xfrm>
            <a:off x="8738537" y="6534830"/>
            <a:ext cx="2501080"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69E797B-184F-1319-2845-0209E2812C61}"/>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13</a:t>
            </a:r>
          </a:p>
        </p:txBody>
      </p:sp>
      <p:sp>
        <p:nvSpPr>
          <p:cNvPr id="16" name="TextBox 15">
            <a:extLst>
              <a:ext uri="{FF2B5EF4-FFF2-40B4-BE49-F238E27FC236}">
                <a16:creationId xmlns:a16="http://schemas.microsoft.com/office/drawing/2014/main" id="{4EAC2CD6-EF43-D57A-7EE7-841D4A673E8B}"/>
              </a:ext>
            </a:extLst>
          </p:cNvPr>
          <p:cNvSpPr txBox="1"/>
          <p:nvPr/>
        </p:nvSpPr>
        <p:spPr>
          <a:xfrm>
            <a:off x="100420" y="355201"/>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Summary of Results</a:t>
            </a:r>
          </a:p>
        </p:txBody>
      </p:sp>
      <p:sp>
        <p:nvSpPr>
          <p:cNvPr id="23" name="TextBox 22">
            <a:extLst>
              <a:ext uri="{FF2B5EF4-FFF2-40B4-BE49-F238E27FC236}">
                <a16:creationId xmlns:a16="http://schemas.microsoft.com/office/drawing/2014/main" id="{5DC4EFBA-D186-5F5C-8159-BB1A562A1C80}"/>
              </a:ext>
            </a:extLst>
          </p:cNvPr>
          <p:cNvSpPr txBox="1"/>
          <p:nvPr/>
        </p:nvSpPr>
        <p:spPr>
          <a:xfrm>
            <a:off x="616583" y="1466314"/>
            <a:ext cx="1097866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
              <a:buChar char="-"/>
            </a:pPr>
            <a:r>
              <a:rPr lang="en-US" sz="2400" dirty="0">
                <a:latin typeface="Arial Nova"/>
                <a:ea typeface="+mn-lt"/>
                <a:cs typeface="+mn-lt"/>
              </a:rPr>
              <a:t>Demonstrated the potential of using LHS-1D to manufacture functional sensors in extreme environments</a:t>
            </a:r>
          </a:p>
          <a:p>
            <a:pPr marL="342900" indent="-342900">
              <a:buFont typeface="Calibri"/>
              <a:buChar char="-"/>
            </a:pPr>
            <a:r>
              <a:rPr lang="en-US" sz="2400" dirty="0">
                <a:latin typeface="Arial Nova"/>
                <a:ea typeface="+mn-lt"/>
                <a:cs typeface="+mn-lt"/>
              </a:rPr>
              <a:t>Raman spectroscopy of this sample provided measurable shifts in the characteristic spectra of Plagioclase under applied compressive stress</a:t>
            </a:r>
          </a:p>
          <a:p>
            <a:pPr marL="342900" indent="-342900">
              <a:buFont typeface="Calibri"/>
              <a:buChar char="-"/>
            </a:pPr>
            <a:r>
              <a:rPr lang="en-US" sz="2400" dirty="0">
                <a:latin typeface="Arial Nova"/>
                <a:ea typeface="+mn-lt"/>
                <a:cs typeface="+mn-lt"/>
              </a:rPr>
              <a:t>Rightward shift of Raman peaks reveals a stress-dependent response </a:t>
            </a:r>
          </a:p>
          <a:p>
            <a:pPr marL="342900" indent="-342900">
              <a:buFont typeface="Calibri"/>
              <a:buChar char="-"/>
            </a:pPr>
            <a:r>
              <a:rPr lang="en-US" sz="2400" dirty="0">
                <a:latin typeface="Arial Nova"/>
                <a:ea typeface="+mn-lt"/>
                <a:cs typeface="+mn-lt"/>
              </a:rPr>
              <a:t>Leftward shift and buckling of the sample suggest a limit to the allowable stress</a:t>
            </a:r>
          </a:p>
          <a:p>
            <a:pPr marL="342900" indent="-342900">
              <a:buFont typeface="Calibri"/>
              <a:buChar char="-"/>
            </a:pPr>
            <a:endParaRPr lang="en-US" sz="2400">
              <a:latin typeface="Times New Roman"/>
              <a:ea typeface="+mn-lt"/>
              <a:cs typeface="+mn-lt"/>
            </a:endParaRPr>
          </a:p>
        </p:txBody>
      </p:sp>
    </p:spTree>
    <p:extLst>
      <p:ext uri="{BB962C8B-B14F-4D97-AF65-F5344CB8AC3E}">
        <p14:creationId xmlns:p14="http://schemas.microsoft.com/office/powerpoint/2010/main" val="249707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DF758-E895-0933-4263-343D942C323F}"/>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D508105E-8D5A-3541-F6FE-D101DAF8D37D}"/>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5D094E49-C9FC-B2E9-FFA7-1538710C756B}"/>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2ADA6165-45BF-7909-E0FD-526F24391005}"/>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E3FFB700-75FE-2471-9BFE-88BAC25D08F6}"/>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5EF07B69-61E3-D5D3-3BE9-1FC177AEA3CE}"/>
              </a:ext>
            </a:extLst>
          </p:cNvPr>
          <p:cNvSpPr/>
          <p:nvPr/>
        </p:nvSpPr>
        <p:spPr>
          <a:xfrm>
            <a:off x="8738537" y="6534830"/>
            <a:ext cx="2501080"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14CF37C-B608-C4B4-1579-7E12E6F7F0E0}"/>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14</a:t>
            </a:r>
          </a:p>
        </p:txBody>
      </p:sp>
      <p:sp>
        <p:nvSpPr>
          <p:cNvPr id="3" name="TextBox 2">
            <a:extLst>
              <a:ext uri="{FF2B5EF4-FFF2-40B4-BE49-F238E27FC236}">
                <a16:creationId xmlns:a16="http://schemas.microsoft.com/office/drawing/2014/main" id="{98BB34D4-4905-8227-4776-9C2C391CB0DF}"/>
              </a:ext>
            </a:extLst>
          </p:cNvPr>
          <p:cNvSpPr txBox="1"/>
          <p:nvPr/>
        </p:nvSpPr>
        <p:spPr>
          <a:xfrm>
            <a:off x="540035" y="335663"/>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Further Work</a:t>
            </a:r>
          </a:p>
        </p:txBody>
      </p:sp>
      <p:sp>
        <p:nvSpPr>
          <p:cNvPr id="5" name="TextBox 4">
            <a:extLst>
              <a:ext uri="{FF2B5EF4-FFF2-40B4-BE49-F238E27FC236}">
                <a16:creationId xmlns:a16="http://schemas.microsoft.com/office/drawing/2014/main" id="{70A16CF6-7D99-6BD1-6BD0-5D85019A32C4}"/>
              </a:ext>
            </a:extLst>
          </p:cNvPr>
          <p:cNvSpPr txBox="1"/>
          <p:nvPr/>
        </p:nvSpPr>
        <p:spPr>
          <a:xfrm>
            <a:off x="538428" y="1388161"/>
            <a:ext cx="990404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
              <a:buChar char="-"/>
            </a:pPr>
            <a:r>
              <a:rPr lang="en-US" sz="2400" dirty="0">
                <a:latin typeface="Arial Nova"/>
                <a:ea typeface="+mn-lt"/>
                <a:cs typeface="+mn-lt"/>
              </a:rPr>
              <a:t>Test LMS-1D 10 </a:t>
            </a:r>
            <a:r>
              <a:rPr lang="en-US" sz="2400" dirty="0" err="1">
                <a:latin typeface="Arial Nova"/>
                <a:ea typeface="+mn-lt"/>
                <a:cs typeface="+mn-lt"/>
              </a:rPr>
              <a:t>wt</a:t>
            </a:r>
            <a:r>
              <a:rPr lang="en-US" sz="2400" dirty="0">
                <a:latin typeface="Arial Nova"/>
                <a:ea typeface="+mn-lt"/>
                <a:cs typeface="+mn-lt"/>
              </a:rPr>
              <a:t>% DLP samples to compare results and verify if the simulant composition influences mechanical stress sensitivity</a:t>
            </a:r>
          </a:p>
          <a:p>
            <a:pPr marL="342900" indent="-342900">
              <a:buFont typeface="Calibri"/>
              <a:buChar char="-"/>
            </a:pPr>
            <a:r>
              <a:rPr lang="en-US" sz="2400" dirty="0">
                <a:latin typeface="Arial Nova"/>
                <a:ea typeface="+mn-lt"/>
                <a:cs typeface="+mn-lt"/>
              </a:rPr>
              <a:t>Deconvolute data for more precise results</a:t>
            </a:r>
          </a:p>
          <a:p>
            <a:pPr marL="800100" lvl="1" indent="-342900">
              <a:buFont typeface="Courier New"/>
              <a:buChar char="o"/>
            </a:pPr>
            <a:r>
              <a:rPr lang="en-US" sz="2400" dirty="0">
                <a:latin typeface="Arial Nova"/>
                <a:ea typeface="+mn-lt"/>
                <a:cs typeface="+mn-lt"/>
              </a:rPr>
              <a:t>Separation of overlapping signals</a:t>
            </a:r>
          </a:p>
          <a:p>
            <a:pPr marL="342900" indent="-342900">
              <a:buFont typeface="Calibri"/>
              <a:buChar char="-"/>
            </a:pPr>
            <a:r>
              <a:rPr lang="en-US" sz="2400" dirty="0">
                <a:latin typeface="Arial Nova"/>
                <a:ea typeface="+mn-lt"/>
                <a:cs typeface="+mn-lt"/>
              </a:rPr>
              <a:t>Manufacture samples with a higher regolith </a:t>
            </a:r>
            <a:r>
              <a:rPr lang="en-US" sz="2400" dirty="0" err="1">
                <a:latin typeface="Arial Nova"/>
                <a:ea typeface="+mn-lt"/>
                <a:cs typeface="+mn-lt"/>
              </a:rPr>
              <a:t>wt</a:t>
            </a:r>
            <a:r>
              <a:rPr lang="en-US" sz="2400" dirty="0">
                <a:latin typeface="Arial Nova"/>
                <a:ea typeface="+mn-lt"/>
                <a:cs typeface="+mn-lt"/>
              </a:rPr>
              <a:t>% to improve signal strength</a:t>
            </a:r>
          </a:p>
          <a:p>
            <a:pPr marL="342900" indent="-342900">
              <a:buFont typeface="Calibri"/>
              <a:buChar char="-"/>
            </a:pPr>
            <a:r>
              <a:rPr lang="en-US" sz="2400" dirty="0">
                <a:latin typeface="Arial Nova"/>
                <a:ea typeface="+mn-lt"/>
                <a:cs typeface="+mn-lt"/>
              </a:rPr>
              <a:t>Optimize the material composition and processing techniques to obtain more sensitive material to mechanical loads</a:t>
            </a:r>
          </a:p>
          <a:p>
            <a:pPr marL="342900" indent="-342900">
              <a:buFont typeface="Calibri"/>
              <a:buChar char="-"/>
            </a:pPr>
            <a:endParaRPr lang="en-US" sz="2400" dirty="0">
              <a:latin typeface="Times New Roman"/>
              <a:ea typeface="+mn-lt"/>
              <a:cs typeface="+mn-lt"/>
            </a:endParaRPr>
          </a:p>
          <a:p>
            <a:pPr marL="342900" indent="-342900">
              <a:buFont typeface="Calibri"/>
              <a:buChar char="-"/>
            </a:pPr>
            <a:endParaRPr lang="en-US" sz="2400" dirty="0">
              <a:latin typeface="Times New Roman"/>
              <a:ea typeface="+mn-lt"/>
              <a:cs typeface="+mn-lt"/>
            </a:endParaRPr>
          </a:p>
        </p:txBody>
      </p:sp>
    </p:spTree>
    <p:extLst>
      <p:ext uri="{BB962C8B-B14F-4D97-AF65-F5344CB8AC3E}">
        <p14:creationId xmlns:p14="http://schemas.microsoft.com/office/powerpoint/2010/main" val="242828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E0678AD-A0BB-360E-F569-46ED443724C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BA543A1-32C9-B574-AB6E-4D92914FD1CC}"/>
              </a:ext>
            </a:extLst>
          </p:cNvPr>
          <p:cNvSpPr txBox="1"/>
          <p:nvPr/>
        </p:nvSpPr>
        <p:spPr>
          <a:xfrm>
            <a:off x="223667" y="4895753"/>
            <a:ext cx="2117197" cy="369308"/>
          </a:xfrm>
          <a:prstGeom prst="rect">
            <a:avLst/>
          </a:prstGeom>
        </p:spPr>
        <p:txBody>
          <a:bodyPr wrap="square" lIns="91416" tIns="45708" rIns="91416" bIns="45708" rtlCol="0" anchor="t">
            <a:spAutoFit/>
          </a:bodyPr>
          <a:lstStyle/>
          <a:p>
            <a:pPr algn="ctr">
              <a:tabLst>
                <a:tab pos="3590925" algn="l"/>
              </a:tabLst>
            </a:pPr>
            <a:endParaRPr lang="en-US" sz="900">
              <a:solidFill>
                <a:schemeClr val="bg1"/>
              </a:solidFill>
            </a:endParaRPr>
          </a:p>
          <a:p>
            <a:pPr algn="ctr" fontAlgn="auto">
              <a:spcAft>
                <a:spcPts val="0"/>
              </a:spcAft>
              <a:tabLst>
                <a:tab pos="3590925" algn="l"/>
              </a:tabLst>
            </a:pPr>
            <a:endParaRPr lang="en-US" sz="900" b="1" spc="60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1E19DFFC-B5D5-E7E6-7E45-AB9DCC88AF31}"/>
              </a:ext>
            </a:extLst>
          </p:cNvPr>
          <p:cNvSpPr txBox="1"/>
          <p:nvPr/>
        </p:nvSpPr>
        <p:spPr>
          <a:xfrm>
            <a:off x="2344493" y="1712838"/>
            <a:ext cx="741050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1"/>
                </a:solidFill>
                <a:latin typeface="Arial Nova"/>
                <a:cs typeface="Aparajita"/>
              </a:rPr>
              <a:t>This material is based upon work supported by National Science Foundation grant CMMI 2349931. </a:t>
            </a:r>
            <a:endParaRPr lang="en-US" sz="2400" b="1" dirty="0">
              <a:solidFill>
                <a:schemeClr val="bg1"/>
              </a:solidFill>
              <a:latin typeface="Arial Nova"/>
            </a:endParaRPr>
          </a:p>
          <a:p>
            <a:pPr algn="ctr"/>
            <a:endParaRPr lang="en-US" sz="2400" b="1" dirty="0">
              <a:solidFill>
                <a:schemeClr val="bg1"/>
              </a:solidFill>
              <a:latin typeface="Arial Nova"/>
              <a:cs typeface="Aparajita"/>
            </a:endParaRPr>
          </a:p>
          <a:p>
            <a:pPr algn="ctr"/>
            <a:r>
              <a:rPr lang="en-US" sz="2400" b="1" dirty="0">
                <a:solidFill>
                  <a:schemeClr val="bg1"/>
                </a:solidFill>
                <a:latin typeface="Arial Nova"/>
                <a:cs typeface="Aparajita"/>
              </a:rPr>
              <a:t>Professor Michael Kinzel and Postdoctoral Fellow Jan Erik Förster are acknowledged for their support in guidance and experimentation respectively.</a:t>
            </a:r>
            <a:endParaRPr lang="en-US" sz="2400" b="1" dirty="0">
              <a:solidFill>
                <a:schemeClr val="bg1"/>
              </a:solidFill>
              <a:latin typeface="Arial Nova"/>
            </a:endParaRPr>
          </a:p>
        </p:txBody>
      </p:sp>
      <p:pic>
        <p:nvPicPr>
          <p:cNvPr id="7" name="Picture 6" descr="National Science Foundation - Wikipedia">
            <a:extLst>
              <a:ext uri="{FF2B5EF4-FFF2-40B4-BE49-F238E27FC236}">
                <a16:creationId xmlns:a16="http://schemas.microsoft.com/office/drawing/2014/main" id="{1F279AC0-F32F-7E0A-6E00-3FC7A9D599AA}"/>
              </a:ext>
            </a:extLst>
          </p:cNvPr>
          <p:cNvPicPr>
            <a:picLocks noChangeAspect="1"/>
          </p:cNvPicPr>
          <p:nvPr/>
        </p:nvPicPr>
        <p:blipFill>
          <a:blip r:embed="rId4"/>
          <a:stretch>
            <a:fillRect/>
          </a:stretch>
        </p:blipFill>
        <p:spPr>
          <a:xfrm>
            <a:off x="85192" y="77380"/>
            <a:ext cx="1447800" cy="1457325"/>
          </a:xfrm>
          <a:prstGeom prst="rect">
            <a:avLst/>
          </a:prstGeom>
        </p:spPr>
      </p:pic>
    </p:spTree>
    <p:extLst>
      <p:ext uri="{BB962C8B-B14F-4D97-AF65-F5344CB8AC3E}">
        <p14:creationId xmlns:p14="http://schemas.microsoft.com/office/powerpoint/2010/main" val="161723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338A69-B41F-CD3E-C016-FF0379267D50}"/>
              </a:ext>
            </a:extLst>
          </p:cNvPr>
          <p:cNvSpPr txBox="1"/>
          <p:nvPr/>
        </p:nvSpPr>
        <p:spPr>
          <a:xfrm>
            <a:off x="2728" y="2719355"/>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EXTRA SLIDES</a:t>
            </a:r>
          </a:p>
        </p:txBody>
      </p:sp>
    </p:spTree>
    <p:extLst>
      <p:ext uri="{BB962C8B-B14F-4D97-AF65-F5344CB8AC3E}">
        <p14:creationId xmlns:p14="http://schemas.microsoft.com/office/powerpoint/2010/main" val="318760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D235B-BB8F-8D1B-5F46-0FDBB36BC3B3}"/>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096D1148-3E6D-0C5D-2C89-76291E1689D9}"/>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14BF26D7-19F3-187C-4076-54D84EB6F417}"/>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AB0F320D-FE2A-2B73-60F0-F65F13B78F85}"/>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713615CA-8B08-C90E-1543-47F66475BC60}"/>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345D10A5-976F-5E7A-4AEA-1FC42535ED5D}"/>
              </a:ext>
            </a:extLst>
          </p:cNvPr>
          <p:cNvSpPr/>
          <p:nvPr/>
        </p:nvSpPr>
        <p:spPr>
          <a:xfrm>
            <a:off x="3238461" y="6544599"/>
            <a:ext cx="2950464"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8FF0800-1B6F-642F-3511-E3AD7BFB4076}"/>
              </a:ext>
            </a:extLst>
          </p:cNvPr>
          <p:cNvSpPr txBox="1"/>
          <p:nvPr/>
        </p:nvSpPr>
        <p:spPr>
          <a:xfrm>
            <a:off x="307684" y="367393"/>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Sample Manufacturing</a:t>
            </a:r>
          </a:p>
        </p:txBody>
      </p:sp>
      <p:sp>
        <p:nvSpPr>
          <p:cNvPr id="23" name="TextBox 22">
            <a:extLst>
              <a:ext uri="{FF2B5EF4-FFF2-40B4-BE49-F238E27FC236}">
                <a16:creationId xmlns:a16="http://schemas.microsoft.com/office/drawing/2014/main" id="{D8CE7F82-CE38-A6CF-7430-FDC37CAFFA50}"/>
              </a:ext>
            </a:extLst>
          </p:cNvPr>
          <p:cNvSpPr txBox="1"/>
          <p:nvPr/>
        </p:nvSpPr>
        <p:spPr>
          <a:xfrm>
            <a:off x="305583" y="1372889"/>
            <a:ext cx="7115836"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
              <a:buChar char="-"/>
            </a:pPr>
            <a:r>
              <a:rPr lang="en-US" sz="2400" dirty="0">
                <a:latin typeface="Arial Nova"/>
                <a:ea typeface="Calibri"/>
                <a:cs typeface="Times New Roman"/>
              </a:rPr>
              <a:t>Digital light processing (DLP), is a type of 3D printing that uses UV light to cure a sample layer by layer</a:t>
            </a:r>
            <a:endParaRPr lang="en-US" dirty="0">
              <a:latin typeface="Arial Nova"/>
            </a:endParaRPr>
          </a:p>
          <a:p>
            <a:pPr marL="342900" indent="-342900">
              <a:buFont typeface="Calibri"/>
              <a:buChar char="-"/>
            </a:pPr>
            <a:r>
              <a:rPr lang="en-US" sz="2400" dirty="0">
                <a:latin typeface="Arial Nova"/>
                <a:ea typeface="Calibri"/>
                <a:cs typeface="Times New Roman"/>
              </a:rPr>
              <a:t>LHS-1D 10 </a:t>
            </a:r>
            <a:r>
              <a:rPr lang="en-US" sz="2400" err="1">
                <a:latin typeface="Arial Nova"/>
                <a:ea typeface="Calibri"/>
                <a:cs typeface="Times New Roman"/>
              </a:rPr>
              <a:t>wt</a:t>
            </a:r>
            <a:r>
              <a:rPr lang="en-US" sz="2400" dirty="0">
                <a:latin typeface="Arial Nova"/>
                <a:ea typeface="Calibri"/>
                <a:cs typeface="Times New Roman"/>
              </a:rPr>
              <a:t>% , simulant from </a:t>
            </a:r>
            <a:r>
              <a:rPr lang="en-US" sz="2400" err="1">
                <a:latin typeface="Arial Nova"/>
                <a:ea typeface="Calibri"/>
                <a:cs typeface="Times New Roman"/>
              </a:rPr>
              <a:t>Exolith</a:t>
            </a:r>
            <a:r>
              <a:rPr lang="en-US" sz="2400" dirty="0">
                <a:latin typeface="Arial Nova"/>
                <a:ea typeface="Calibri"/>
                <a:cs typeface="Times New Roman"/>
              </a:rPr>
              <a:t> Lab, in epoxy resin     </a:t>
            </a:r>
            <a:endParaRPr lang="en-US" dirty="0">
              <a:latin typeface="Arial Nova"/>
              <a:ea typeface="Calibri"/>
              <a:cs typeface="Times New Roman"/>
            </a:endParaRPr>
          </a:p>
          <a:p>
            <a:pPr marL="342900" indent="-342900">
              <a:buFont typeface="Calibri"/>
              <a:buChar char="-"/>
            </a:pPr>
            <a:r>
              <a:rPr lang="en-US" sz="2400" dirty="0">
                <a:latin typeface="Arial Nova"/>
                <a:ea typeface="Calibri"/>
                <a:cs typeface="Times New Roman"/>
              </a:rPr>
              <a:t>Dimensions of the sample, 16 mm x 3.8 mm x 3.8 mm </a:t>
            </a:r>
            <a:r>
              <a:rPr lang="en-US" sz="2400" dirty="0">
                <a:latin typeface="Arial Nova"/>
                <a:ea typeface="Calibri"/>
                <a:cs typeface="Times"/>
              </a:rPr>
              <a:t> </a:t>
            </a:r>
            <a:r>
              <a:rPr lang="en-US" sz="2400" dirty="0">
                <a:latin typeface="Arial Nova"/>
                <a:ea typeface="Calibri"/>
                <a:cs typeface="Times New Roman"/>
              </a:rPr>
              <a:t>                  </a:t>
            </a:r>
            <a:r>
              <a:rPr lang="en-US" sz="2400" dirty="0">
                <a:latin typeface="Times New Roman"/>
                <a:ea typeface="Calibri"/>
                <a:cs typeface="Times New Roman"/>
              </a:rPr>
              <a:t>                          </a:t>
            </a:r>
            <a:endParaRPr lang="en-US" dirty="0"/>
          </a:p>
          <a:p>
            <a:pPr marL="342900" indent="-342900">
              <a:buFont typeface="Calibri"/>
              <a:buChar char="-"/>
            </a:pPr>
            <a:endParaRPr lang="en-US" sz="2400">
              <a:latin typeface="Times New Roman"/>
              <a:ea typeface="Calibri"/>
              <a:cs typeface="Times New Roman"/>
            </a:endParaRPr>
          </a:p>
          <a:p>
            <a:endParaRPr lang="en-US">
              <a:latin typeface="Times New Roman"/>
              <a:ea typeface="Calibri"/>
              <a:cs typeface="Times New Roman"/>
            </a:endParaRPr>
          </a:p>
        </p:txBody>
      </p:sp>
      <p:graphicFrame>
        <p:nvGraphicFramePr>
          <p:cNvPr id="29" name="Table 28">
            <a:extLst>
              <a:ext uri="{FF2B5EF4-FFF2-40B4-BE49-F238E27FC236}">
                <a16:creationId xmlns:a16="http://schemas.microsoft.com/office/drawing/2014/main" id="{95BE4EEC-2958-EF2C-27CF-7E59ADEB478E}"/>
              </a:ext>
            </a:extLst>
          </p:cNvPr>
          <p:cNvGraphicFramePr>
            <a:graphicFrameLocks noGrp="1"/>
          </p:cNvGraphicFramePr>
          <p:nvPr/>
        </p:nvGraphicFramePr>
        <p:xfrm>
          <a:off x="7649337" y="2673286"/>
          <a:ext cx="3867150" cy="3267075"/>
        </p:xfrm>
        <a:graphic>
          <a:graphicData uri="http://schemas.openxmlformats.org/drawingml/2006/table">
            <a:tbl>
              <a:tblPr bandRow="1">
                <a:tableStyleId>{5C22544A-7EE6-4342-B048-85BDC9FD1C3A}</a:tableStyleId>
              </a:tblPr>
              <a:tblGrid>
                <a:gridCol w="3067050">
                  <a:extLst>
                    <a:ext uri="{9D8B030D-6E8A-4147-A177-3AD203B41FA5}">
                      <a16:colId xmlns:a16="http://schemas.microsoft.com/office/drawing/2014/main" val="2815408699"/>
                    </a:ext>
                  </a:extLst>
                </a:gridCol>
                <a:gridCol w="800100">
                  <a:extLst>
                    <a:ext uri="{9D8B030D-6E8A-4147-A177-3AD203B41FA5}">
                      <a16:colId xmlns:a16="http://schemas.microsoft.com/office/drawing/2014/main" val="2470336490"/>
                    </a:ext>
                  </a:extLst>
                </a:gridCol>
              </a:tblGrid>
              <a:tr h="466725">
                <a:tc gridSpan="2">
                  <a:txBody>
                    <a:bodyPr/>
                    <a:lstStyle/>
                    <a:p>
                      <a:pPr algn="ctr" fontAlgn="base">
                        <a:lnSpc>
                          <a:spcPts val="2400"/>
                        </a:lnSpc>
                        <a:buNone/>
                      </a:pPr>
                      <a:r>
                        <a:rPr lang="en-US" sz="2000" b="1">
                          <a:solidFill>
                            <a:srgbClr val="FFFFFF"/>
                          </a:solidFill>
                          <a:effectLst/>
                          <a:latin typeface="Aptos"/>
                        </a:rPr>
                        <a:t>DLP Printing Parameters</a:t>
                      </a:r>
                      <a:endParaRPr lang="en-US" b="1">
                        <a:solidFill>
                          <a:srgbClr val="FFFFFF"/>
                        </a:solidFill>
                        <a:effectLst/>
                        <a:latin typeface="Aptos"/>
                      </a:endParaRPr>
                    </a:p>
                  </a:txBody>
                  <a:tcPr anchor="ctr">
                    <a:lnL w="9916" cap="flat" cmpd="sng" algn="ctr">
                      <a:solidFill>
                        <a:srgbClr val="004AAD"/>
                      </a:solidFill>
                      <a:prstDash val="solid"/>
                      <a:round/>
                      <a:headEnd type="none" w="med" len="med"/>
                      <a:tailEnd type="none" w="med" len="med"/>
                    </a:lnL>
                    <a:lnR w="9916" cap="flat" cmpd="sng" algn="ctr">
                      <a:solidFill>
                        <a:srgbClr val="004AAD"/>
                      </a:solidFill>
                      <a:prstDash val="solid"/>
                      <a:round/>
                      <a:headEnd type="none" w="med" len="med"/>
                      <a:tailEnd type="none" w="med" len="med"/>
                    </a:lnR>
                    <a:lnT w="9916"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rgbClr val="04539C"/>
                    </a:solidFill>
                  </a:tcPr>
                </a:tc>
                <a:tc hMerge="1">
                  <a:txBody>
                    <a:bodyPr/>
                    <a:lstStyle/>
                    <a:p>
                      <a:endParaRPr lang="en-US"/>
                    </a:p>
                  </a:txBody>
                  <a:tcPr/>
                </a:tc>
                <a:extLst>
                  <a:ext uri="{0D108BD9-81ED-4DB2-BD59-A6C34878D82A}">
                    <a16:rowId xmlns:a16="http://schemas.microsoft.com/office/drawing/2014/main" val="4228974623"/>
                  </a:ext>
                </a:extLst>
              </a:tr>
              <a:tr h="400050">
                <a:tc>
                  <a:txBody>
                    <a:bodyPr/>
                    <a:lstStyle/>
                    <a:p>
                      <a:pPr fontAlgn="base">
                        <a:lnSpc>
                          <a:spcPts val="2400"/>
                        </a:lnSpc>
                        <a:buNone/>
                      </a:pPr>
                      <a:r>
                        <a:rPr lang="en-US" sz="2000">
                          <a:effectLst/>
                          <a:latin typeface="Aptos"/>
                        </a:rPr>
                        <a:t>Cure wavelength (nm)</a:t>
                      </a:r>
                      <a:endParaRPr lang="en-US">
                        <a:effectLst/>
                        <a:latin typeface="Aptos"/>
                      </a:endParaRPr>
                    </a:p>
                  </a:txBody>
                  <a:tcPr anchor="ctr">
                    <a:lnL w="9916" cap="flat" cmpd="sng" algn="ctr">
                      <a:solidFill>
                        <a:srgbClr val="004AAD"/>
                      </a:solidFill>
                      <a:prstDash val="solid"/>
                      <a:round/>
                      <a:headEnd type="none" w="med" len="med"/>
                      <a:tailEnd type="none" w="med" len="med"/>
                    </a:lnL>
                    <a:lnR w="0" cap="flat" cmpd="sng" algn="ctr">
                      <a:noFill/>
                      <a:prstDash val="solid"/>
                      <a:round/>
                      <a:headEnd type="none" w="med" len="med"/>
                      <a:tailEnd type="none" w="med" len="med"/>
                    </a:lnR>
                    <a:lnT w="9916"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chemeClr val="bg2"/>
                    </a:solidFill>
                  </a:tcPr>
                </a:tc>
                <a:tc>
                  <a:txBody>
                    <a:bodyPr/>
                    <a:lstStyle/>
                    <a:p>
                      <a:pPr algn="r" fontAlgn="base">
                        <a:lnSpc>
                          <a:spcPts val="2400"/>
                        </a:lnSpc>
                        <a:buNone/>
                      </a:pPr>
                      <a:r>
                        <a:rPr lang="en-US" sz="2000">
                          <a:effectLst/>
                          <a:latin typeface="Aptos"/>
                        </a:rPr>
                        <a:t>405</a:t>
                      </a:r>
                      <a:endParaRPr lang="en-US">
                        <a:effectLst/>
                        <a:latin typeface="Aptos"/>
                      </a:endParaRPr>
                    </a:p>
                  </a:txBody>
                  <a:tcPr anchor="ctr">
                    <a:lnL w="0" cap="flat" cmpd="sng" algn="ctr">
                      <a:noFill/>
                      <a:prstDash val="solid"/>
                      <a:round/>
                      <a:headEnd type="none" w="med" len="med"/>
                      <a:tailEnd type="none" w="med" len="med"/>
                    </a:lnL>
                    <a:lnR w="9916" cap="flat" cmpd="sng" algn="ctr">
                      <a:solidFill>
                        <a:srgbClr val="004AAD"/>
                      </a:solidFill>
                      <a:prstDash val="solid"/>
                      <a:round/>
                      <a:headEnd type="none" w="med" len="med"/>
                      <a:tailEnd type="none" w="med" len="med"/>
                    </a:lnR>
                    <a:lnT w="9916"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chemeClr val="bg2"/>
                    </a:solidFill>
                  </a:tcPr>
                </a:tc>
                <a:extLst>
                  <a:ext uri="{0D108BD9-81ED-4DB2-BD59-A6C34878D82A}">
                    <a16:rowId xmlns:a16="http://schemas.microsoft.com/office/drawing/2014/main" val="2739313092"/>
                  </a:ext>
                </a:extLst>
              </a:tr>
              <a:tr h="400050">
                <a:tc>
                  <a:txBody>
                    <a:bodyPr/>
                    <a:lstStyle/>
                    <a:p>
                      <a:pPr fontAlgn="base">
                        <a:lnSpc>
                          <a:spcPts val="2400"/>
                        </a:lnSpc>
                        <a:buNone/>
                      </a:pPr>
                      <a:r>
                        <a:rPr lang="en-US" sz="2000">
                          <a:effectLst/>
                          <a:latin typeface="Aptos"/>
                        </a:rPr>
                        <a:t>Exposure time (s)</a:t>
                      </a:r>
                      <a:endParaRPr lang="en-US">
                        <a:effectLst/>
                        <a:latin typeface="Aptos"/>
                      </a:endParaRPr>
                    </a:p>
                  </a:txBody>
                  <a:tcPr anchor="ctr">
                    <a:lnL w="9916" cap="flat" cmpd="sng" algn="ctr">
                      <a:solidFill>
                        <a:srgbClr val="004AAD"/>
                      </a:solidFill>
                      <a:prstDash val="solid"/>
                      <a:round/>
                      <a:headEnd type="none" w="med" len="med"/>
                      <a:tailEnd type="none" w="med" len="med"/>
                    </a:lnL>
                    <a:lnR w="0" cap="flat" cmpd="sng" algn="ctr">
                      <a:noFill/>
                      <a:prstDash val="solid"/>
                      <a:round/>
                      <a:headEnd type="none" w="med" len="med"/>
                      <a:tailEnd type="none" w="med" len="med"/>
                    </a:lnR>
                    <a:lnT w="9916" cap="flat" cmpd="sng" algn="ctr">
                      <a:solidFill>
                        <a:srgbClr val="004AAD"/>
                      </a:solidFill>
                      <a:prstDash val="solid"/>
                      <a:round/>
                      <a:headEnd type="none" w="med" len="med"/>
                      <a:tailEnd type="none" w="med" len="med"/>
                    </a:lnT>
                    <a:lnB w="9915" cap="flat" cmpd="sng" algn="ctr">
                      <a:solidFill>
                        <a:srgbClr val="004AAD"/>
                      </a:solidFill>
                      <a:prstDash val="solid"/>
                      <a:round/>
                      <a:headEnd type="none" w="med" len="med"/>
                      <a:tailEnd type="none" w="med" len="med"/>
                    </a:lnB>
                    <a:solidFill>
                      <a:schemeClr val="bg2"/>
                    </a:solidFill>
                  </a:tcPr>
                </a:tc>
                <a:tc>
                  <a:txBody>
                    <a:bodyPr/>
                    <a:lstStyle/>
                    <a:p>
                      <a:pPr algn="r" fontAlgn="base">
                        <a:lnSpc>
                          <a:spcPts val="2400"/>
                        </a:lnSpc>
                        <a:buNone/>
                      </a:pPr>
                      <a:r>
                        <a:rPr lang="en-US" sz="2000">
                          <a:effectLst/>
                          <a:latin typeface="Aptos"/>
                        </a:rPr>
                        <a:t>6</a:t>
                      </a:r>
                      <a:endParaRPr lang="en-US">
                        <a:effectLst/>
                        <a:latin typeface="Aptos"/>
                      </a:endParaRPr>
                    </a:p>
                  </a:txBody>
                  <a:tcPr anchor="ctr">
                    <a:lnL w="0" cap="flat" cmpd="sng" algn="ctr">
                      <a:noFill/>
                      <a:prstDash val="solid"/>
                      <a:round/>
                      <a:headEnd type="none" w="med" len="med"/>
                      <a:tailEnd type="none" w="med" len="med"/>
                    </a:lnL>
                    <a:lnR w="9916" cap="flat" cmpd="sng" algn="ctr">
                      <a:solidFill>
                        <a:srgbClr val="004AAD"/>
                      </a:solidFill>
                      <a:prstDash val="solid"/>
                      <a:round/>
                      <a:headEnd type="none" w="med" len="med"/>
                      <a:tailEnd type="none" w="med" len="med"/>
                    </a:lnR>
                    <a:lnT w="9916"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chemeClr val="bg2"/>
                    </a:solidFill>
                  </a:tcPr>
                </a:tc>
                <a:extLst>
                  <a:ext uri="{0D108BD9-81ED-4DB2-BD59-A6C34878D82A}">
                    <a16:rowId xmlns:a16="http://schemas.microsoft.com/office/drawing/2014/main" val="1614033574"/>
                  </a:ext>
                </a:extLst>
              </a:tr>
              <a:tr h="400050">
                <a:tc>
                  <a:txBody>
                    <a:bodyPr/>
                    <a:lstStyle/>
                    <a:p>
                      <a:pPr fontAlgn="base">
                        <a:lnSpc>
                          <a:spcPts val="2400"/>
                        </a:lnSpc>
                        <a:buNone/>
                      </a:pPr>
                      <a:r>
                        <a:rPr lang="en-US" sz="2000">
                          <a:effectLst/>
                          <a:latin typeface="Aptos"/>
                        </a:rPr>
                        <a:t>Lift Distance (mm)</a:t>
                      </a:r>
                      <a:endParaRPr lang="en-US">
                        <a:effectLst/>
                        <a:latin typeface="Aptos"/>
                      </a:endParaRPr>
                    </a:p>
                  </a:txBody>
                  <a:tcPr anchor="ctr">
                    <a:lnL w="9915" cap="flat" cmpd="sng" algn="ctr">
                      <a:solidFill>
                        <a:srgbClr val="004AAD"/>
                      </a:solidFill>
                      <a:prstDash val="solid"/>
                      <a:round/>
                      <a:headEnd type="none" w="med" len="med"/>
                      <a:tailEnd type="none" w="med" len="med"/>
                    </a:lnL>
                    <a:lnR w="0" cap="flat" cmpd="sng" algn="ctr">
                      <a:noFill/>
                      <a:prstDash val="solid"/>
                      <a:round/>
                      <a:headEnd type="none" w="med" len="med"/>
                      <a:tailEnd type="none" w="med" len="med"/>
                    </a:lnR>
                    <a:lnT w="9915" cap="flat" cmpd="sng" algn="ctr">
                      <a:solidFill>
                        <a:srgbClr val="004AAD"/>
                      </a:solidFill>
                      <a:prstDash val="solid"/>
                      <a:round/>
                      <a:headEnd type="none" w="med" len="med"/>
                      <a:tailEnd type="none" w="med" len="med"/>
                    </a:lnT>
                    <a:lnB w="9915" cap="flat" cmpd="sng" algn="ctr">
                      <a:solidFill>
                        <a:srgbClr val="004AAD"/>
                      </a:solidFill>
                      <a:prstDash val="solid"/>
                      <a:round/>
                      <a:headEnd type="none" w="med" len="med"/>
                      <a:tailEnd type="none" w="med" len="med"/>
                    </a:lnB>
                    <a:solidFill>
                      <a:schemeClr val="bg2"/>
                    </a:solidFill>
                  </a:tcPr>
                </a:tc>
                <a:tc>
                  <a:txBody>
                    <a:bodyPr/>
                    <a:lstStyle/>
                    <a:p>
                      <a:pPr algn="r" fontAlgn="base">
                        <a:lnSpc>
                          <a:spcPts val="2400"/>
                        </a:lnSpc>
                        <a:buNone/>
                      </a:pPr>
                      <a:r>
                        <a:rPr lang="en-US" sz="2000">
                          <a:effectLst/>
                          <a:latin typeface="Aptos"/>
                        </a:rPr>
                        <a:t>5</a:t>
                      </a:r>
                      <a:endParaRPr lang="en-US">
                        <a:effectLst/>
                        <a:latin typeface="Aptos"/>
                      </a:endParaRPr>
                    </a:p>
                  </a:txBody>
                  <a:tcPr anchor="ctr">
                    <a:lnL w="0" cap="flat" cmpd="sng" algn="ctr">
                      <a:noFill/>
                      <a:prstDash val="solid"/>
                      <a:round/>
                      <a:headEnd type="none" w="med" len="med"/>
                      <a:tailEnd type="none" w="med" len="med"/>
                    </a:lnL>
                    <a:lnR w="9916" cap="flat" cmpd="sng" algn="ctr">
                      <a:solidFill>
                        <a:srgbClr val="004AAD"/>
                      </a:solidFill>
                      <a:prstDash val="solid"/>
                      <a:round/>
                      <a:headEnd type="none" w="med" len="med"/>
                      <a:tailEnd type="none" w="med" len="med"/>
                    </a:lnR>
                    <a:lnT w="9916"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chemeClr val="bg2"/>
                    </a:solidFill>
                  </a:tcPr>
                </a:tc>
                <a:extLst>
                  <a:ext uri="{0D108BD9-81ED-4DB2-BD59-A6C34878D82A}">
                    <a16:rowId xmlns:a16="http://schemas.microsoft.com/office/drawing/2014/main" val="3432897478"/>
                  </a:ext>
                </a:extLst>
              </a:tr>
              <a:tr h="400050">
                <a:tc>
                  <a:txBody>
                    <a:bodyPr/>
                    <a:lstStyle/>
                    <a:p>
                      <a:pPr fontAlgn="base">
                        <a:lnSpc>
                          <a:spcPts val="2400"/>
                        </a:lnSpc>
                        <a:buNone/>
                      </a:pPr>
                      <a:r>
                        <a:rPr lang="en-US" sz="2000">
                          <a:effectLst/>
                          <a:latin typeface="Aptos"/>
                        </a:rPr>
                        <a:t>Lift speed (mm/min)</a:t>
                      </a:r>
                      <a:endParaRPr lang="en-US">
                        <a:effectLst/>
                        <a:latin typeface="Aptos"/>
                      </a:endParaRPr>
                    </a:p>
                  </a:txBody>
                  <a:tcPr anchor="ctr">
                    <a:lnL w="9916" cap="flat" cmpd="sng" algn="ctr">
                      <a:solidFill>
                        <a:srgbClr val="004AAD"/>
                      </a:solidFill>
                      <a:prstDash val="solid"/>
                      <a:round/>
                      <a:headEnd type="none" w="med" len="med"/>
                      <a:tailEnd type="none" w="med" len="med"/>
                    </a:lnL>
                    <a:lnR w="0" cap="flat" cmpd="sng" algn="ctr">
                      <a:noFill/>
                      <a:prstDash val="solid"/>
                      <a:round/>
                      <a:headEnd type="none" w="med" len="med"/>
                      <a:tailEnd type="none" w="med" len="med"/>
                    </a:lnR>
                    <a:lnT w="9915"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chemeClr val="bg2"/>
                    </a:solidFill>
                  </a:tcPr>
                </a:tc>
                <a:tc>
                  <a:txBody>
                    <a:bodyPr/>
                    <a:lstStyle/>
                    <a:p>
                      <a:pPr algn="r" fontAlgn="base">
                        <a:lnSpc>
                          <a:spcPts val="2400"/>
                        </a:lnSpc>
                        <a:buNone/>
                      </a:pPr>
                      <a:r>
                        <a:rPr lang="en-US" sz="2000">
                          <a:effectLst/>
                          <a:latin typeface="Aptos"/>
                        </a:rPr>
                        <a:t>100</a:t>
                      </a:r>
                      <a:endParaRPr lang="en-US">
                        <a:effectLst/>
                        <a:latin typeface="Aptos"/>
                      </a:endParaRPr>
                    </a:p>
                  </a:txBody>
                  <a:tcPr anchor="ctr">
                    <a:lnL w="0" cap="flat" cmpd="sng" algn="ctr">
                      <a:noFill/>
                      <a:prstDash val="solid"/>
                      <a:round/>
                      <a:headEnd type="none" w="med" len="med"/>
                      <a:tailEnd type="none" w="med" len="med"/>
                    </a:lnL>
                    <a:lnR w="9916" cap="flat" cmpd="sng" algn="ctr">
                      <a:solidFill>
                        <a:srgbClr val="004AAD"/>
                      </a:solidFill>
                      <a:prstDash val="solid"/>
                      <a:round/>
                      <a:headEnd type="none" w="med" len="med"/>
                      <a:tailEnd type="none" w="med" len="med"/>
                    </a:lnR>
                    <a:lnT w="9916"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chemeClr val="bg2"/>
                    </a:solidFill>
                  </a:tcPr>
                </a:tc>
                <a:extLst>
                  <a:ext uri="{0D108BD9-81ED-4DB2-BD59-A6C34878D82A}">
                    <a16:rowId xmlns:a16="http://schemas.microsoft.com/office/drawing/2014/main" val="3338325099"/>
                  </a:ext>
                </a:extLst>
              </a:tr>
              <a:tr h="400050">
                <a:tc>
                  <a:txBody>
                    <a:bodyPr/>
                    <a:lstStyle/>
                    <a:p>
                      <a:pPr fontAlgn="base">
                        <a:lnSpc>
                          <a:spcPts val="2400"/>
                        </a:lnSpc>
                        <a:buNone/>
                      </a:pPr>
                      <a:r>
                        <a:rPr lang="en-US" sz="2000">
                          <a:effectLst/>
                          <a:latin typeface="Aptos"/>
                        </a:rPr>
                        <a:t>Bottom exposure time (s)</a:t>
                      </a:r>
                      <a:endParaRPr lang="en-US">
                        <a:effectLst/>
                        <a:latin typeface="Aptos"/>
                      </a:endParaRPr>
                    </a:p>
                  </a:txBody>
                  <a:tcPr anchor="ctr">
                    <a:lnL w="9916" cap="flat" cmpd="sng" algn="ctr">
                      <a:solidFill>
                        <a:srgbClr val="004AAD"/>
                      </a:solidFill>
                      <a:prstDash val="solid"/>
                      <a:round/>
                      <a:headEnd type="none" w="med" len="med"/>
                      <a:tailEnd type="none" w="med" len="med"/>
                    </a:lnL>
                    <a:lnR w="0" cap="flat" cmpd="sng" algn="ctr">
                      <a:noFill/>
                      <a:prstDash val="solid"/>
                      <a:round/>
                      <a:headEnd type="none" w="med" len="med"/>
                      <a:tailEnd type="none" w="med" len="med"/>
                    </a:lnR>
                    <a:lnT w="9916"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chemeClr val="bg2"/>
                    </a:solidFill>
                  </a:tcPr>
                </a:tc>
                <a:tc>
                  <a:txBody>
                    <a:bodyPr/>
                    <a:lstStyle/>
                    <a:p>
                      <a:pPr algn="r" fontAlgn="base">
                        <a:lnSpc>
                          <a:spcPts val="2400"/>
                        </a:lnSpc>
                        <a:buNone/>
                      </a:pPr>
                      <a:r>
                        <a:rPr lang="en-US" sz="2000">
                          <a:effectLst/>
                          <a:latin typeface="Aptos"/>
                        </a:rPr>
                        <a:t>45</a:t>
                      </a:r>
                      <a:endParaRPr lang="en-US">
                        <a:effectLst/>
                        <a:latin typeface="Aptos"/>
                      </a:endParaRPr>
                    </a:p>
                  </a:txBody>
                  <a:tcPr anchor="ctr">
                    <a:lnL w="0" cap="flat" cmpd="sng" algn="ctr">
                      <a:noFill/>
                      <a:prstDash val="solid"/>
                      <a:round/>
                      <a:headEnd type="none" w="med" len="med"/>
                      <a:tailEnd type="none" w="med" len="med"/>
                    </a:lnL>
                    <a:lnR w="9916" cap="flat" cmpd="sng" algn="ctr">
                      <a:solidFill>
                        <a:srgbClr val="004AAD"/>
                      </a:solidFill>
                      <a:prstDash val="solid"/>
                      <a:round/>
                      <a:headEnd type="none" w="med" len="med"/>
                      <a:tailEnd type="none" w="med" len="med"/>
                    </a:lnR>
                    <a:lnT w="9916"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chemeClr val="bg2"/>
                    </a:solidFill>
                  </a:tcPr>
                </a:tc>
                <a:extLst>
                  <a:ext uri="{0D108BD9-81ED-4DB2-BD59-A6C34878D82A}">
                    <a16:rowId xmlns:a16="http://schemas.microsoft.com/office/drawing/2014/main" val="521204370"/>
                  </a:ext>
                </a:extLst>
              </a:tr>
              <a:tr h="400050">
                <a:tc>
                  <a:txBody>
                    <a:bodyPr/>
                    <a:lstStyle/>
                    <a:p>
                      <a:pPr fontAlgn="base">
                        <a:lnSpc>
                          <a:spcPts val="2400"/>
                        </a:lnSpc>
                        <a:buNone/>
                      </a:pPr>
                      <a:r>
                        <a:rPr lang="en-US" sz="2000">
                          <a:effectLst/>
                          <a:latin typeface="Aptos"/>
                        </a:rPr>
                        <a:t>Retract speed (mm/min)</a:t>
                      </a:r>
                      <a:endParaRPr lang="en-US">
                        <a:effectLst/>
                        <a:latin typeface="Aptos"/>
                      </a:endParaRPr>
                    </a:p>
                  </a:txBody>
                  <a:tcPr anchor="ctr">
                    <a:lnL w="9916" cap="flat" cmpd="sng" algn="ctr">
                      <a:solidFill>
                        <a:srgbClr val="004AAD"/>
                      </a:solidFill>
                      <a:prstDash val="solid"/>
                      <a:round/>
                      <a:headEnd type="none" w="med" len="med"/>
                      <a:tailEnd type="none" w="med" len="med"/>
                    </a:lnL>
                    <a:lnR w="0" cap="flat" cmpd="sng" algn="ctr">
                      <a:noFill/>
                      <a:prstDash val="solid"/>
                      <a:round/>
                      <a:headEnd type="none" w="med" len="med"/>
                      <a:tailEnd type="none" w="med" len="med"/>
                    </a:lnR>
                    <a:lnT w="9916"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chemeClr val="bg2"/>
                    </a:solidFill>
                  </a:tcPr>
                </a:tc>
                <a:tc>
                  <a:txBody>
                    <a:bodyPr/>
                    <a:lstStyle/>
                    <a:p>
                      <a:pPr algn="r" fontAlgn="base">
                        <a:lnSpc>
                          <a:spcPts val="2400"/>
                        </a:lnSpc>
                        <a:buNone/>
                      </a:pPr>
                      <a:r>
                        <a:rPr lang="en-US" sz="2000">
                          <a:effectLst/>
                          <a:latin typeface="Aptos"/>
                        </a:rPr>
                        <a:t>150</a:t>
                      </a:r>
                      <a:endParaRPr lang="en-US">
                        <a:effectLst/>
                        <a:latin typeface="Aptos"/>
                      </a:endParaRPr>
                    </a:p>
                  </a:txBody>
                  <a:tcPr anchor="ctr">
                    <a:lnL w="0" cap="flat" cmpd="sng" algn="ctr">
                      <a:noFill/>
                      <a:prstDash val="solid"/>
                      <a:round/>
                      <a:headEnd type="none" w="med" len="med"/>
                      <a:tailEnd type="none" w="med" len="med"/>
                    </a:lnL>
                    <a:lnR w="9916" cap="flat" cmpd="sng" algn="ctr">
                      <a:solidFill>
                        <a:srgbClr val="004AAD"/>
                      </a:solidFill>
                      <a:prstDash val="solid"/>
                      <a:round/>
                      <a:headEnd type="none" w="med" len="med"/>
                      <a:tailEnd type="none" w="med" len="med"/>
                    </a:lnR>
                    <a:lnT w="9916"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chemeClr val="bg2"/>
                    </a:solidFill>
                  </a:tcPr>
                </a:tc>
                <a:extLst>
                  <a:ext uri="{0D108BD9-81ED-4DB2-BD59-A6C34878D82A}">
                    <a16:rowId xmlns:a16="http://schemas.microsoft.com/office/drawing/2014/main" val="2610644543"/>
                  </a:ext>
                </a:extLst>
              </a:tr>
              <a:tr h="400050">
                <a:tc>
                  <a:txBody>
                    <a:bodyPr/>
                    <a:lstStyle/>
                    <a:p>
                      <a:pPr fontAlgn="base">
                        <a:lnSpc>
                          <a:spcPts val="2400"/>
                        </a:lnSpc>
                        <a:buNone/>
                      </a:pPr>
                      <a:r>
                        <a:rPr lang="en-US" sz="2000">
                          <a:effectLst/>
                          <a:latin typeface="Aptos"/>
                        </a:rPr>
                        <a:t>Layer Height (mm)</a:t>
                      </a:r>
                      <a:endParaRPr lang="en-US">
                        <a:effectLst/>
                        <a:latin typeface="Aptos"/>
                      </a:endParaRPr>
                    </a:p>
                  </a:txBody>
                  <a:tcPr anchor="ctr">
                    <a:lnL w="9916" cap="flat" cmpd="sng" algn="ctr">
                      <a:solidFill>
                        <a:srgbClr val="004AAD"/>
                      </a:solidFill>
                      <a:prstDash val="solid"/>
                      <a:round/>
                      <a:headEnd type="none" w="med" len="med"/>
                      <a:tailEnd type="none" w="med" len="med"/>
                    </a:lnL>
                    <a:lnR w="0" cap="flat" cmpd="sng" algn="ctr">
                      <a:noFill/>
                      <a:prstDash val="solid"/>
                      <a:round/>
                      <a:headEnd type="none" w="med" len="med"/>
                      <a:tailEnd type="none" w="med" len="med"/>
                    </a:lnR>
                    <a:lnT w="9916"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chemeClr val="bg2"/>
                    </a:solidFill>
                  </a:tcPr>
                </a:tc>
                <a:tc>
                  <a:txBody>
                    <a:bodyPr/>
                    <a:lstStyle/>
                    <a:p>
                      <a:pPr algn="r" fontAlgn="base">
                        <a:lnSpc>
                          <a:spcPts val="2400"/>
                        </a:lnSpc>
                        <a:buNone/>
                      </a:pPr>
                      <a:r>
                        <a:rPr lang="en-US" sz="2000">
                          <a:effectLst/>
                          <a:latin typeface="Aptos"/>
                        </a:rPr>
                        <a:t>0.05</a:t>
                      </a:r>
                      <a:endParaRPr lang="en-US">
                        <a:effectLst/>
                        <a:latin typeface="Aptos"/>
                      </a:endParaRPr>
                    </a:p>
                  </a:txBody>
                  <a:tcPr anchor="ctr">
                    <a:lnL w="0" cap="flat" cmpd="sng" algn="ctr">
                      <a:noFill/>
                      <a:prstDash val="solid"/>
                      <a:round/>
                      <a:headEnd type="none" w="med" len="med"/>
                      <a:tailEnd type="none" w="med" len="med"/>
                    </a:lnL>
                    <a:lnR w="9916" cap="flat" cmpd="sng" algn="ctr">
                      <a:solidFill>
                        <a:srgbClr val="004AAD"/>
                      </a:solidFill>
                      <a:prstDash val="solid"/>
                      <a:round/>
                      <a:headEnd type="none" w="med" len="med"/>
                      <a:tailEnd type="none" w="med" len="med"/>
                    </a:lnR>
                    <a:lnT w="9916" cap="flat" cmpd="sng" algn="ctr">
                      <a:solidFill>
                        <a:srgbClr val="004AAD"/>
                      </a:solidFill>
                      <a:prstDash val="solid"/>
                      <a:round/>
                      <a:headEnd type="none" w="med" len="med"/>
                      <a:tailEnd type="none" w="med" len="med"/>
                    </a:lnT>
                    <a:lnB w="9916" cap="flat" cmpd="sng" algn="ctr">
                      <a:solidFill>
                        <a:srgbClr val="004AAD"/>
                      </a:solidFill>
                      <a:prstDash val="solid"/>
                      <a:round/>
                      <a:headEnd type="none" w="med" len="med"/>
                      <a:tailEnd type="none" w="med" len="med"/>
                    </a:lnB>
                    <a:solidFill>
                      <a:schemeClr val="bg2"/>
                    </a:solidFill>
                  </a:tcPr>
                </a:tc>
                <a:extLst>
                  <a:ext uri="{0D108BD9-81ED-4DB2-BD59-A6C34878D82A}">
                    <a16:rowId xmlns:a16="http://schemas.microsoft.com/office/drawing/2014/main" val="3935409336"/>
                  </a:ext>
                </a:extLst>
              </a:tr>
            </a:tbl>
          </a:graphicData>
        </a:graphic>
      </p:graphicFrame>
    </p:spTree>
    <p:extLst>
      <p:ext uri="{BB962C8B-B14F-4D97-AF65-F5344CB8AC3E}">
        <p14:creationId xmlns:p14="http://schemas.microsoft.com/office/powerpoint/2010/main" val="130039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73FEE6-4EC9-9420-4B97-A2138EACEBCB}"/>
              </a:ext>
            </a:extLst>
          </p:cNvPr>
          <p:cNvGrpSpPr/>
          <p:nvPr/>
        </p:nvGrpSpPr>
        <p:grpSpPr>
          <a:xfrm>
            <a:off x="1361246" y="1094612"/>
            <a:ext cx="8703334" cy="5169844"/>
            <a:chOff x="3488666" y="946483"/>
            <a:chExt cx="8922356" cy="5169844"/>
          </a:xfrm>
        </p:grpSpPr>
        <p:sp>
          <p:nvSpPr>
            <p:cNvPr id="3" name="Rectangle 2">
              <a:extLst>
                <a:ext uri="{FF2B5EF4-FFF2-40B4-BE49-F238E27FC236}">
                  <a16:creationId xmlns:a16="http://schemas.microsoft.com/office/drawing/2014/main" id="{6AECB813-9141-C8C4-CA2E-84828633D1B6}"/>
                </a:ext>
              </a:extLst>
            </p:cNvPr>
            <p:cNvSpPr/>
            <p:nvPr/>
          </p:nvSpPr>
          <p:spPr>
            <a:xfrm>
              <a:off x="3656625" y="1210617"/>
              <a:ext cx="8754397" cy="4643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grpSp>
          <p:nvGrpSpPr>
            <p:cNvPr id="4" name="Group 3">
              <a:extLst>
                <a:ext uri="{FF2B5EF4-FFF2-40B4-BE49-F238E27FC236}">
                  <a16:creationId xmlns:a16="http://schemas.microsoft.com/office/drawing/2014/main" id="{F437AEC7-9461-DEEC-8878-DDF460524227}"/>
                </a:ext>
              </a:extLst>
            </p:cNvPr>
            <p:cNvGrpSpPr/>
            <p:nvPr/>
          </p:nvGrpSpPr>
          <p:grpSpPr>
            <a:xfrm>
              <a:off x="3488666" y="983785"/>
              <a:ext cx="4765917" cy="5132542"/>
              <a:chOff x="3488666" y="983785"/>
              <a:chExt cx="4765917" cy="5132542"/>
            </a:xfrm>
          </p:grpSpPr>
          <p:grpSp>
            <p:nvGrpSpPr>
              <p:cNvPr id="66" name="Group 65">
                <a:extLst>
                  <a:ext uri="{FF2B5EF4-FFF2-40B4-BE49-F238E27FC236}">
                    <a16:creationId xmlns:a16="http://schemas.microsoft.com/office/drawing/2014/main" id="{59AC485C-FD6B-A50E-6DF3-40845B518675}"/>
                  </a:ext>
                </a:extLst>
              </p:cNvPr>
              <p:cNvGrpSpPr/>
              <p:nvPr/>
            </p:nvGrpSpPr>
            <p:grpSpPr>
              <a:xfrm>
                <a:off x="4484973" y="1615805"/>
                <a:ext cx="3704354" cy="3913140"/>
                <a:chOff x="4484973" y="1615805"/>
                <a:chExt cx="3516667" cy="4345803"/>
              </a:xfrm>
            </p:grpSpPr>
            <p:grpSp>
              <p:nvGrpSpPr>
                <p:cNvPr id="97" name="Group 96">
                  <a:extLst>
                    <a:ext uri="{FF2B5EF4-FFF2-40B4-BE49-F238E27FC236}">
                      <a16:creationId xmlns:a16="http://schemas.microsoft.com/office/drawing/2014/main" id="{F1FFF34A-DF77-D98F-DC67-BAAAC941BF46}"/>
                    </a:ext>
                  </a:extLst>
                </p:cNvPr>
                <p:cNvGrpSpPr/>
                <p:nvPr/>
              </p:nvGrpSpPr>
              <p:grpSpPr>
                <a:xfrm>
                  <a:off x="4484973" y="1615805"/>
                  <a:ext cx="3516667" cy="4345803"/>
                  <a:chOff x="4484973" y="1615805"/>
                  <a:chExt cx="3516667" cy="4345803"/>
                </a:xfrm>
              </p:grpSpPr>
              <p:grpSp>
                <p:nvGrpSpPr>
                  <p:cNvPr id="99" name="Group 98">
                    <a:extLst>
                      <a:ext uri="{FF2B5EF4-FFF2-40B4-BE49-F238E27FC236}">
                        <a16:creationId xmlns:a16="http://schemas.microsoft.com/office/drawing/2014/main" id="{EA132FE7-893A-1EEA-6D76-F6AFF2D7CCF2}"/>
                      </a:ext>
                    </a:extLst>
                  </p:cNvPr>
                  <p:cNvGrpSpPr/>
                  <p:nvPr/>
                </p:nvGrpSpPr>
                <p:grpSpPr>
                  <a:xfrm>
                    <a:off x="4484973" y="1615805"/>
                    <a:ext cx="3516667" cy="4345803"/>
                    <a:chOff x="4484973" y="1615805"/>
                    <a:chExt cx="3516667" cy="4345803"/>
                  </a:xfrm>
                </p:grpSpPr>
                <p:grpSp>
                  <p:nvGrpSpPr>
                    <p:cNvPr id="101" name="Group 100">
                      <a:extLst>
                        <a:ext uri="{FF2B5EF4-FFF2-40B4-BE49-F238E27FC236}">
                          <a16:creationId xmlns:a16="http://schemas.microsoft.com/office/drawing/2014/main" id="{E2216692-4D61-11F3-DCAA-7EF942765EDD}"/>
                        </a:ext>
                      </a:extLst>
                    </p:cNvPr>
                    <p:cNvGrpSpPr/>
                    <p:nvPr/>
                  </p:nvGrpSpPr>
                  <p:grpSpPr>
                    <a:xfrm>
                      <a:off x="4484973" y="1615805"/>
                      <a:ext cx="3516667" cy="4345803"/>
                      <a:chOff x="4484973" y="1615805"/>
                      <a:chExt cx="3516667" cy="4345803"/>
                    </a:xfrm>
                  </p:grpSpPr>
                  <p:grpSp>
                    <p:nvGrpSpPr>
                      <p:cNvPr id="103" name="Group 102">
                        <a:extLst>
                          <a:ext uri="{FF2B5EF4-FFF2-40B4-BE49-F238E27FC236}">
                            <a16:creationId xmlns:a16="http://schemas.microsoft.com/office/drawing/2014/main" id="{01624A61-12E0-254E-334E-ACECBC3CE369}"/>
                          </a:ext>
                        </a:extLst>
                      </p:cNvPr>
                      <p:cNvGrpSpPr/>
                      <p:nvPr/>
                    </p:nvGrpSpPr>
                    <p:grpSpPr>
                      <a:xfrm>
                        <a:off x="4484973" y="1615805"/>
                        <a:ext cx="3516667" cy="4345803"/>
                        <a:chOff x="4484973" y="1615805"/>
                        <a:chExt cx="3516667" cy="4345803"/>
                      </a:xfrm>
                    </p:grpSpPr>
                    <p:grpSp>
                      <p:nvGrpSpPr>
                        <p:cNvPr id="105" name="Group 104">
                          <a:extLst>
                            <a:ext uri="{FF2B5EF4-FFF2-40B4-BE49-F238E27FC236}">
                              <a16:creationId xmlns:a16="http://schemas.microsoft.com/office/drawing/2014/main" id="{D6E28731-49FE-CF3E-821E-3CB53A5D798D}"/>
                            </a:ext>
                          </a:extLst>
                        </p:cNvPr>
                        <p:cNvGrpSpPr/>
                        <p:nvPr/>
                      </p:nvGrpSpPr>
                      <p:grpSpPr>
                        <a:xfrm>
                          <a:off x="4484973" y="1615805"/>
                          <a:ext cx="3516667" cy="4345803"/>
                          <a:chOff x="4484973" y="1615805"/>
                          <a:chExt cx="3516667" cy="4345803"/>
                        </a:xfrm>
                      </p:grpSpPr>
                      <p:grpSp>
                        <p:nvGrpSpPr>
                          <p:cNvPr id="107" name="Group 106">
                            <a:extLst>
                              <a:ext uri="{FF2B5EF4-FFF2-40B4-BE49-F238E27FC236}">
                                <a16:creationId xmlns:a16="http://schemas.microsoft.com/office/drawing/2014/main" id="{DC9C71B1-C5C3-1ED8-AF61-01E253EEEE6B}"/>
                              </a:ext>
                            </a:extLst>
                          </p:cNvPr>
                          <p:cNvGrpSpPr/>
                          <p:nvPr/>
                        </p:nvGrpSpPr>
                        <p:grpSpPr>
                          <a:xfrm>
                            <a:off x="4484973" y="1615805"/>
                            <a:ext cx="3516667" cy="4345803"/>
                            <a:chOff x="4484973" y="1615805"/>
                            <a:chExt cx="3516667" cy="4345803"/>
                          </a:xfrm>
                        </p:grpSpPr>
                        <p:grpSp>
                          <p:nvGrpSpPr>
                            <p:cNvPr id="109" name="Group 108">
                              <a:extLst>
                                <a:ext uri="{FF2B5EF4-FFF2-40B4-BE49-F238E27FC236}">
                                  <a16:creationId xmlns:a16="http://schemas.microsoft.com/office/drawing/2014/main" id="{40F8E0AF-D5FD-7250-B569-43839D493A0F}"/>
                                </a:ext>
                              </a:extLst>
                            </p:cNvPr>
                            <p:cNvGrpSpPr/>
                            <p:nvPr/>
                          </p:nvGrpSpPr>
                          <p:grpSpPr>
                            <a:xfrm>
                              <a:off x="4484973" y="1615805"/>
                              <a:ext cx="3516667" cy="4345803"/>
                              <a:chOff x="4484973" y="1615805"/>
                              <a:chExt cx="3516667" cy="4345803"/>
                            </a:xfrm>
                          </p:grpSpPr>
                          <p:pic>
                            <p:nvPicPr>
                              <p:cNvPr id="111" name="Picture 110" descr="A screenshot of a graph&#10;&#10;Description automatically generated">
                                <a:extLst>
                                  <a:ext uri="{FF2B5EF4-FFF2-40B4-BE49-F238E27FC236}">
                                    <a16:creationId xmlns:a16="http://schemas.microsoft.com/office/drawing/2014/main" id="{A85A2435-671D-F00A-CEF9-88FAEEFD8DAA}"/>
                                  </a:ext>
                                </a:extLst>
                              </p:cNvPr>
                              <p:cNvPicPr>
                                <a:picLocks noChangeAspect="1"/>
                              </p:cNvPicPr>
                              <p:nvPr/>
                            </p:nvPicPr>
                            <p:blipFill rotWithShape="1">
                              <a:blip r:embed="rId2">
                                <a:extLst>
                                  <a:ext uri="{28A0092B-C50C-407E-A947-70E740481C1C}">
                                    <a14:useLocalDpi xmlns:a14="http://schemas.microsoft.com/office/drawing/2010/main" val="0"/>
                                  </a:ext>
                                </a:extLst>
                              </a:blip>
                              <a:srcRect l="8826" t="3602" b="6260"/>
                              <a:stretch/>
                            </p:blipFill>
                            <p:spPr>
                              <a:xfrm>
                                <a:off x="4484973" y="1615805"/>
                                <a:ext cx="3516667" cy="4345803"/>
                              </a:xfrm>
                              <a:prstGeom prst="rect">
                                <a:avLst/>
                              </a:prstGeom>
                            </p:spPr>
                          </p:pic>
                          <p:sp>
                            <p:nvSpPr>
                              <p:cNvPr id="112" name="Rectangle 111">
                                <a:extLst>
                                  <a:ext uri="{FF2B5EF4-FFF2-40B4-BE49-F238E27FC236}">
                                    <a16:creationId xmlns:a16="http://schemas.microsoft.com/office/drawing/2014/main" id="{CF17D5A3-284B-D0FB-1A26-3109BB204495}"/>
                                  </a:ext>
                                </a:extLst>
                              </p:cNvPr>
                              <p:cNvSpPr/>
                              <p:nvPr/>
                            </p:nvSpPr>
                            <p:spPr>
                              <a:xfrm>
                                <a:off x="5383391" y="2279814"/>
                                <a:ext cx="159776" cy="95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110" name="Rectangle 109">
                              <a:extLst>
                                <a:ext uri="{FF2B5EF4-FFF2-40B4-BE49-F238E27FC236}">
                                  <a16:creationId xmlns:a16="http://schemas.microsoft.com/office/drawing/2014/main" id="{7E38BAB8-1EB1-1B99-B999-3B1EC68625EF}"/>
                                </a:ext>
                              </a:extLst>
                            </p:cNvPr>
                            <p:cNvSpPr/>
                            <p:nvPr/>
                          </p:nvSpPr>
                          <p:spPr>
                            <a:xfrm>
                              <a:off x="6028991" y="2654464"/>
                              <a:ext cx="159776" cy="95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108" name="Rectangle 107">
                            <a:extLst>
                              <a:ext uri="{FF2B5EF4-FFF2-40B4-BE49-F238E27FC236}">
                                <a16:creationId xmlns:a16="http://schemas.microsoft.com/office/drawing/2014/main" id="{6A0A214A-E78E-9742-EE8F-05D6E09233E5}"/>
                              </a:ext>
                            </a:extLst>
                          </p:cNvPr>
                          <p:cNvSpPr/>
                          <p:nvPr/>
                        </p:nvSpPr>
                        <p:spPr>
                          <a:xfrm>
                            <a:off x="6702092" y="2226979"/>
                            <a:ext cx="159776" cy="95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106" name="Rectangle 105">
                          <a:extLst>
                            <a:ext uri="{FF2B5EF4-FFF2-40B4-BE49-F238E27FC236}">
                              <a16:creationId xmlns:a16="http://schemas.microsoft.com/office/drawing/2014/main" id="{5F12763E-D988-005D-32A8-A25F61A3A2A3}"/>
                            </a:ext>
                          </a:extLst>
                        </p:cNvPr>
                        <p:cNvSpPr/>
                        <p:nvPr/>
                      </p:nvSpPr>
                      <p:spPr>
                        <a:xfrm>
                          <a:off x="7351866" y="2640177"/>
                          <a:ext cx="159776" cy="95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104" name="Rectangle 103">
                        <a:extLst>
                          <a:ext uri="{FF2B5EF4-FFF2-40B4-BE49-F238E27FC236}">
                            <a16:creationId xmlns:a16="http://schemas.microsoft.com/office/drawing/2014/main" id="{C3489E22-DC15-B6EF-A6B8-11212F26C390}"/>
                          </a:ext>
                        </a:extLst>
                      </p:cNvPr>
                      <p:cNvSpPr/>
                      <p:nvPr/>
                    </p:nvSpPr>
                    <p:spPr>
                      <a:xfrm>
                        <a:off x="6499404" y="3089439"/>
                        <a:ext cx="159776" cy="95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102" name="Rectangle 101">
                      <a:extLst>
                        <a:ext uri="{FF2B5EF4-FFF2-40B4-BE49-F238E27FC236}">
                          <a16:creationId xmlns:a16="http://schemas.microsoft.com/office/drawing/2014/main" id="{2B86C13B-CD0A-E212-0BBB-0E3F9EB6DB28}"/>
                        </a:ext>
                      </a:extLst>
                    </p:cNvPr>
                    <p:cNvSpPr/>
                    <p:nvPr/>
                  </p:nvSpPr>
                  <p:spPr>
                    <a:xfrm>
                      <a:off x="5134571" y="4488550"/>
                      <a:ext cx="159776" cy="95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100" name="Rectangle 99">
                    <a:extLst>
                      <a:ext uri="{FF2B5EF4-FFF2-40B4-BE49-F238E27FC236}">
                        <a16:creationId xmlns:a16="http://schemas.microsoft.com/office/drawing/2014/main" id="{30A618E3-4875-7C69-A4C5-FEADDB95C88F}"/>
                      </a:ext>
                    </a:extLst>
                  </p:cNvPr>
                  <p:cNvSpPr/>
                  <p:nvPr/>
                </p:nvSpPr>
                <p:spPr>
                  <a:xfrm>
                    <a:off x="5783461" y="5101722"/>
                    <a:ext cx="159776" cy="95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98" name="Rectangle 97">
                  <a:extLst>
                    <a:ext uri="{FF2B5EF4-FFF2-40B4-BE49-F238E27FC236}">
                      <a16:creationId xmlns:a16="http://schemas.microsoft.com/office/drawing/2014/main" id="{2097C535-29E6-712C-A748-E9FB82D0936C}"/>
                    </a:ext>
                  </a:extLst>
                </p:cNvPr>
                <p:cNvSpPr/>
                <p:nvPr/>
              </p:nvSpPr>
              <p:spPr>
                <a:xfrm>
                  <a:off x="7141214" y="4440925"/>
                  <a:ext cx="159776" cy="95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67" name="TextBox 194">
                <a:extLst>
                  <a:ext uri="{FF2B5EF4-FFF2-40B4-BE49-F238E27FC236}">
                    <a16:creationId xmlns:a16="http://schemas.microsoft.com/office/drawing/2014/main" id="{EC9E22C4-45CE-C581-0FEB-546863240291}"/>
                  </a:ext>
                </a:extLst>
              </p:cNvPr>
              <p:cNvSpPr txBox="1"/>
              <p:nvPr/>
            </p:nvSpPr>
            <p:spPr>
              <a:xfrm>
                <a:off x="6568158" y="2763053"/>
                <a:ext cx="9030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846</a:t>
                </a:r>
              </a:p>
            </p:txBody>
          </p:sp>
          <p:grpSp>
            <p:nvGrpSpPr>
              <p:cNvPr id="68" name="Group 67">
                <a:extLst>
                  <a:ext uri="{FF2B5EF4-FFF2-40B4-BE49-F238E27FC236}">
                    <a16:creationId xmlns:a16="http://schemas.microsoft.com/office/drawing/2014/main" id="{C605CFBF-A863-D71D-815B-1356E86CF7BB}"/>
                  </a:ext>
                </a:extLst>
              </p:cNvPr>
              <p:cNvGrpSpPr/>
              <p:nvPr/>
            </p:nvGrpSpPr>
            <p:grpSpPr>
              <a:xfrm>
                <a:off x="5059436" y="1979353"/>
                <a:ext cx="2351520" cy="3196202"/>
                <a:chOff x="5059436" y="1979357"/>
                <a:chExt cx="1781628" cy="3549599"/>
              </a:xfrm>
            </p:grpSpPr>
            <p:sp>
              <p:nvSpPr>
                <p:cNvPr id="90" name="TextBox 222">
                  <a:extLst>
                    <a:ext uri="{FF2B5EF4-FFF2-40B4-BE49-F238E27FC236}">
                      <a16:creationId xmlns:a16="http://schemas.microsoft.com/office/drawing/2014/main" id="{360040E3-79AC-9D17-52D0-5D3EECEC18A8}"/>
                    </a:ext>
                  </a:extLst>
                </p:cNvPr>
                <p:cNvSpPr txBox="1"/>
                <p:nvPr/>
              </p:nvSpPr>
              <p:spPr>
                <a:xfrm>
                  <a:off x="5334716" y="2020365"/>
                  <a:ext cx="857250" cy="410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821</a:t>
                  </a:r>
                </a:p>
              </p:txBody>
            </p:sp>
            <p:sp>
              <p:nvSpPr>
                <p:cNvPr id="91" name="TextBox 223">
                  <a:extLst>
                    <a:ext uri="{FF2B5EF4-FFF2-40B4-BE49-F238E27FC236}">
                      <a16:creationId xmlns:a16="http://schemas.microsoft.com/office/drawing/2014/main" id="{0D54790A-A2D9-75D8-284F-BE8DA277C7C9}"/>
                    </a:ext>
                  </a:extLst>
                </p:cNvPr>
                <p:cNvSpPr txBox="1"/>
                <p:nvPr/>
              </p:nvSpPr>
              <p:spPr>
                <a:xfrm>
                  <a:off x="5300689" y="2390654"/>
                  <a:ext cx="484334" cy="7177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13.0</a:t>
                  </a:r>
                </a:p>
              </p:txBody>
            </p:sp>
            <p:sp>
              <p:nvSpPr>
                <p:cNvPr id="92" name="TextBox 224">
                  <a:extLst>
                    <a:ext uri="{FF2B5EF4-FFF2-40B4-BE49-F238E27FC236}">
                      <a16:creationId xmlns:a16="http://schemas.microsoft.com/office/drawing/2014/main" id="{03308CD0-7306-6DFE-5BDD-113BC9E25AD3}"/>
                    </a:ext>
                  </a:extLst>
                </p:cNvPr>
                <p:cNvSpPr txBox="1"/>
                <p:nvPr/>
              </p:nvSpPr>
              <p:spPr>
                <a:xfrm>
                  <a:off x="6367159" y="1979357"/>
                  <a:ext cx="459365" cy="410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852</a:t>
                  </a:r>
                </a:p>
              </p:txBody>
            </p:sp>
            <p:sp>
              <p:nvSpPr>
                <p:cNvPr id="93" name="TextBox 225">
                  <a:extLst>
                    <a:ext uri="{FF2B5EF4-FFF2-40B4-BE49-F238E27FC236}">
                      <a16:creationId xmlns:a16="http://schemas.microsoft.com/office/drawing/2014/main" id="{700B9DB8-4576-0B9D-4610-D047407F9210}"/>
                    </a:ext>
                  </a:extLst>
                </p:cNvPr>
                <p:cNvSpPr txBox="1"/>
                <p:nvPr/>
              </p:nvSpPr>
              <p:spPr>
                <a:xfrm>
                  <a:off x="6356730" y="2337834"/>
                  <a:ext cx="484334" cy="410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14.1</a:t>
                  </a:r>
                </a:p>
              </p:txBody>
            </p:sp>
            <p:sp>
              <p:nvSpPr>
                <p:cNvPr id="94" name="TextBox 226">
                  <a:extLst>
                    <a:ext uri="{FF2B5EF4-FFF2-40B4-BE49-F238E27FC236}">
                      <a16:creationId xmlns:a16="http://schemas.microsoft.com/office/drawing/2014/main" id="{FD348B1A-8494-36FB-95FD-BD745D375440}"/>
                    </a:ext>
                  </a:extLst>
                </p:cNvPr>
                <p:cNvSpPr txBox="1"/>
                <p:nvPr/>
              </p:nvSpPr>
              <p:spPr>
                <a:xfrm>
                  <a:off x="5110542" y="4186701"/>
                  <a:ext cx="419785" cy="410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815</a:t>
                  </a:r>
                </a:p>
              </p:txBody>
            </p:sp>
            <p:sp>
              <p:nvSpPr>
                <p:cNvPr id="95" name="TextBox 227">
                  <a:extLst>
                    <a:ext uri="{FF2B5EF4-FFF2-40B4-BE49-F238E27FC236}">
                      <a16:creationId xmlns:a16="http://schemas.microsoft.com/office/drawing/2014/main" id="{5B14361B-181A-EFE7-67A0-F4A9940F6E50}"/>
                    </a:ext>
                  </a:extLst>
                </p:cNvPr>
                <p:cNvSpPr txBox="1"/>
                <p:nvPr/>
              </p:nvSpPr>
              <p:spPr>
                <a:xfrm>
                  <a:off x="5059436" y="4811162"/>
                  <a:ext cx="490785" cy="7177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15.5</a:t>
                  </a:r>
                </a:p>
              </p:txBody>
            </p:sp>
            <p:sp>
              <p:nvSpPr>
                <p:cNvPr id="96" name="TextBox 228">
                  <a:extLst>
                    <a:ext uri="{FF2B5EF4-FFF2-40B4-BE49-F238E27FC236}">
                      <a16:creationId xmlns:a16="http://schemas.microsoft.com/office/drawing/2014/main" id="{5CDCA173-2E80-B378-D828-BF3EB46A3CE4}"/>
                    </a:ext>
                  </a:extLst>
                </p:cNvPr>
                <p:cNvSpPr txBox="1"/>
                <p:nvPr/>
              </p:nvSpPr>
              <p:spPr>
                <a:xfrm>
                  <a:off x="5998444" y="4206478"/>
                  <a:ext cx="732850" cy="410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Times New Roman" panose="02020603050405020304" pitchFamily="18" charset="0"/>
                      <a:cs typeface="Times New Roman" panose="02020603050405020304" pitchFamily="18" charset="0"/>
                    </a:rPr>
                    <a:t>16.9</a:t>
                  </a:r>
                </a:p>
              </p:txBody>
            </p:sp>
          </p:grpSp>
          <p:sp>
            <p:nvSpPr>
              <p:cNvPr id="69" name="TextBox 196">
                <a:extLst>
                  <a:ext uri="{FF2B5EF4-FFF2-40B4-BE49-F238E27FC236}">
                    <a16:creationId xmlns:a16="http://schemas.microsoft.com/office/drawing/2014/main" id="{E85D7C6B-A0E9-B0EC-9A47-D156B62D2408}"/>
                  </a:ext>
                </a:extLst>
              </p:cNvPr>
              <p:cNvSpPr txBox="1"/>
              <p:nvPr/>
            </p:nvSpPr>
            <p:spPr>
              <a:xfrm>
                <a:off x="4502138" y="3340538"/>
                <a:ext cx="113264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Powder</a:t>
                </a:r>
              </a:p>
            </p:txBody>
          </p:sp>
          <p:sp>
            <p:nvSpPr>
              <p:cNvPr id="70" name="TextBox 197">
                <a:extLst>
                  <a:ext uri="{FF2B5EF4-FFF2-40B4-BE49-F238E27FC236}">
                    <a16:creationId xmlns:a16="http://schemas.microsoft.com/office/drawing/2014/main" id="{D60736AC-07A7-B080-048B-1CE0C61FBACA}"/>
                  </a:ext>
                </a:extLst>
              </p:cNvPr>
              <p:cNvSpPr txBox="1"/>
              <p:nvPr/>
            </p:nvSpPr>
            <p:spPr>
              <a:xfrm>
                <a:off x="4553797" y="1655943"/>
                <a:ext cx="9030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DLP</a:t>
                </a:r>
              </a:p>
            </p:txBody>
          </p:sp>
          <p:cxnSp>
            <p:nvCxnSpPr>
              <p:cNvPr id="71" name="Straight Connector 70">
                <a:extLst>
                  <a:ext uri="{FF2B5EF4-FFF2-40B4-BE49-F238E27FC236}">
                    <a16:creationId xmlns:a16="http://schemas.microsoft.com/office/drawing/2014/main" id="{132E542C-504F-BC45-C2C9-B0291BF5F532}"/>
                  </a:ext>
                </a:extLst>
              </p:cNvPr>
              <p:cNvCxnSpPr>
                <a:cxnSpLocks/>
              </p:cNvCxnSpPr>
              <p:nvPr/>
            </p:nvCxnSpPr>
            <p:spPr>
              <a:xfrm>
                <a:off x="6761373" y="2616812"/>
                <a:ext cx="640881" cy="0"/>
              </a:xfrm>
              <a:prstGeom prst="line">
                <a:avLst/>
              </a:prstGeom>
              <a:ln w="28575">
                <a:headEnd type="triangle" w="med" len="sm"/>
                <a:tailEnd type="triangle" w="med" len="sm"/>
              </a:ln>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8DDE7164-E35B-3EB6-0A25-19DEE08E8A0C}"/>
                  </a:ext>
                </a:extLst>
              </p:cNvPr>
              <p:cNvCxnSpPr>
                <a:cxnSpLocks/>
              </p:cNvCxnSpPr>
              <p:nvPr/>
            </p:nvCxnSpPr>
            <p:spPr>
              <a:xfrm>
                <a:off x="5351733" y="2637474"/>
                <a:ext cx="640881" cy="0"/>
              </a:xfrm>
              <a:prstGeom prst="line">
                <a:avLst/>
              </a:prstGeom>
              <a:ln w="28575">
                <a:headEnd type="triangle" w="med" len="sm"/>
                <a:tailEnd type="triangle" w="med" len="sm"/>
              </a:ln>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EF1C0454-5200-B20C-7EE5-6C3ADDCEDDB3}"/>
                  </a:ext>
                </a:extLst>
              </p:cNvPr>
              <p:cNvCxnSpPr>
                <a:cxnSpLocks/>
              </p:cNvCxnSpPr>
              <p:nvPr/>
            </p:nvCxnSpPr>
            <p:spPr>
              <a:xfrm>
                <a:off x="6403994" y="4299030"/>
                <a:ext cx="823990" cy="0"/>
              </a:xfrm>
              <a:prstGeom prst="line">
                <a:avLst/>
              </a:prstGeom>
              <a:ln w="28575">
                <a:headEnd type="triangle" w="med" len="sm"/>
                <a:tailEnd type="triangle" w="med" len="sm"/>
              </a:ln>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B5C671AF-A453-E148-A0AD-C475FAC13808}"/>
                  </a:ext>
                </a:extLst>
              </p:cNvPr>
              <p:cNvCxnSpPr>
                <a:cxnSpLocks/>
              </p:cNvCxnSpPr>
              <p:nvPr/>
            </p:nvCxnSpPr>
            <p:spPr>
              <a:xfrm>
                <a:off x="5008064" y="4835655"/>
                <a:ext cx="741868" cy="0"/>
              </a:xfrm>
              <a:prstGeom prst="line">
                <a:avLst/>
              </a:prstGeom>
              <a:ln w="28575">
                <a:headEnd type="triangle" w="med" len="sm"/>
                <a:tailEnd type="triangle" w="med" len="sm"/>
              </a:ln>
            </p:spPr>
            <p:style>
              <a:lnRef idx="2">
                <a:schemeClr val="dk1"/>
              </a:lnRef>
              <a:fillRef idx="0">
                <a:schemeClr val="dk1"/>
              </a:fillRef>
              <a:effectRef idx="1">
                <a:schemeClr val="dk1"/>
              </a:effectRef>
              <a:fontRef idx="minor">
                <a:schemeClr val="tx1"/>
              </a:fontRef>
            </p:style>
          </p:cxnSp>
          <p:grpSp>
            <p:nvGrpSpPr>
              <p:cNvPr id="75" name="Group 74">
                <a:extLst>
                  <a:ext uri="{FF2B5EF4-FFF2-40B4-BE49-F238E27FC236}">
                    <a16:creationId xmlns:a16="http://schemas.microsoft.com/office/drawing/2014/main" id="{8E26F3CE-CD4C-7AA0-DB65-62BC502F99ED}"/>
                  </a:ext>
                </a:extLst>
              </p:cNvPr>
              <p:cNvGrpSpPr/>
              <p:nvPr/>
            </p:nvGrpSpPr>
            <p:grpSpPr>
              <a:xfrm>
                <a:off x="3488666" y="1465449"/>
                <a:ext cx="1065453" cy="4205670"/>
                <a:chOff x="3488669" y="1465449"/>
                <a:chExt cx="1176528" cy="5432858"/>
              </a:xfrm>
            </p:grpSpPr>
            <p:sp>
              <p:nvSpPr>
                <p:cNvPr id="84" name="TextBox 216">
                  <a:extLst>
                    <a:ext uri="{FF2B5EF4-FFF2-40B4-BE49-F238E27FC236}">
                      <a16:creationId xmlns:a16="http://schemas.microsoft.com/office/drawing/2014/main" id="{63A5F4E4-7955-4C06-DA3C-4E215DF4DC60}"/>
                    </a:ext>
                  </a:extLst>
                </p:cNvPr>
                <p:cNvSpPr txBox="1"/>
                <p:nvPr/>
              </p:nvSpPr>
              <p:spPr>
                <a:xfrm rot="16200000">
                  <a:off x="1763754" y="3905948"/>
                  <a:ext cx="4262585" cy="4418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Times New Roman" panose="02020603050405020304" pitchFamily="18" charset="0"/>
                      <a:cs typeface="Times New Roman" panose="02020603050405020304" pitchFamily="18" charset="0"/>
                    </a:rPr>
                    <a:t>Intensity (CCD </a:t>
                  </a:r>
                  <a:r>
                    <a:rPr lang="en-US" sz="2000" err="1">
                      <a:latin typeface="Times New Roman" panose="02020603050405020304" pitchFamily="18" charset="0"/>
                      <a:cs typeface="Times New Roman" panose="02020603050405020304" pitchFamily="18" charset="0"/>
                    </a:rPr>
                    <a:t>cts</a:t>
                  </a:r>
                  <a:r>
                    <a:rPr lang="en-US" sz="2000">
                      <a:latin typeface="Times New Roman" panose="02020603050405020304" pitchFamily="18" charset="0"/>
                      <a:cs typeface="Times New Roman" panose="02020603050405020304" pitchFamily="18" charset="0"/>
                    </a:rPr>
                    <a:t>) + Offset</a:t>
                  </a:r>
                </a:p>
              </p:txBody>
            </p:sp>
            <p:grpSp>
              <p:nvGrpSpPr>
                <p:cNvPr id="85" name="Group 84">
                  <a:extLst>
                    <a:ext uri="{FF2B5EF4-FFF2-40B4-BE49-F238E27FC236}">
                      <a16:creationId xmlns:a16="http://schemas.microsoft.com/office/drawing/2014/main" id="{E36B4F82-FFAD-BF7A-8153-FA90BD6D1215}"/>
                    </a:ext>
                  </a:extLst>
                </p:cNvPr>
                <p:cNvGrpSpPr/>
                <p:nvPr/>
              </p:nvGrpSpPr>
              <p:grpSpPr>
                <a:xfrm>
                  <a:off x="3488669" y="1465449"/>
                  <a:ext cx="1176528" cy="5432858"/>
                  <a:chOff x="3488669" y="1465449"/>
                  <a:chExt cx="1176528" cy="5432858"/>
                </a:xfrm>
              </p:grpSpPr>
              <p:sp>
                <p:nvSpPr>
                  <p:cNvPr id="86" name="TextBox 218">
                    <a:extLst>
                      <a:ext uri="{FF2B5EF4-FFF2-40B4-BE49-F238E27FC236}">
                        <a16:creationId xmlns:a16="http://schemas.microsoft.com/office/drawing/2014/main" id="{1A820F9F-92B8-403F-6678-77D1C8F6B72B}"/>
                      </a:ext>
                    </a:extLst>
                  </p:cNvPr>
                  <p:cNvSpPr txBox="1"/>
                  <p:nvPr/>
                </p:nvSpPr>
                <p:spPr>
                  <a:xfrm>
                    <a:off x="3488669" y="6381447"/>
                    <a:ext cx="1176528"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0</a:t>
                    </a:r>
                  </a:p>
                </p:txBody>
              </p:sp>
              <p:sp>
                <p:nvSpPr>
                  <p:cNvPr id="87" name="TextBox 219">
                    <a:extLst>
                      <a:ext uri="{FF2B5EF4-FFF2-40B4-BE49-F238E27FC236}">
                        <a16:creationId xmlns:a16="http://schemas.microsoft.com/office/drawing/2014/main" id="{B8677F97-83FA-AFD7-9B62-9531B30FF5CE}"/>
                      </a:ext>
                    </a:extLst>
                  </p:cNvPr>
                  <p:cNvSpPr txBox="1"/>
                  <p:nvPr/>
                </p:nvSpPr>
                <p:spPr>
                  <a:xfrm>
                    <a:off x="3488669" y="1465449"/>
                    <a:ext cx="1176528"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300</a:t>
                    </a:r>
                  </a:p>
                </p:txBody>
              </p:sp>
              <p:sp>
                <p:nvSpPr>
                  <p:cNvPr id="88" name="TextBox 220">
                    <a:extLst>
                      <a:ext uri="{FF2B5EF4-FFF2-40B4-BE49-F238E27FC236}">
                        <a16:creationId xmlns:a16="http://schemas.microsoft.com/office/drawing/2014/main" id="{AB010A7F-07BC-0E80-02F4-F8C37D8C8C65}"/>
                      </a:ext>
                    </a:extLst>
                  </p:cNvPr>
                  <p:cNvSpPr txBox="1"/>
                  <p:nvPr/>
                </p:nvSpPr>
                <p:spPr>
                  <a:xfrm>
                    <a:off x="3488669" y="3104115"/>
                    <a:ext cx="1176528"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200</a:t>
                    </a:r>
                  </a:p>
                </p:txBody>
              </p:sp>
              <p:sp>
                <p:nvSpPr>
                  <p:cNvPr id="89" name="TextBox 221">
                    <a:extLst>
                      <a:ext uri="{FF2B5EF4-FFF2-40B4-BE49-F238E27FC236}">
                        <a16:creationId xmlns:a16="http://schemas.microsoft.com/office/drawing/2014/main" id="{CC85D6E3-0595-95E0-F347-372894DE2C11}"/>
                      </a:ext>
                    </a:extLst>
                  </p:cNvPr>
                  <p:cNvSpPr txBox="1"/>
                  <p:nvPr/>
                </p:nvSpPr>
                <p:spPr>
                  <a:xfrm>
                    <a:off x="3488669" y="4742782"/>
                    <a:ext cx="1176528"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100</a:t>
                    </a:r>
                  </a:p>
                </p:txBody>
              </p:sp>
            </p:grpSp>
          </p:grpSp>
          <p:grpSp>
            <p:nvGrpSpPr>
              <p:cNvPr id="76" name="Group 75">
                <a:extLst>
                  <a:ext uri="{FF2B5EF4-FFF2-40B4-BE49-F238E27FC236}">
                    <a16:creationId xmlns:a16="http://schemas.microsoft.com/office/drawing/2014/main" id="{5D121663-ECA0-7975-D8B9-13AD0FFA957E}"/>
                  </a:ext>
                </a:extLst>
              </p:cNvPr>
              <p:cNvGrpSpPr/>
              <p:nvPr/>
            </p:nvGrpSpPr>
            <p:grpSpPr>
              <a:xfrm>
                <a:off x="4870914" y="5439969"/>
                <a:ext cx="3383669" cy="676358"/>
                <a:chOff x="4870912" y="5439951"/>
                <a:chExt cx="3271429" cy="873712"/>
              </a:xfrm>
            </p:grpSpPr>
            <p:grpSp>
              <p:nvGrpSpPr>
                <p:cNvPr id="78" name="Group 77">
                  <a:extLst>
                    <a:ext uri="{FF2B5EF4-FFF2-40B4-BE49-F238E27FC236}">
                      <a16:creationId xmlns:a16="http://schemas.microsoft.com/office/drawing/2014/main" id="{DE99DCA9-79E6-2E7A-B816-1BBD7A24C986}"/>
                    </a:ext>
                  </a:extLst>
                </p:cNvPr>
                <p:cNvGrpSpPr/>
                <p:nvPr/>
              </p:nvGrpSpPr>
              <p:grpSpPr>
                <a:xfrm>
                  <a:off x="4870912" y="5439951"/>
                  <a:ext cx="3271429" cy="516861"/>
                  <a:chOff x="4870912" y="5439951"/>
                  <a:chExt cx="3271429" cy="516861"/>
                </a:xfrm>
              </p:grpSpPr>
              <p:sp>
                <p:nvSpPr>
                  <p:cNvPr id="80" name="TextBox 210">
                    <a:extLst>
                      <a:ext uri="{FF2B5EF4-FFF2-40B4-BE49-F238E27FC236}">
                        <a16:creationId xmlns:a16="http://schemas.microsoft.com/office/drawing/2014/main" id="{D690529F-4490-6680-17E2-95C6EBA335A9}"/>
                      </a:ext>
                    </a:extLst>
                  </p:cNvPr>
                  <p:cNvSpPr txBox="1"/>
                  <p:nvPr/>
                </p:nvSpPr>
                <p:spPr>
                  <a:xfrm>
                    <a:off x="4870912" y="5439954"/>
                    <a:ext cx="625231" cy="5168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Times New Roman" panose="02020603050405020304" pitchFamily="18" charset="0"/>
                        <a:cs typeface="Times New Roman" panose="02020603050405020304" pitchFamily="18" charset="0"/>
                      </a:rPr>
                      <a:t>810</a:t>
                    </a:r>
                  </a:p>
                </p:txBody>
              </p:sp>
              <p:sp>
                <p:nvSpPr>
                  <p:cNvPr id="81" name="TextBox 212">
                    <a:extLst>
                      <a:ext uri="{FF2B5EF4-FFF2-40B4-BE49-F238E27FC236}">
                        <a16:creationId xmlns:a16="http://schemas.microsoft.com/office/drawing/2014/main" id="{27F20912-8D68-4E39-ADA4-2EB0FE78F95F}"/>
                      </a:ext>
                    </a:extLst>
                  </p:cNvPr>
                  <p:cNvSpPr txBox="1"/>
                  <p:nvPr/>
                </p:nvSpPr>
                <p:spPr>
                  <a:xfrm>
                    <a:off x="5753796" y="5439954"/>
                    <a:ext cx="625231" cy="5168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Times New Roman" panose="02020603050405020304" pitchFamily="18" charset="0"/>
                        <a:cs typeface="Times New Roman" panose="02020603050405020304" pitchFamily="18" charset="0"/>
                      </a:rPr>
                      <a:t>830</a:t>
                    </a:r>
                  </a:p>
                </p:txBody>
              </p:sp>
              <p:sp>
                <p:nvSpPr>
                  <p:cNvPr id="82" name="TextBox 214">
                    <a:extLst>
                      <a:ext uri="{FF2B5EF4-FFF2-40B4-BE49-F238E27FC236}">
                        <a16:creationId xmlns:a16="http://schemas.microsoft.com/office/drawing/2014/main" id="{109DD165-80BD-9C4E-8B33-02BA85159CAA}"/>
                      </a:ext>
                    </a:extLst>
                  </p:cNvPr>
                  <p:cNvSpPr txBox="1"/>
                  <p:nvPr/>
                </p:nvSpPr>
                <p:spPr>
                  <a:xfrm>
                    <a:off x="6678219" y="5439953"/>
                    <a:ext cx="625231" cy="5168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Times New Roman" panose="02020603050405020304" pitchFamily="18" charset="0"/>
                        <a:cs typeface="Times New Roman" panose="02020603050405020304" pitchFamily="18" charset="0"/>
                      </a:rPr>
                      <a:t>850</a:t>
                    </a:r>
                  </a:p>
                </p:txBody>
              </p:sp>
              <p:sp>
                <p:nvSpPr>
                  <p:cNvPr id="83" name="TextBox 215">
                    <a:extLst>
                      <a:ext uri="{FF2B5EF4-FFF2-40B4-BE49-F238E27FC236}">
                        <a16:creationId xmlns:a16="http://schemas.microsoft.com/office/drawing/2014/main" id="{34F4763B-AA47-B0A7-A492-281D67FEFCCD}"/>
                      </a:ext>
                    </a:extLst>
                  </p:cNvPr>
                  <p:cNvSpPr txBox="1"/>
                  <p:nvPr/>
                </p:nvSpPr>
                <p:spPr>
                  <a:xfrm>
                    <a:off x="7517110" y="5439951"/>
                    <a:ext cx="625231" cy="5168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Times New Roman" panose="02020603050405020304" pitchFamily="18" charset="0"/>
                        <a:cs typeface="Times New Roman" panose="02020603050405020304" pitchFamily="18" charset="0"/>
                      </a:rPr>
                      <a:t>870</a:t>
                    </a:r>
                  </a:p>
                </p:txBody>
              </p:sp>
            </p:grpSp>
            <p:sp>
              <p:nvSpPr>
                <p:cNvPr id="79" name="TextBox 207">
                  <a:extLst>
                    <a:ext uri="{FF2B5EF4-FFF2-40B4-BE49-F238E27FC236}">
                      <a16:creationId xmlns:a16="http://schemas.microsoft.com/office/drawing/2014/main" id="{76684C76-3569-DA90-B483-3959F3CCC1A4}"/>
                    </a:ext>
                  </a:extLst>
                </p:cNvPr>
                <p:cNvSpPr txBox="1"/>
                <p:nvPr/>
              </p:nvSpPr>
              <p:spPr>
                <a:xfrm>
                  <a:off x="5000840" y="5796803"/>
                  <a:ext cx="2828885"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Times New Roman" panose="02020603050405020304" pitchFamily="18" charset="0"/>
                      <a:cs typeface="Times New Roman" panose="02020603050405020304" pitchFamily="18" charset="0"/>
                    </a:rPr>
                    <a:t>Raman Shift (cm</a:t>
                  </a:r>
                  <a:r>
                    <a:rPr lang="en-US" sz="2000" baseline="30000">
                      <a:latin typeface="Times New Roman" panose="02020603050405020304" pitchFamily="18" charset="0"/>
                      <a:cs typeface="Times New Roman" panose="02020603050405020304" pitchFamily="18" charset="0"/>
                    </a:rPr>
                    <a:t>-1</a:t>
                  </a:r>
                  <a:r>
                    <a:rPr lang="en-US" sz="2000">
                      <a:latin typeface="Times New Roman" panose="02020603050405020304" pitchFamily="18" charset="0"/>
                      <a:cs typeface="Times New Roman" panose="02020603050405020304" pitchFamily="18" charset="0"/>
                    </a:rPr>
                    <a:t>)</a:t>
                  </a:r>
                </a:p>
              </p:txBody>
            </p:sp>
          </p:grpSp>
          <p:sp>
            <p:nvSpPr>
              <p:cNvPr id="77" name="TextBox 205">
                <a:extLst>
                  <a:ext uri="{FF2B5EF4-FFF2-40B4-BE49-F238E27FC236}">
                    <a16:creationId xmlns:a16="http://schemas.microsoft.com/office/drawing/2014/main" id="{85F6D6D6-1774-BC6C-A51D-08F65572FA86}"/>
                  </a:ext>
                </a:extLst>
              </p:cNvPr>
              <p:cNvSpPr txBox="1"/>
              <p:nvPr/>
            </p:nvSpPr>
            <p:spPr>
              <a:xfrm>
                <a:off x="4502138" y="983785"/>
                <a:ext cx="360369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Times New Roman" panose="02020603050405020304" pitchFamily="18" charset="0"/>
                    <a:cs typeface="Times New Roman" panose="02020603050405020304" pitchFamily="18" charset="0"/>
                  </a:rPr>
                  <a:t>LHS Powder and 10% DLP </a:t>
                </a:r>
              </a:p>
              <a:p>
                <a:pPr algn="ctr"/>
                <a:r>
                  <a:rPr lang="en-US">
                    <a:latin typeface="Times New Roman" panose="02020603050405020304" pitchFamily="18" charset="0"/>
                    <a:cs typeface="Times New Roman" panose="02020603050405020304" pitchFamily="18" charset="0"/>
                  </a:rPr>
                  <a:t>Pseudo-Voigt Fitted Olivine Peaks</a:t>
                </a:r>
              </a:p>
            </p:txBody>
          </p:sp>
        </p:grpSp>
        <p:grpSp>
          <p:nvGrpSpPr>
            <p:cNvPr id="5" name="Group 4">
              <a:extLst>
                <a:ext uri="{FF2B5EF4-FFF2-40B4-BE49-F238E27FC236}">
                  <a16:creationId xmlns:a16="http://schemas.microsoft.com/office/drawing/2014/main" id="{ECF47A0D-4FD9-0291-9010-477FF2A0195E}"/>
                </a:ext>
              </a:extLst>
            </p:cNvPr>
            <p:cNvGrpSpPr/>
            <p:nvPr/>
          </p:nvGrpSpPr>
          <p:grpSpPr>
            <a:xfrm>
              <a:off x="8624367" y="1609903"/>
              <a:ext cx="3706317" cy="3915755"/>
              <a:chOff x="8624367" y="1609903"/>
              <a:chExt cx="3518531" cy="4348708"/>
            </a:xfrm>
          </p:grpSpPr>
          <p:grpSp>
            <p:nvGrpSpPr>
              <p:cNvPr id="50" name="Group 49">
                <a:extLst>
                  <a:ext uri="{FF2B5EF4-FFF2-40B4-BE49-F238E27FC236}">
                    <a16:creationId xmlns:a16="http://schemas.microsoft.com/office/drawing/2014/main" id="{7F6AC8E4-01D2-E1F4-CCF6-93F5542F47F7}"/>
                  </a:ext>
                </a:extLst>
              </p:cNvPr>
              <p:cNvGrpSpPr/>
              <p:nvPr/>
            </p:nvGrpSpPr>
            <p:grpSpPr>
              <a:xfrm>
                <a:off x="8624367" y="1609903"/>
                <a:ext cx="3518531" cy="4348708"/>
                <a:chOff x="8624367" y="1609903"/>
                <a:chExt cx="3518531" cy="4348708"/>
              </a:xfrm>
            </p:grpSpPr>
            <p:grpSp>
              <p:nvGrpSpPr>
                <p:cNvPr id="52" name="Group 51">
                  <a:extLst>
                    <a:ext uri="{FF2B5EF4-FFF2-40B4-BE49-F238E27FC236}">
                      <a16:creationId xmlns:a16="http://schemas.microsoft.com/office/drawing/2014/main" id="{F1C5FEA4-2FC3-E2F9-18F8-8C0C13230F51}"/>
                    </a:ext>
                  </a:extLst>
                </p:cNvPr>
                <p:cNvGrpSpPr/>
                <p:nvPr/>
              </p:nvGrpSpPr>
              <p:grpSpPr>
                <a:xfrm>
                  <a:off x="8624367" y="1609903"/>
                  <a:ext cx="3518531" cy="4348708"/>
                  <a:chOff x="8624367" y="1609903"/>
                  <a:chExt cx="3518531" cy="4348708"/>
                </a:xfrm>
              </p:grpSpPr>
              <p:grpSp>
                <p:nvGrpSpPr>
                  <p:cNvPr id="54" name="Group 53">
                    <a:extLst>
                      <a:ext uri="{FF2B5EF4-FFF2-40B4-BE49-F238E27FC236}">
                        <a16:creationId xmlns:a16="http://schemas.microsoft.com/office/drawing/2014/main" id="{932EA1EA-9653-C61F-70DE-11CEFA4C0114}"/>
                      </a:ext>
                    </a:extLst>
                  </p:cNvPr>
                  <p:cNvGrpSpPr/>
                  <p:nvPr/>
                </p:nvGrpSpPr>
                <p:grpSpPr>
                  <a:xfrm>
                    <a:off x="8624367" y="1609903"/>
                    <a:ext cx="3518531" cy="4348708"/>
                    <a:chOff x="8624367" y="1609903"/>
                    <a:chExt cx="3518531" cy="4348708"/>
                  </a:xfrm>
                </p:grpSpPr>
                <p:grpSp>
                  <p:nvGrpSpPr>
                    <p:cNvPr id="56" name="Group 55">
                      <a:extLst>
                        <a:ext uri="{FF2B5EF4-FFF2-40B4-BE49-F238E27FC236}">
                          <a16:creationId xmlns:a16="http://schemas.microsoft.com/office/drawing/2014/main" id="{93341DA4-ADD0-34B4-5BFA-37B6B2057335}"/>
                        </a:ext>
                      </a:extLst>
                    </p:cNvPr>
                    <p:cNvGrpSpPr/>
                    <p:nvPr/>
                  </p:nvGrpSpPr>
                  <p:grpSpPr>
                    <a:xfrm>
                      <a:off x="8624367" y="1609903"/>
                      <a:ext cx="3518531" cy="4348708"/>
                      <a:chOff x="8624367" y="1609903"/>
                      <a:chExt cx="3518531" cy="4348708"/>
                    </a:xfrm>
                  </p:grpSpPr>
                  <p:grpSp>
                    <p:nvGrpSpPr>
                      <p:cNvPr id="58" name="Group 57">
                        <a:extLst>
                          <a:ext uri="{FF2B5EF4-FFF2-40B4-BE49-F238E27FC236}">
                            <a16:creationId xmlns:a16="http://schemas.microsoft.com/office/drawing/2014/main" id="{CE0B8CA7-66FD-55BE-58C9-E11AAE955896}"/>
                          </a:ext>
                        </a:extLst>
                      </p:cNvPr>
                      <p:cNvGrpSpPr/>
                      <p:nvPr/>
                    </p:nvGrpSpPr>
                    <p:grpSpPr>
                      <a:xfrm>
                        <a:off x="8624367" y="1609903"/>
                        <a:ext cx="3518531" cy="4348708"/>
                        <a:chOff x="8624367" y="1609903"/>
                        <a:chExt cx="3518531" cy="4348708"/>
                      </a:xfrm>
                    </p:grpSpPr>
                    <p:grpSp>
                      <p:nvGrpSpPr>
                        <p:cNvPr id="60" name="Group 59">
                          <a:extLst>
                            <a:ext uri="{FF2B5EF4-FFF2-40B4-BE49-F238E27FC236}">
                              <a16:creationId xmlns:a16="http://schemas.microsoft.com/office/drawing/2014/main" id="{3D6734D8-4FCE-E381-C22F-CC6B6209259E}"/>
                            </a:ext>
                          </a:extLst>
                        </p:cNvPr>
                        <p:cNvGrpSpPr/>
                        <p:nvPr/>
                      </p:nvGrpSpPr>
                      <p:grpSpPr>
                        <a:xfrm>
                          <a:off x="8624367" y="1609903"/>
                          <a:ext cx="3518531" cy="4348708"/>
                          <a:chOff x="8624367" y="1609903"/>
                          <a:chExt cx="3518531" cy="4348708"/>
                        </a:xfrm>
                      </p:grpSpPr>
                      <p:grpSp>
                        <p:nvGrpSpPr>
                          <p:cNvPr id="62" name="Group 61">
                            <a:extLst>
                              <a:ext uri="{FF2B5EF4-FFF2-40B4-BE49-F238E27FC236}">
                                <a16:creationId xmlns:a16="http://schemas.microsoft.com/office/drawing/2014/main" id="{3522A844-5A0C-B0FE-E3B6-C4685CFF0479}"/>
                              </a:ext>
                            </a:extLst>
                          </p:cNvPr>
                          <p:cNvGrpSpPr/>
                          <p:nvPr/>
                        </p:nvGrpSpPr>
                        <p:grpSpPr>
                          <a:xfrm>
                            <a:off x="8624367" y="1609903"/>
                            <a:ext cx="3518531" cy="4348708"/>
                            <a:chOff x="8624367" y="1609903"/>
                            <a:chExt cx="3518531" cy="4348708"/>
                          </a:xfrm>
                        </p:grpSpPr>
                        <p:pic>
                          <p:nvPicPr>
                            <p:cNvPr id="64" name="Picture 63" descr="A screenshot of a screen&#10;&#10;Description automatically generated">
                              <a:extLst>
                                <a:ext uri="{FF2B5EF4-FFF2-40B4-BE49-F238E27FC236}">
                                  <a16:creationId xmlns:a16="http://schemas.microsoft.com/office/drawing/2014/main" id="{C5DD5689-2B29-301C-54AF-08291B2C5FEF}"/>
                                </a:ext>
                              </a:extLst>
                            </p:cNvPr>
                            <p:cNvPicPr>
                              <a:picLocks noChangeAspect="1"/>
                            </p:cNvPicPr>
                            <p:nvPr/>
                          </p:nvPicPr>
                          <p:blipFill rotWithShape="1">
                            <a:blip r:embed="rId3">
                              <a:extLst>
                                <a:ext uri="{28A0092B-C50C-407E-A947-70E740481C1C}">
                                  <a14:useLocalDpi xmlns:a14="http://schemas.microsoft.com/office/drawing/2010/main" val="0"/>
                                </a:ext>
                              </a:extLst>
                            </a:blip>
                            <a:srcRect l="8777" t="3541" b="6262"/>
                            <a:stretch/>
                          </p:blipFill>
                          <p:spPr>
                            <a:xfrm>
                              <a:off x="8624367" y="1609903"/>
                              <a:ext cx="3518531" cy="4348708"/>
                            </a:xfrm>
                            <a:prstGeom prst="rect">
                              <a:avLst/>
                            </a:prstGeom>
                          </p:spPr>
                        </p:pic>
                        <p:sp>
                          <p:nvSpPr>
                            <p:cNvPr id="65" name="Rectangle 64">
                              <a:extLst>
                                <a:ext uri="{FF2B5EF4-FFF2-40B4-BE49-F238E27FC236}">
                                  <a16:creationId xmlns:a16="http://schemas.microsoft.com/office/drawing/2014/main" id="{7B6BF980-DF7E-AB4D-1F86-60043B667F47}"/>
                                </a:ext>
                              </a:extLst>
                            </p:cNvPr>
                            <p:cNvSpPr/>
                            <p:nvPr/>
                          </p:nvSpPr>
                          <p:spPr>
                            <a:xfrm>
                              <a:off x="9532456" y="1662929"/>
                              <a:ext cx="200773" cy="856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63" name="Rectangle 62">
                            <a:extLst>
                              <a:ext uri="{FF2B5EF4-FFF2-40B4-BE49-F238E27FC236}">
                                <a16:creationId xmlns:a16="http://schemas.microsoft.com/office/drawing/2014/main" id="{85C7AE07-F247-B89D-3902-6193510FC6A3}"/>
                              </a:ext>
                            </a:extLst>
                          </p:cNvPr>
                          <p:cNvSpPr/>
                          <p:nvPr/>
                        </p:nvSpPr>
                        <p:spPr>
                          <a:xfrm>
                            <a:off x="10927722" y="2920746"/>
                            <a:ext cx="169863" cy="81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61" name="Rectangle 60">
                          <a:extLst>
                            <a:ext uri="{FF2B5EF4-FFF2-40B4-BE49-F238E27FC236}">
                              <a16:creationId xmlns:a16="http://schemas.microsoft.com/office/drawing/2014/main" id="{A8673AB7-6236-82DA-8415-5897E2D76637}"/>
                            </a:ext>
                          </a:extLst>
                        </p:cNvPr>
                        <p:cNvSpPr/>
                        <p:nvPr/>
                      </p:nvSpPr>
                      <p:spPr>
                        <a:xfrm>
                          <a:off x="10183185" y="3274758"/>
                          <a:ext cx="169863" cy="81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59" name="Rectangle 58">
                        <a:extLst>
                          <a:ext uri="{FF2B5EF4-FFF2-40B4-BE49-F238E27FC236}">
                            <a16:creationId xmlns:a16="http://schemas.microsoft.com/office/drawing/2014/main" id="{81ED4FF2-C3B4-64BB-3633-6BD55E16A476}"/>
                          </a:ext>
                        </a:extLst>
                      </p:cNvPr>
                      <p:cNvSpPr/>
                      <p:nvPr/>
                    </p:nvSpPr>
                    <p:spPr>
                      <a:xfrm>
                        <a:off x="11566689" y="4008316"/>
                        <a:ext cx="169863" cy="81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57" name="Rectangle 56">
                      <a:extLst>
                        <a:ext uri="{FF2B5EF4-FFF2-40B4-BE49-F238E27FC236}">
                          <a16:creationId xmlns:a16="http://schemas.microsoft.com/office/drawing/2014/main" id="{3E2C521F-C94A-2DD0-C15A-BF8A4A2CAA4D}"/>
                        </a:ext>
                      </a:extLst>
                    </p:cNvPr>
                    <p:cNvSpPr/>
                    <p:nvPr/>
                  </p:nvSpPr>
                  <p:spPr>
                    <a:xfrm>
                      <a:off x="10717779" y="4903839"/>
                      <a:ext cx="169863" cy="81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55" name="Rectangle 54">
                    <a:extLst>
                      <a:ext uri="{FF2B5EF4-FFF2-40B4-BE49-F238E27FC236}">
                        <a16:creationId xmlns:a16="http://schemas.microsoft.com/office/drawing/2014/main" id="{3224AFB7-8D3E-D1D5-9E36-607CA125BFFE}"/>
                      </a:ext>
                    </a:extLst>
                  </p:cNvPr>
                  <p:cNvSpPr/>
                  <p:nvPr/>
                </p:nvSpPr>
                <p:spPr>
                  <a:xfrm>
                    <a:off x="11373853" y="5427933"/>
                    <a:ext cx="169863" cy="81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53" name="Rectangle 52">
                  <a:extLst>
                    <a:ext uri="{FF2B5EF4-FFF2-40B4-BE49-F238E27FC236}">
                      <a16:creationId xmlns:a16="http://schemas.microsoft.com/office/drawing/2014/main" id="{E31337A3-DDBD-1FC8-1927-571677843632}"/>
                    </a:ext>
                  </a:extLst>
                </p:cNvPr>
                <p:cNvSpPr/>
                <p:nvPr/>
              </p:nvSpPr>
              <p:spPr>
                <a:xfrm>
                  <a:off x="10052315" y="5462220"/>
                  <a:ext cx="169863" cy="81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
            <p:nvSpPr>
              <p:cNvPr id="51" name="Rectangle 50">
                <a:extLst>
                  <a:ext uri="{FF2B5EF4-FFF2-40B4-BE49-F238E27FC236}">
                    <a16:creationId xmlns:a16="http://schemas.microsoft.com/office/drawing/2014/main" id="{AEEF08E5-1C31-6DA5-71B8-CC08FE07F618}"/>
                  </a:ext>
                </a:extLst>
              </p:cNvPr>
              <p:cNvSpPr/>
              <p:nvPr/>
            </p:nvSpPr>
            <p:spPr>
              <a:xfrm>
                <a:off x="9398595" y="4985526"/>
                <a:ext cx="169863" cy="81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D45A319F-1D84-F1D2-C925-5F252DBC402C}"/>
                </a:ext>
              </a:extLst>
            </p:cNvPr>
            <p:cNvGrpSpPr/>
            <p:nvPr/>
          </p:nvGrpSpPr>
          <p:grpSpPr>
            <a:xfrm>
              <a:off x="9333228" y="1516602"/>
              <a:ext cx="2731562" cy="4026473"/>
              <a:chOff x="9333247" y="1516603"/>
              <a:chExt cx="2242178" cy="4471669"/>
            </a:xfrm>
          </p:grpSpPr>
          <p:sp>
            <p:nvSpPr>
              <p:cNvPr id="43" name="TextBox 170">
                <a:extLst>
                  <a:ext uri="{FF2B5EF4-FFF2-40B4-BE49-F238E27FC236}">
                    <a16:creationId xmlns:a16="http://schemas.microsoft.com/office/drawing/2014/main" id="{FB22E71E-E143-70B6-20FB-3FF68A75B7A9}"/>
                  </a:ext>
                </a:extLst>
              </p:cNvPr>
              <p:cNvSpPr txBox="1"/>
              <p:nvPr/>
            </p:nvSpPr>
            <p:spPr>
              <a:xfrm>
                <a:off x="9513386" y="1516603"/>
                <a:ext cx="508060" cy="410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821</a:t>
                </a:r>
              </a:p>
            </p:txBody>
          </p:sp>
          <p:sp>
            <p:nvSpPr>
              <p:cNvPr id="44" name="TextBox 171">
                <a:extLst>
                  <a:ext uri="{FF2B5EF4-FFF2-40B4-BE49-F238E27FC236}">
                    <a16:creationId xmlns:a16="http://schemas.microsoft.com/office/drawing/2014/main" id="{77C2337E-EB8E-D685-3381-31A8E36B8054}"/>
                  </a:ext>
                </a:extLst>
              </p:cNvPr>
              <p:cNvSpPr txBox="1"/>
              <p:nvPr/>
            </p:nvSpPr>
            <p:spPr>
              <a:xfrm>
                <a:off x="9480328" y="3026619"/>
                <a:ext cx="518605" cy="7177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Times New Roman" panose="02020603050405020304" pitchFamily="18" charset="0"/>
                    <a:cs typeface="Times New Roman" panose="02020603050405020304" pitchFamily="18" charset="0"/>
                  </a:rPr>
                  <a:t>11.8</a:t>
                </a:r>
              </a:p>
            </p:txBody>
          </p:sp>
          <p:sp>
            <p:nvSpPr>
              <p:cNvPr id="45" name="TextBox 172">
                <a:extLst>
                  <a:ext uri="{FF2B5EF4-FFF2-40B4-BE49-F238E27FC236}">
                    <a16:creationId xmlns:a16="http://schemas.microsoft.com/office/drawing/2014/main" id="{55BB2C1B-D8FE-F194-3EED-BB4071729BA4}"/>
                  </a:ext>
                </a:extLst>
              </p:cNvPr>
              <p:cNvSpPr txBox="1"/>
              <p:nvPr/>
            </p:nvSpPr>
            <p:spPr>
              <a:xfrm>
                <a:off x="10718175" y="2628445"/>
                <a:ext cx="857250" cy="410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853</a:t>
                </a:r>
              </a:p>
            </p:txBody>
          </p:sp>
          <p:sp>
            <p:nvSpPr>
              <p:cNvPr id="46" name="TextBox 173">
                <a:extLst>
                  <a:ext uri="{FF2B5EF4-FFF2-40B4-BE49-F238E27FC236}">
                    <a16:creationId xmlns:a16="http://schemas.microsoft.com/office/drawing/2014/main" id="{F4CF2B27-789D-96FC-0FF0-10CF7B3C1402}"/>
                  </a:ext>
                </a:extLst>
              </p:cNvPr>
              <p:cNvSpPr txBox="1"/>
              <p:nvPr/>
            </p:nvSpPr>
            <p:spPr>
              <a:xfrm>
                <a:off x="10632995" y="3681675"/>
                <a:ext cx="615923" cy="410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Times New Roman" panose="02020603050405020304" pitchFamily="18" charset="0"/>
                    <a:cs typeface="Times New Roman" panose="02020603050405020304" pitchFamily="18" charset="0"/>
                  </a:rPr>
                  <a:t>11.5</a:t>
                </a:r>
              </a:p>
            </p:txBody>
          </p:sp>
          <p:sp>
            <p:nvSpPr>
              <p:cNvPr id="47" name="TextBox 174">
                <a:extLst>
                  <a:ext uri="{FF2B5EF4-FFF2-40B4-BE49-F238E27FC236}">
                    <a16:creationId xmlns:a16="http://schemas.microsoft.com/office/drawing/2014/main" id="{BAE17359-0359-A453-534F-2CFC02F83CE8}"/>
                  </a:ext>
                </a:extLst>
              </p:cNvPr>
              <p:cNvSpPr txBox="1"/>
              <p:nvPr/>
            </p:nvSpPr>
            <p:spPr>
              <a:xfrm>
                <a:off x="9333247" y="5320040"/>
                <a:ext cx="602319" cy="410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Times New Roman" panose="02020603050405020304" pitchFamily="18" charset="0"/>
                    <a:cs typeface="Times New Roman" panose="02020603050405020304" pitchFamily="18" charset="0"/>
                  </a:rPr>
                  <a:t>15.0</a:t>
                </a:r>
              </a:p>
            </p:txBody>
          </p:sp>
          <p:sp>
            <p:nvSpPr>
              <p:cNvPr id="48" name="TextBox 175">
                <a:extLst>
                  <a:ext uri="{FF2B5EF4-FFF2-40B4-BE49-F238E27FC236}">
                    <a16:creationId xmlns:a16="http://schemas.microsoft.com/office/drawing/2014/main" id="{2024409A-0AEC-3B1D-5ABB-D4EDFEF4AD74}"/>
                  </a:ext>
                </a:extLst>
              </p:cNvPr>
              <p:cNvSpPr txBox="1"/>
              <p:nvPr/>
            </p:nvSpPr>
            <p:spPr>
              <a:xfrm>
                <a:off x="10544457" y="4734466"/>
                <a:ext cx="448458" cy="410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849</a:t>
                </a:r>
              </a:p>
            </p:txBody>
          </p:sp>
          <p:sp>
            <p:nvSpPr>
              <p:cNvPr id="49" name="TextBox 176">
                <a:extLst>
                  <a:ext uri="{FF2B5EF4-FFF2-40B4-BE49-F238E27FC236}">
                    <a16:creationId xmlns:a16="http://schemas.microsoft.com/office/drawing/2014/main" id="{311EE1FB-46EB-B5D3-3A6A-9441D79E6998}"/>
                  </a:ext>
                </a:extLst>
              </p:cNvPr>
              <p:cNvSpPr txBox="1"/>
              <p:nvPr/>
            </p:nvSpPr>
            <p:spPr>
              <a:xfrm>
                <a:off x="10516121" y="5270478"/>
                <a:ext cx="525027" cy="7177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16.2</a:t>
                </a:r>
              </a:p>
            </p:txBody>
          </p:sp>
        </p:grpSp>
        <p:sp>
          <p:nvSpPr>
            <p:cNvPr id="7" name="TextBox 141">
              <a:extLst>
                <a:ext uri="{FF2B5EF4-FFF2-40B4-BE49-F238E27FC236}">
                  <a16:creationId xmlns:a16="http://schemas.microsoft.com/office/drawing/2014/main" id="{8B3DBDA5-6D35-C722-6E11-F5667D8A0C67}"/>
                </a:ext>
              </a:extLst>
            </p:cNvPr>
            <p:cNvSpPr txBox="1"/>
            <p:nvPr/>
          </p:nvSpPr>
          <p:spPr>
            <a:xfrm>
              <a:off x="8706702" y="1684028"/>
              <a:ext cx="9030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DLP</a:t>
              </a:r>
            </a:p>
          </p:txBody>
        </p:sp>
        <p:cxnSp>
          <p:nvCxnSpPr>
            <p:cNvPr id="8" name="Straight Connector 7">
              <a:extLst>
                <a:ext uri="{FF2B5EF4-FFF2-40B4-BE49-F238E27FC236}">
                  <a16:creationId xmlns:a16="http://schemas.microsoft.com/office/drawing/2014/main" id="{F7B50331-E2E1-03E8-178E-D7C1342461A6}"/>
                </a:ext>
              </a:extLst>
            </p:cNvPr>
            <p:cNvCxnSpPr>
              <a:cxnSpLocks/>
            </p:cNvCxnSpPr>
            <p:nvPr/>
          </p:nvCxnSpPr>
          <p:spPr>
            <a:xfrm>
              <a:off x="9540498" y="3182561"/>
              <a:ext cx="575664" cy="0"/>
            </a:xfrm>
            <a:prstGeom prst="line">
              <a:avLst/>
            </a:prstGeom>
            <a:ln w="28575">
              <a:headEnd type="triangle" w="med" len="sm"/>
              <a:tailEnd type="triangle" w="med" len="sm"/>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A02119D6-0EA8-203A-2076-AC042E9F7BB1}"/>
                </a:ext>
              </a:extLst>
            </p:cNvPr>
            <p:cNvCxnSpPr>
              <a:cxnSpLocks/>
            </p:cNvCxnSpPr>
            <p:nvPr/>
          </p:nvCxnSpPr>
          <p:spPr>
            <a:xfrm>
              <a:off x="11008434" y="3776223"/>
              <a:ext cx="580851" cy="0"/>
            </a:xfrm>
            <a:prstGeom prst="line">
              <a:avLst/>
            </a:prstGeom>
            <a:ln w="28575">
              <a:headEnd type="triangle" w="med" len="sm"/>
              <a:tailEnd type="triangle" w="med" len="sm"/>
            </a:ln>
          </p:spPr>
          <p:style>
            <a:lnRef idx="2">
              <a:schemeClr val="dk1"/>
            </a:lnRef>
            <a:fillRef idx="0">
              <a:schemeClr val="dk1"/>
            </a:fillRef>
            <a:effectRef idx="1">
              <a:schemeClr val="dk1"/>
            </a:effectRef>
            <a:fontRef idx="minor">
              <a:schemeClr val="tx1"/>
            </a:fontRef>
          </p:style>
        </p:cxnSp>
        <p:grpSp>
          <p:nvGrpSpPr>
            <p:cNvPr id="10" name="Group 9">
              <a:extLst>
                <a:ext uri="{FF2B5EF4-FFF2-40B4-BE49-F238E27FC236}">
                  <a16:creationId xmlns:a16="http://schemas.microsoft.com/office/drawing/2014/main" id="{831FBD37-B4BC-D248-938C-26160B267D79}"/>
                </a:ext>
              </a:extLst>
            </p:cNvPr>
            <p:cNvGrpSpPr/>
            <p:nvPr/>
          </p:nvGrpSpPr>
          <p:grpSpPr>
            <a:xfrm>
              <a:off x="7872506" y="1474673"/>
              <a:ext cx="811491" cy="4268458"/>
              <a:chOff x="7872506" y="1474673"/>
              <a:chExt cx="1176528" cy="5513972"/>
            </a:xfrm>
          </p:grpSpPr>
          <p:sp>
            <p:nvSpPr>
              <p:cNvPr id="34" name="TextBox 169">
                <a:extLst>
                  <a:ext uri="{FF2B5EF4-FFF2-40B4-BE49-F238E27FC236}">
                    <a16:creationId xmlns:a16="http://schemas.microsoft.com/office/drawing/2014/main" id="{86F554A5-EF9B-39B6-2B1B-7154E7C1C35B}"/>
                  </a:ext>
                </a:extLst>
              </p:cNvPr>
              <p:cNvSpPr txBox="1"/>
              <p:nvPr/>
            </p:nvSpPr>
            <p:spPr>
              <a:xfrm>
                <a:off x="7872506" y="6471785"/>
                <a:ext cx="1176528"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0</a:t>
                </a:r>
              </a:p>
            </p:txBody>
          </p:sp>
          <p:sp>
            <p:nvSpPr>
              <p:cNvPr id="35" name="TextBox 161">
                <a:extLst>
                  <a:ext uri="{FF2B5EF4-FFF2-40B4-BE49-F238E27FC236}">
                    <a16:creationId xmlns:a16="http://schemas.microsoft.com/office/drawing/2014/main" id="{74A53B05-5A44-7B41-7D28-0A12F081A732}"/>
                  </a:ext>
                </a:extLst>
              </p:cNvPr>
              <p:cNvSpPr txBox="1"/>
              <p:nvPr/>
            </p:nvSpPr>
            <p:spPr>
              <a:xfrm>
                <a:off x="7872506" y="1474673"/>
                <a:ext cx="1176528"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800</a:t>
                </a:r>
              </a:p>
            </p:txBody>
          </p:sp>
          <p:sp>
            <p:nvSpPr>
              <p:cNvPr id="36" name="TextBox 162">
                <a:extLst>
                  <a:ext uri="{FF2B5EF4-FFF2-40B4-BE49-F238E27FC236}">
                    <a16:creationId xmlns:a16="http://schemas.microsoft.com/office/drawing/2014/main" id="{C5D8A45E-BD07-4B81-44E0-A8013BC444A6}"/>
                  </a:ext>
                </a:extLst>
              </p:cNvPr>
              <p:cNvSpPr txBox="1"/>
              <p:nvPr/>
            </p:nvSpPr>
            <p:spPr>
              <a:xfrm>
                <a:off x="7872506" y="2099312"/>
                <a:ext cx="1176528"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700</a:t>
                </a:r>
              </a:p>
            </p:txBody>
          </p:sp>
          <p:sp>
            <p:nvSpPr>
              <p:cNvPr id="37" name="TextBox 163">
                <a:extLst>
                  <a:ext uri="{FF2B5EF4-FFF2-40B4-BE49-F238E27FC236}">
                    <a16:creationId xmlns:a16="http://schemas.microsoft.com/office/drawing/2014/main" id="{A52C466B-6265-07E4-3F89-C725EBA1A274}"/>
                  </a:ext>
                </a:extLst>
              </p:cNvPr>
              <p:cNvSpPr txBox="1"/>
              <p:nvPr/>
            </p:nvSpPr>
            <p:spPr>
              <a:xfrm>
                <a:off x="8066990" y="2640882"/>
                <a:ext cx="982042"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600</a:t>
                </a:r>
              </a:p>
            </p:txBody>
          </p:sp>
          <p:sp>
            <p:nvSpPr>
              <p:cNvPr id="38" name="TextBox 164">
                <a:extLst>
                  <a:ext uri="{FF2B5EF4-FFF2-40B4-BE49-F238E27FC236}">
                    <a16:creationId xmlns:a16="http://schemas.microsoft.com/office/drawing/2014/main" id="{A6A2F925-1E78-2F89-41F3-62182775AA9A}"/>
                  </a:ext>
                </a:extLst>
              </p:cNvPr>
              <p:cNvSpPr txBox="1"/>
              <p:nvPr/>
            </p:nvSpPr>
            <p:spPr>
              <a:xfrm>
                <a:off x="7872506" y="3348590"/>
                <a:ext cx="1176528"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500</a:t>
                </a:r>
              </a:p>
            </p:txBody>
          </p:sp>
          <p:sp>
            <p:nvSpPr>
              <p:cNvPr id="39" name="TextBox 165">
                <a:extLst>
                  <a:ext uri="{FF2B5EF4-FFF2-40B4-BE49-F238E27FC236}">
                    <a16:creationId xmlns:a16="http://schemas.microsoft.com/office/drawing/2014/main" id="{3B294776-2B33-D2FA-8386-7D56A1C59A2D}"/>
                  </a:ext>
                </a:extLst>
              </p:cNvPr>
              <p:cNvSpPr txBox="1"/>
              <p:nvPr/>
            </p:nvSpPr>
            <p:spPr>
              <a:xfrm>
                <a:off x="7872506" y="3973229"/>
                <a:ext cx="1176528"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400</a:t>
                </a:r>
              </a:p>
            </p:txBody>
          </p:sp>
          <p:sp>
            <p:nvSpPr>
              <p:cNvPr id="40" name="TextBox 166">
                <a:extLst>
                  <a:ext uri="{FF2B5EF4-FFF2-40B4-BE49-F238E27FC236}">
                    <a16:creationId xmlns:a16="http://schemas.microsoft.com/office/drawing/2014/main" id="{FFAF716A-7D11-C84F-E1CF-2A4A3F63061B}"/>
                  </a:ext>
                </a:extLst>
              </p:cNvPr>
              <p:cNvSpPr txBox="1"/>
              <p:nvPr/>
            </p:nvSpPr>
            <p:spPr>
              <a:xfrm>
                <a:off x="7872506" y="4597868"/>
                <a:ext cx="1176528"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300</a:t>
                </a:r>
              </a:p>
            </p:txBody>
          </p:sp>
          <p:sp>
            <p:nvSpPr>
              <p:cNvPr id="41" name="TextBox 167">
                <a:extLst>
                  <a:ext uri="{FF2B5EF4-FFF2-40B4-BE49-F238E27FC236}">
                    <a16:creationId xmlns:a16="http://schemas.microsoft.com/office/drawing/2014/main" id="{BC53F438-84CC-3CF7-8C3D-00672E71C048}"/>
                  </a:ext>
                </a:extLst>
              </p:cNvPr>
              <p:cNvSpPr txBox="1"/>
              <p:nvPr/>
            </p:nvSpPr>
            <p:spPr>
              <a:xfrm>
                <a:off x="7872506" y="5222506"/>
                <a:ext cx="1176528"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200</a:t>
                </a:r>
              </a:p>
            </p:txBody>
          </p:sp>
          <p:sp>
            <p:nvSpPr>
              <p:cNvPr id="42" name="TextBox 168">
                <a:extLst>
                  <a:ext uri="{FF2B5EF4-FFF2-40B4-BE49-F238E27FC236}">
                    <a16:creationId xmlns:a16="http://schemas.microsoft.com/office/drawing/2014/main" id="{6335ED1C-F2DF-940C-448D-576A0F36A035}"/>
                  </a:ext>
                </a:extLst>
              </p:cNvPr>
              <p:cNvSpPr txBox="1"/>
              <p:nvPr/>
            </p:nvSpPr>
            <p:spPr>
              <a:xfrm>
                <a:off x="7872506" y="5847147"/>
                <a:ext cx="1176528"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a:latin typeface="Times New Roman" panose="02020603050405020304" pitchFamily="18" charset="0"/>
                    <a:cs typeface="Times New Roman" panose="02020603050405020304" pitchFamily="18" charset="0"/>
                  </a:rPr>
                  <a:t>100</a:t>
                </a:r>
              </a:p>
            </p:txBody>
          </p:sp>
        </p:grpSp>
        <p:cxnSp>
          <p:nvCxnSpPr>
            <p:cNvPr id="11" name="Straight Connector 10">
              <a:extLst>
                <a:ext uri="{FF2B5EF4-FFF2-40B4-BE49-F238E27FC236}">
                  <a16:creationId xmlns:a16="http://schemas.microsoft.com/office/drawing/2014/main" id="{07D6CBA2-5EB8-FAEF-0ADB-6AA28607631D}"/>
                </a:ext>
              </a:extLst>
            </p:cNvPr>
            <p:cNvCxnSpPr>
              <a:cxnSpLocks/>
            </p:cNvCxnSpPr>
            <p:nvPr/>
          </p:nvCxnSpPr>
          <p:spPr>
            <a:xfrm>
              <a:off x="9248475" y="5243455"/>
              <a:ext cx="908939" cy="0"/>
            </a:xfrm>
            <a:prstGeom prst="line">
              <a:avLst/>
            </a:prstGeom>
            <a:ln w="28575">
              <a:headEnd type="triangle" w="med" len="sm"/>
              <a:tailEnd type="triangle" w="med" len="sm"/>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8BBC04B1-C92D-BDEF-35B3-26BE3D4D10CD}"/>
                </a:ext>
              </a:extLst>
            </p:cNvPr>
            <p:cNvCxnSpPr>
              <a:cxnSpLocks/>
            </p:cNvCxnSpPr>
            <p:nvPr/>
          </p:nvCxnSpPr>
          <p:spPr>
            <a:xfrm>
              <a:off x="10621346" y="5211618"/>
              <a:ext cx="921290" cy="0"/>
            </a:xfrm>
            <a:prstGeom prst="line">
              <a:avLst/>
            </a:prstGeom>
            <a:ln w="28575">
              <a:headEnd type="triangle" w="med" len="sm"/>
              <a:tailEnd type="triangle" w="med" len="sm"/>
            </a:ln>
          </p:spPr>
          <p:style>
            <a:lnRef idx="2">
              <a:schemeClr val="dk1"/>
            </a:lnRef>
            <a:fillRef idx="0">
              <a:schemeClr val="dk1"/>
            </a:fillRef>
            <a:effectRef idx="1">
              <a:schemeClr val="dk1"/>
            </a:effectRef>
            <a:fontRef idx="minor">
              <a:schemeClr val="tx1"/>
            </a:fontRef>
          </p:style>
        </p:cxnSp>
        <p:sp>
          <p:nvSpPr>
            <p:cNvPr id="13" name="TextBox 149">
              <a:extLst>
                <a:ext uri="{FF2B5EF4-FFF2-40B4-BE49-F238E27FC236}">
                  <a16:creationId xmlns:a16="http://schemas.microsoft.com/office/drawing/2014/main" id="{F6C24D6A-6B41-4B15-6BA2-8AD14E92B588}"/>
                </a:ext>
              </a:extLst>
            </p:cNvPr>
            <p:cNvSpPr txBox="1"/>
            <p:nvPr/>
          </p:nvSpPr>
          <p:spPr>
            <a:xfrm>
              <a:off x="8732916" y="946483"/>
              <a:ext cx="352815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Times New Roman" panose="02020603050405020304" pitchFamily="18" charset="0"/>
                  <a:cs typeface="Times New Roman" panose="02020603050405020304" pitchFamily="18" charset="0"/>
                </a:rPr>
                <a:t>LMS Powder and 10% DLP </a:t>
              </a:r>
            </a:p>
            <a:p>
              <a:pPr algn="ctr"/>
              <a:r>
                <a:rPr lang="en-US">
                  <a:latin typeface="Times New Roman" panose="02020603050405020304" pitchFamily="18" charset="0"/>
                  <a:cs typeface="Times New Roman" panose="02020603050405020304" pitchFamily="18" charset="0"/>
                </a:rPr>
                <a:t>Pseudo-Voigt Fitted Olivine Peaks</a:t>
              </a:r>
            </a:p>
          </p:txBody>
        </p:sp>
        <p:grpSp>
          <p:nvGrpSpPr>
            <p:cNvPr id="14" name="Group 13">
              <a:extLst>
                <a:ext uri="{FF2B5EF4-FFF2-40B4-BE49-F238E27FC236}">
                  <a16:creationId xmlns:a16="http://schemas.microsoft.com/office/drawing/2014/main" id="{82676AE0-DF7F-73AA-64C2-B60DA26BAE24}"/>
                </a:ext>
              </a:extLst>
            </p:cNvPr>
            <p:cNvGrpSpPr/>
            <p:nvPr/>
          </p:nvGrpSpPr>
          <p:grpSpPr>
            <a:xfrm>
              <a:off x="4931904" y="1593001"/>
              <a:ext cx="6845095" cy="3048529"/>
              <a:chOff x="4931904" y="1593001"/>
              <a:chExt cx="6845095" cy="3048529"/>
            </a:xfrm>
          </p:grpSpPr>
          <p:sp>
            <p:nvSpPr>
              <p:cNvPr id="26" name="Content Placeholder 2">
                <a:extLst>
                  <a:ext uri="{FF2B5EF4-FFF2-40B4-BE49-F238E27FC236}">
                    <a16:creationId xmlns:a16="http://schemas.microsoft.com/office/drawing/2014/main" id="{782424DA-F1FA-4EEB-92A0-2E6DD0BFFCEC}"/>
                  </a:ext>
                </a:extLst>
              </p:cNvPr>
              <p:cNvSpPr txBox="1">
                <a:spLocks/>
              </p:cNvSpPr>
              <p:nvPr/>
            </p:nvSpPr>
            <p:spPr>
              <a:xfrm>
                <a:off x="5254147" y="1706883"/>
                <a:ext cx="903002" cy="455056"/>
              </a:xfrm>
              <a:prstGeom prst="rect">
                <a:avLst/>
              </a:prstGeom>
            </p:spPr>
            <p:txBody>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n-US">
                    <a:solidFill>
                      <a:srgbClr val="0711DC"/>
                    </a:solidFill>
                  </a:rPr>
                  <a:t>OL1</a:t>
                </a:r>
              </a:p>
            </p:txBody>
          </p:sp>
          <p:sp>
            <p:nvSpPr>
              <p:cNvPr id="27" name="Content Placeholder 2">
                <a:extLst>
                  <a:ext uri="{FF2B5EF4-FFF2-40B4-BE49-F238E27FC236}">
                    <a16:creationId xmlns:a16="http://schemas.microsoft.com/office/drawing/2014/main" id="{16F95CDA-3130-8BCB-726E-B85FD530EB74}"/>
                  </a:ext>
                </a:extLst>
              </p:cNvPr>
              <p:cNvSpPr txBox="1">
                <a:spLocks/>
              </p:cNvSpPr>
              <p:nvPr/>
            </p:nvSpPr>
            <p:spPr>
              <a:xfrm>
                <a:off x="4931904" y="3637391"/>
                <a:ext cx="980674" cy="455056"/>
              </a:xfrm>
              <a:prstGeom prst="rect">
                <a:avLst/>
              </a:prstGeom>
            </p:spPr>
            <p:txBody>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n-US">
                    <a:solidFill>
                      <a:srgbClr val="0711DC"/>
                    </a:solidFill>
                  </a:rPr>
                  <a:t>OL1</a:t>
                </a:r>
              </a:p>
            </p:txBody>
          </p:sp>
          <p:sp>
            <p:nvSpPr>
              <p:cNvPr id="28" name="Content Placeholder 2">
                <a:extLst>
                  <a:ext uri="{FF2B5EF4-FFF2-40B4-BE49-F238E27FC236}">
                    <a16:creationId xmlns:a16="http://schemas.microsoft.com/office/drawing/2014/main" id="{8C2EB995-7992-87F9-3138-2AB4AE600C4A}"/>
                  </a:ext>
                </a:extLst>
              </p:cNvPr>
              <p:cNvSpPr txBox="1">
                <a:spLocks/>
              </p:cNvSpPr>
              <p:nvPr/>
            </p:nvSpPr>
            <p:spPr>
              <a:xfrm>
                <a:off x="6675181" y="1681356"/>
                <a:ext cx="848000" cy="455056"/>
              </a:xfrm>
              <a:prstGeom prst="rect">
                <a:avLst/>
              </a:prstGeom>
            </p:spPr>
            <p:txBody>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n-US">
                    <a:solidFill>
                      <a:schemeClr val="accent2"/>
                    </a:solidFill>
                  </a:rPr>
                  <a:t>OL2</a:t>
                </a:r>
              </a:p>
            </p:txBody>
          </p:sp>
          <p:sp>
            <p:nvSpPr>
              <p:cNvPr id="29" name="Content Placeholder 2">
                <a:extLst>
                  <a:ext uri="{FF2B5EF4-FFF2-40B4-BE49-F238E27FC236}">
                    <a16:creationId xmlns:a16="http://schemas.microsoft.com/office/drawing/2014/main" id="{D680B41B-16AC-CB50-42F5-BCCC6B86CF7C}"/>
                  </a:ext>
                </a:extLst>
              </p:cNvPr>
              <p:cNvSpPr txBox="1">
                <a:spLocks/>
              </p:cNvSpPr>
              <p:nvPr/>
            </p:nvSpPr>
            <p:spPr>
              <a:xfrm>
                <a:off x="6925397" y="2974846"/>
                <a:ext cx="903002" cy="455056"/>
              </a:xfrm>
              <a:prstGeom prst="rect">
                <a:avLst/>
              </a:prstGeom>
            </p:spPr>
            <p:txBody>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n-US">
                    <a:solidFill>
                      <a:schemeClr val="accent2"/>
                    </a:solidFill>
                  </a:rPr>
                  <a:t>OL2</a:t>
                </a:r>
              </a:p>
            </p:txBody>
          </p:sp>
          <p:sp>
            <p:nvSpPr>
              <p:cNvPr id="30" name="Content Placeholder 2">
                <a:extLst>
                  <a:ext uri="{FF2B5EF4-FFF2-40B4-BE49-F238E27FC236}">
                    <a16:creationId xmlns:a16="http://schemas.microsoft.com/office/drawing/2014/main" id="{E307A467-8DB4-8E8C-85AA-5B88CA60231C}"/>
                  </a:ext>
                </a:extLst>
              </p:cNvPr>
              <p:cNvSpPr txBox="1">
                <a:spLocks/>
              </p:cNvSpPr>
              <p:nvPr/>
            </p:nvSpPr>
            <p:spPr>
              <a:xfrm>
                <a:off x="9983515" y="1593001"/>
                <a:ext cx="809709" cy="455056"/>
              </a:xfrm>
              <a:prstGeom prst="rect">
                <a:avLst/>
              </a:prstGeom>
            </p:spPr>
            <p:txBody>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n-US">
                    <a:solidFill>
                      <a:srgbClr val="0711DC"/>
                    </a:solidFill>
                  </a:rPr>
                  <a:t>OL1</a:t>
                </a:r>
              </a:p>
            </p:txBody>
          </p:sp>
          <p:sp>
            <p:nvSpPr>
              <p:cNvPr id="31" name="Content Placeholder 2">
                <a:extLst>
                  <a:ext uri="{FF2B5EF4-FFF2-40B4-BE49-F238E27FC236}">
                    <a16:creationId xmlns:a16="http://schemas.microsoft.com/office/drawing/2014/main" id="{559C0F0D-1EE1-3EFA-BB3B-B144E48D1D60}"/>
                  </a:ext>
                </a:extLst>
              </p:cNvPr>
              <p:cNvSpPr txBox="1">
                <a:spLocks/>
              </p:cNvSpPr>
              <p:nvPr/>
            </p:nvSpPr>
            <p:spPr>
              <a:xfrm>
                <a:off x="9299541" y="4186474"/>
                <a:ext cx="790879" cy="455056"/>
              </a:xfrm>
              <a:prstGeom prst="rect">
                <a:avLst/>
              </a:prstGeom>
            </p:spPr>
            <p:txBody>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n-US">
                    <a:solidFill>
                      <a:srgbClr val="0711DC"/>
                    </a:solidFill>
                  </a:rPr>
                  <a:t>OL1</a:t>
                </a:r>
              </a:p>
            </p:txBody>
          </p:sp>
          <p:sp>
            <p:nvSpPr>
              <p:cNvPr id="32" name="Content Placeholder 2">
                <a:extLst>
                  <a:ext uri="{FF2B5EF4-FFF2-40B4-BE49-F238E27FC236}">
                    <a16:creationId xmlns:a16="http://schemas.microsoft.com/office/drawing/2014/main" id="{263362E1-C380-7D6F-07E7-FE1117292315}"/>
                  </a:ext>
                </a:extLst>
              </p:cNvPr>
              <p:cNvSpPr txBox="1">
                <a:spLocks/>
              </p:cNvSpPr>
              <p:nvPr/>
            </p:nvSpPr>
            <p:spPr>
              <a:xfrm>
                <a:off x="10870163" y="2182418"/>
                <a:ext cx="906836" cy="455056"/>
              </a:xfrm>
              <a:prstGeom prst="rect">
                <a:avLst/>
              </a:prstGeom>
            </p:spPr>
            <p:txBody>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n-US">
                    <a:solidFill>
                      <a:schemeClr val="accent2"/>
                    </a:solidFill>
                  </a:rPr>
                  <a:t>OL2</a:t>
                </a:r>
              </a:p>
            </p:txBody>
          </p:sp>
          <p:sp>
            <p:nvSpPr>
              <p:cNvPr id="33" name="Content Placeholder 2">
                <a:extLst>
                  <a:ext uri="{FF2B5EF4-FFF2-40B4-BE49-F238E27FC236}">
                    <a16:creationId xmlns:a16="http://schemas.microsoft.com/office/drawing/2014/main" id="{FB0E783E-A45C-0585-43BB-632CC3AB1FB8}"/>
                  </a:ext>
                </a:extLst>
              </p:cNvPr>
              <p:cNvSpPr txBox="1">
                <a:spLocks/>
              </p:cNvSpPr>
              <p:nvPr/>
            </p:nvSpPr>
            <p:spPr>
              <a:xfrm>
                <a:off x="10841054" y="4136834"/>
                <a:ext cx="929366" cy="455056"/>
              </a:xfrm>
              <a:prstGeom prst="rect">
                <a:avLst/>
              </a:prstGeom>
            </p:spPr>
            <p:txBody>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n-US">
                    <a:solidFill>
                      <a:schemeClr val="accent2"/>
                    </a:solidFill>
                  </a:rPr>
                  <a:t>OL2</a:t>
                </a:r>
              </a:p>
            </p:txBody>
          </p:sp>
        </p:grpSp>
        <p:grpSp>
          <p:nvGrpSpPr>
            <p:cNvPr id="15" name="Group 14">
              <a:extLst>
                <a:ext uri="{FF2B5EF4-FFF2-40B4-BE49-F238E27FC236}">
                  <a16:creationId xmlns:a16="http://schemas.microsoft.com/office/drawing/2014/main" id="{F79A1142-5F7D-7704-EDF3-D6157C4EACDB}"/>
                </a:ext>
              </a:extLst>
            </p:cNvPr>
            <p:cNvGrpSpPr/>
            <p:nvPr/>
          </p:nvGrpSpPr>
          <p:grpSpPr>
            <a:xfrm>
              <a:off x="8574687" y="5439969"/>
              <a:ext cx="3383669" cy="676358"/>
              <a:chOff x="8574685" y="5439951"/>
              <a:chExt cx="3271429" cy="873712"/>
            </a:xfrm>
          </p:grpSpPr>
          <p:grpSp>
            <p:nvGrpSpPr>
              <p:cNvPr id="20" name="Group 19">
                <a:extLst>
                  <a:ext uri="{FF2B5EF4-FFF2-40B4-BE49-F238E27FC236}">
                    <a16:creationId xmlns:a16="http://schemas.microsoft.com/office/drawing/2014/main" id="{F4C07D93-870E-92FE-3EB3-6C2FBDF0A11F}"/>
                  </a:ext>
                </a:extLst>
              </p:cNvPr>
              <p:cNvGrpSpPr/>
              <p:nvPr/>
            </p:nvGrpSpPr>
            <p:grpSpPr>
              <a:xfrm>
                <a:off x="8574685" y="5439951"/>
                <a:ext cx="3271429" cy="516861"/>
                <a:chOff x="8574685" y="5439951"/>
                <a:chExt cx="3271429" cy="516861"/>
              </a:xfrm>
            </p:grpSpPr>
            <p:sp>
              <p:nvSpPr>
                <p:cNvPr id="22" name="TextBox 259">
                  <a:extLst>
                    <a:ext uri="{FF2B5EF4-FFF2-40B4-BE49-F238E27FC236}">
                      <a16:creationId xmlns:a16="http://schemas.microsoft.com/office/drawing/2014/main" id="{5D60827E-8F3D-1346-EBC8-B58272735F15}"/>
                    </a:ext>
                  </a:extLst>
                </p:cNvPr>
                <p:cNvSpPr txBox="1"/>
                <p:nvPr/>
              </p:nvSpPr>
              <p:spPr>
                <a:xfrm>
                  <a:off x="8574685" y="5439954"/>
                  <a:ext cx="625231" cy="5168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Times New Roman" panose="02020603050405020304" pitchFamily="18" charset="0"/>
                      <a:cs typeface="Times New Roman" panose="02020603050405020304" pitchFamily="18" charset="0"/>
                    </a:rPr>
                    <a:t>810</a:t>
                  </a:r>
                </a:p>
              </p:txBody>
            </p:sp>
            <p:sp>
              <p:nvSpPr>
                <p:cNvPr id="23" name="TextBox 260">
                  <a:extLst>
                    <a:ext uri="{FF2B5EF4-FFF2-40B4-BE49-F238E27FC236}">
                      <a16:creationId xmlns:a16="http://schemas.microsoft.com/office/drawing/2014/main" id="{91D720AF-7972-0259-4A5F-484761614E79}"/>
                    </a:ext>
                  </a:extLst>
                </p:cNvPr>
                <p:cNvSpPr txBox="1"/>
                <p:nvPr/>
              </p:nvSpPr>
              <p:spPr>
                <a:xfrm>
                  <a:off x="9457569" y="5439954"/>
                  <a:ext cx="625231" cy="5168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Times New Roman" panose="02020603050405020304" pitchFamily="18" charset="0"/>
                      <a:cs typeface="Times New Roman" panose="02020603050405020304" pitchFamily="18" charset="0"/>
                    </a:rPr>
                    <a:t>830</a:t>
                  </a:r>
                </a:p>
              </p:txBody>
            </p:sp>
            <p:sp>
              <p:nvSpPr>
                <p:cNvPr id="24" name="TextBox 261">
                  <a:extLst>
                    <a:ext uri="{FF2B5EF4-FFF2-40B4-BE49-F238E27FC236}">
                      <a16:creationId xmlns:a16="http://schemas.microsoft.com/office/drawing/2014/main" id="{12F66FCC-54FE-6054-9F95-2ACD70464DD1}"/>
                    </a:ext>
                  </a:extLst>
                </p:cNvPr>
                <p:cNvSpPr txBox="1"/>
                <p:nvPr/>
              </p:nvSpPr>
              <p:spPr>
                <a:xfrm>
                  <a:off x="10381992" y="5439953"/>
                  <a:ext cx="625231" cy="5168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Times New Roman" panose="02020603050405020304" pitchFamily="18" charset="0"/>
                      <a:cs typeface="Times New Roman" panose="02020603050405020304" pitchFamily="18" charset="0"/>
                    </a:rPr>
                    <a:t>850</a:t>
                  </a:r>
                </a:p>
              </p:txBody>
            </p:sp>
            <p:sp>
              <p:nvSpPr>
                <p:cNvPr id="25" name="TextBox 262">
                  <a:extLst>
                    <a:ext uri="{FF2B5EF4-FFF2-40B4-BE49-F238E27FC236}">
                      <a16:creationId xmlns:a16="http://schemas.microsoft.com/office/drawing/2014/main" id="{84C9C689-EF75-C41C-5A64-9597BD3C132A}"/>
                    </a:ext>
                  </a:extLst>
                </p:cNvPr>
                <p:cNvSpPr txBox="1"/>
                <p:nvPr/>
              </p:nvSpPr>
              <p:spPr>
                <a:xfrm>
                  <a:off x="11220883" y="5439951"/>
                  <a:ext cx="625231" cy="5168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Times New Roman" panose="02020603050405020304" pitchFamily="18" charset="0"/>
                      <a:cs typeface="Times New Roman" panose="02020603050405020304" pitchFamily="18" charset="0"/>
                    </a:rPr>
                    <a:t>870</a:t>
                  </a:r>
                </a:p>
              </p:txBody>
            </p:sp>
          </p:grpSp>
          <p:sp>
            <p:nvSpPr>
              <p:cNvPr id="21" name="TextBox 258">
                <a:extLst>
                  <a:ext uri="{FF2B5EF4-FFF2-40B4-BE49-F238E27FC236}">
                    <a16:creationId xmlns:a16="http://schemas.microsoft.com/office/drawing/2014/main" id="{7D731ED9-BE0E-82D6-7827-F5CCC4DBB987}"/>
                  </a:ext>
                </a:extLst>
              </p:cNvPr>
              <p:cNvSpPr txBox="1"/>
              <p:nvPr/>
            </p:nvSpPr>
            <p:spPr>
              <a:xfrm>
                <a:off x="8704613" y="5796803"/>
                <a:ext cx="2828885" cy="5168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Times New Roman" panose="02020603050405020304" pitchFamily="18" charset="0"/>
                    <a:cs typeface="Times New Roman" panose="02020603050405020304" pitchFamily="18" charset="0"/>
                  </a:rPr>
                  <a:t>Raman Shift (cm</a:t>
                </a:r>
                <a:r>
                  <a:rPr lang="en-US" sz="2000" baseline="30000">
                    <a:latin typeface="Times New Roman" panose="02020603050405020304" pitchFamily="18" charset="0"/>
                    <a:cs typeface="Times New Roman" panose="02020603050405020304" pitchFamily="18" charset="0"/>
                  </a:rPr>
                  <a:t>-1</a:t>
                </a:r>
                <a:r>
                  <a:rPr lang="en-US" sz="2000">
                    <a:latin typeface="Times New Roman" panose="02020603050405020304" pitchFamily="18" charset="0"/>
                    <a:cs typeface="Times New Roman" panose="02020603050405020304" pitchFamily="18" charset="0"/>
                  </a:rPr>
                  <a:t>)</a:t>
                </a:r>
              </a:p>
            </p:txBody>
          </p:sp>
        </p:grpSp>
        <p:grpSp>
          <p:nvGrpSpPr>
            <p:cNvPr id="16" name="Group 15">
              <a:extLst>
                <a:ext uri="{FF2B5EF4-FFF2-40B4-BE49-F238E27FC236}">
                  <a16:creationId xmlns:a16="http://schemas.microsoft.com/office/drawing/2014/main" id="{BBDB8421-2394-2885-9716-29CF5914BEB3}"/>
                </a:ext>
              </a:extLst>
            </p:cNvPr>
            <p:cNvGrpSpPr/>
            <p:nvPr/>
          </p:nvGrpSpPr>
          <p:grpSpPr>
            <a:xfrm>
              <a:off x="8811969" y="4508568"/>
              <a:ext cx="1246220" cy="369332"/>
              <a:chOff x="8811969" y="4508568"/>
              <a:chExt cx="527304" cy="927028"/>
            </a:xfrm>
          </p:grpSpPr>
          <p:sp>
            <p:nvSpPr>
              <p:cNvPr id="18" name="Rectangle 17">
                <a:extLst>
                  <a:ext uri="{FF2B5EF4-FFF2-40B4-BE49-F238E27FC236}">
                    <a16:creationId xmlns:a16="http://schemas.microsoft.com/office/drawing/2014/main" id="{55C48F6E-D19E-2C54-B56A-3BFB06C4ED74}"/>
                  </a:ext>
                </a:extLst>
              </p:cNvPr>
              <p:cNvSpPr/>
              <p:nvPr/>
            </p:nvSpPr>
            <p:spPr>
              <a:xfrm>
                <a:off x="8811969" y="4796615"/>
                <a:ext cx="469876" cy="4884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9" name="TextBox 247">
                <a:extLst>
                  <a:ext uri="{FF2B5EF4-FFF2-40B4-BE49-F238E27FC236}">
                    <a16:creationId xmlns:a16="http://schemas.microsoft.com/office/drawing/2014/main" id="{0E086EF7-B9A1-3560-1A8F-F45BE8F0FF45}"/>
                  </a:ext>
                </a:extLst>
              </p:cNvPr>
              <p:cNvSpPr txBox="1"/>
              <p:nvPr/>
            </p:nvSpPr>
            <p:spPr>
              <a:xfrm>
                <a:off x="9065351" y="4508568"/>
                <a:ext cx="273922" cy="9270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818</a:t>
                </a:r>
              </a:p>
            </p:txBody>
          </p:sp>
        </p:grpSp>
        <p:sp>
          <p:nvSpPr>
            <p:cNvPr id="17" name="TextBox 140">
              <a:extLst>
                <a:ext uri="{FF2B5EF4-FFF2-40B4-BE49-F238E27FC236}">
                  <a16:creationId xmlns:a16="http://schemas.microsoft.com/office/drawing/2014/main" id="{3F4D5B47-355E-7E2F-68B0-62955675CB57}"/>
                </a:ext>
              </a:extLst>
            </p:cNvPr>
            <p:cNvSpPr txBox="1"/>
            <p:nvPr/>
          </p:nvSpPr>
          <p:spPr>
            <a:xfrm>
              <a:off x="8614780" y="4490489"/>
              <a:ext cx="11700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Powder</a:t>
              </a:r>
            </a:p>
          </p:txBody>
        </p:sp>
      </p:grpSp>
      <p:sp>
        <p:nvSpPr>
          <p:cNvPr id="114" name="TextBox 113">
            <a:extLst>
              <a:ext uri="{FF2B5EF4-FFF2-40B4-BE49-F238E27FC236}">
                <a16:creationId xmlns:a16="http://schemas.microsoft.com/office/drawing/2014/main" id="{ABABDA40-D832-33C8-8F25-DDC2AEB236D4}"/>
              </a:ext>
            </a:extLst>
          </p:cNvPr>
          <p:cNvSpPr txBox="1"/>
          <p:nvPr/>
        </p:nvSpPr>
        <p:spPr>
          <a:xfrm>
            <a:off x="307684" y="367393"/>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Deconvoluted Peaks</a:t>
            </a:r>
          </a:p>
        </p:txBody>
      </p:sp>
    </p:spTree>
    <p:extLst>
      <p:ext uri="{BB962C8B-B14F-4D97-AF65-F5344CB8AC3E}">
        <p14:creationId xmlns:p14="http://schemas.microsoft.com/office/powerpoint/2010/main" val="394924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90CFB04-9AF6-EC12-5360-7604C08C619C}"/>
              </a:ext>
            </a:extLst>
          </p:cNvPr>
          <p:cNvSpPr txBox="1"/>
          <p:nvPr/>
        </p:nvSpPr>
        <p:spPr>
          <a:xfrm>
            <a:off x="305574" y="345432"/>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In-Situ Resource Utilization</a:t>
            </a:r>
          </a:p>
        </p:txBody>
      </p:sp>
      <p:sp>
        <p:nvSpPr>
          <p:cNvPr id="20" name="TextBox 19">
            <a:extLst>
              <a:ext uri="{FF2B5EF4-FFF2-40B4-BE49-F238E27FC236}">
                <a16:creationId xmlns:a16="http://schemas.microsoft.com/office/drawing/2014/main" id="{313BA95C-7A32-BFC4-A381-F6E6A6B243DF}"/>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20FA96E2-655A-75A8-EE6D-07E444268186}"/>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6F899B2D-140E-0CF4-68EA-2D49796ECEFE}"/>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884E579F-47B6-7614-10C0-7F3B8CDDD974}"/>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5DBC1A71-FB89-335F-F79E-8DB5F558B82F}"/>
              </a:ext>
            </a:extLst>
          </p:cNvPr>
          <p:cNvSpPr/>
          <p:nvPr/>
        </p:nvSpPr>
        <p:spPr>
          <a:xfrm>
            <a:off x="4846" y="6534830"/>
            <a:ext cx="2950464"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CA7CAD2-FFB1-12F1-A47E-E944723E46DA}"/>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1</a:t>
            </a:r>
          </a:p>
        </p:txBody>
      </p:sp>
      <p:sp>
        <p:nvSpPr>
          <p:cNvPr id="3" name="TextBox 2">
            <a:extLst>
              <a:ext uri="{FF2B5EF4-FFF2-40B4-BE49-F238E27FC236}">
                <a16:creationId xmlns:a16="http://schemas.microsoft.com/office/drawing/2014/main" id="{756764DD-A902-F2CA-4F48-2ED05DDB6552}"/>
              </a:ext>
            </a:extLst>
          </p:cNvPr>
          <p:cNvSpPr txBox="1"/>
          <p:nvPr/>
        </p:nvSpPr>
        <p:spPr>
          <a:xfrm>
            <a:off x="448788" y="1392653"/>
            <a:ext cx="11497339"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800">
                <a:latin typeface="Arial Nova"/>
                <a:ea typeface="Calibri"/>
                <a:cs typeface="Times New Roman"/>
              </a:rPr>
              <a:t>Growing interest in lunar exploration </a:t>
            </a:r>
          </a:p>
          <a:p>
            <a:pPr marL="342900" indent="-342900">
              <a:buFont typeface="Arial"/>
              <a:buChar char="•"/>
            </a:pPr>
            <a:r>
              <a:rPr lang="en-US" sz="2800">
                <a:latin typeface="Arial Nova"/>
                <a:ea typeface="Calibri"/>
                <a:cs typeface="Times New Roman"/>
              </a:rPr>
              <a:t>Combined with in-space manufacturing to expand lunar operations</a:t>
            </a:r>
          </a:p>
          <a:p>
            <a:pPr marL="342900" indent="-342900">
              <a:buFont typeface="Arial"/>
              <a:buChar char="•"/>
            </a:pPr>
            <a:r>
              <a:rPr lang="en-US" sz="2800">
                <a:latin typeface="Arial Nova"/>
                <a:ea typeface="Calibri"/>
                <a:cs typeface="Times New Roman"/>
              </a:rPr>
              <a:t>Exploring the creation of functional sensors to monitor and measure the environment and to create safety systems </a:t>
            </a:r>
          </a:p>
          <a:p>
            <a:pPr marL="342900" indent="-342900">
              <a:buFont typeface="Arial"/>
              <a:buChar char="•"/>
            </a:pPr>
            <a:r>
              <a:rPr lang="en-US" sz="2800">
                <a:latin typeface="Arial Nova"/>
                <a:ea typeface="Calibri"/>
                <a:cs typeface="Times New Roman"/>
              </a:rPr>
              <a:t>Transportation of materials from Earth is expense</a:t>
            </a:r>
          </a:p>
          <a:p>
            <a:pPr marL="342900" indent="-342900">
              <a:buFont typeface="Arial"/>
              <a:buChar char="•"/>
            </a:pPr>
            <a:r>
              <a:rPr lang="en-US" sz="2800">
                <a:latin typeface="Arial Nova"/>
                <a:ea typeface="Calibri"/>
                <a:cs typeface="Times New Roman"/>
              </a:rPr>
              <a:t>Cutting down on launch weight, improves efficiency  </a:t>
            </a:r>
          </a:p>
          <a:p>
            <a:pPr marL="342900" indent="-342900">
              <a:buFont typeface="Arial"/>
              <a:buChar char="•"/>
            </a:pPr>
            <a:endParaRPr lang="en-US" sz="2400" dirty="0">
              <a:latin typeface="Arial Nova"/>
              <a:ea typeface="Calibri"/>
              <a:cs typeface="Times New Roman"/>
            </a:endParaRPr>
          </a:p>
          <a:p>
            <a:pPr marL="342900" indent="-342900">
              <a:buFont typeface="Arial"/>
              <a:buChar char="•"/>
            </a:pPr>
            <a:endParaRPr lang="en-US" sz="2400" dirty="0">
              <a:latin typeface="Arial Nova"/>
              <a:ea typeface="Calibri"/>
              <a:cs typeface="Times New Roman"/>
            </a:endParaRPr>
          </a:p>
          <a:p>
            <a:endParaRPr lang="en-US" sz="2800" dirty="0">
              <a:latin typeface="Times New Roman"/>
              <a:ea typeface="Calibri"/>
              <a:cs typeface="Times New Roman"/>
            </a:endParaRPr>
          </a:p>
        </p:txBody>
      </p:sp>
    </p:spTree>
    <p:extLst>
      <p:ext uri="{BB962C8B-B14F-4D97-AF65-F5344CB8AC3E}">
        <p14:creationId xmlns:p14="http://schemas.microsoft.com/office/powerpoint/2010/main" val="41314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E6A09-8014-76AD-B7E1-04128E3AEEDA}"/>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1FFED15A-358F-1F81-3E18-FF72D0BE638C}"/>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CAD69398-81CC-A79D-A1B6-FAED68397B21}"/>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69D6AE6D-33B7-B912-0A9C-7B3BB277C7D7}"/>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8125C061-ECA8-0504-710B-1A6202C289E3}"/>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948CA381-BAFF-4FCD-8A65-4FF744DE75B8}"/>
              </a:ext>
            </a:extLst>
          </p:cNvPr>
          <p:cNvSpPr/>
          <p:nvPr/>
        </p:nvSpPr>
        <p:spPr>
          <a:xfrm>
            <a:off x="4846" y="6534830"/>
            <a:ext cx="2950464"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36D5947-BAA7-1769-47FF-22F9AF27FB79}"/>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2</a:t>
            </a:r>
          </a:p>
        </p:txBody>
      </p:sp>
      <p:sp>
        <p:nvSpPr>
          <p:cNvPr id="2" name="TextBox 1">
            <a:extLst>
              <a:ext uri="{FF2B5EF4-FFF2-40B4-BE49-F238E27FC236}">
                <a16:creationId xmlns:a16="http://schemas.microsoft.com/office/drawing/2014/main" id="{17C0CD46-1D96-46AB-0202-F4919E0F8DEF}"/>
              </a:ext>
            </a:extLst>
          </p:cNvPr>
          <p:cNvSpPr txBox="1"/>
          <p:nvPr/>
        </p:nvSpPr>
        <p:spPr>
          <a:xfrm>
            <a:off x="305574" y="345432"/>
            <a:ext cx="9494874"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latin typeface="Arial Nova"/>
                <a:cs typeface="Times New Roman"/>
              </a:rPr>
              <a:t>Motivation and Objective</a:t>
            </a:r>
          </a:p>
        </p:txBody>
      </p:sp>
      <p:sp>
        <p:nvSpPr>
          <p:cNvPr id="5" name="TextBox 4">
            <a:extLst>
              <a:ext uri="{FF2B5EF4-FFF2-40B4-BE49-F238E27FC236}">
                <a16:creationId xmlns:a16="http://schemas.microsoft.com/office/drawing/2014/main" id="{641ECD06-7931-46D6-D2D1-C143230E5CC3}"/>
              </a:ext>
            </a:extLst>
          </p:cNvPr>
          <p:cNvSpPr txBox="1"/>
          <p:nvPr/>
        </p:nvSpPr>
        <p:spPr>
          <a:xfrm>
            <a:off x="360011" y="1688575"/>
            <a:ext cx="11497339"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
              <a:buChar char="-"/>
            </a:pPr>
            <a:r>
              <a:rPr lang="en-US" sz="2800" b="1" dirty="0">
                <a:latin typeface="Arial Nova"/>
                <a:ea typeface="Calibri"/>
                <a:cs typeface="Times New Roman"/>
              </a:rPr>
              <a:t>Motivation: </a:t>
            </a:r>
          </a:p>
          <a:p>
            <a:r>
              <a:rPr lang="en-US" sz="2800" dirty="0">
                <a:latin typeface="Arial Nova"/>
                <a:ea typeface="Calibri"/>
                <a:cs typeface="Times New Roman"/>
              </a:rPr>
              <a:t>Determine the potential of using lunar regolith simulants for the development of functional sensors to be used in extreme environments</a:t>
            </a:r>
            <a:endParaRPr lang="en-US" sz="2800" dirty="0">
              <a:latin typeface="Arial Nova"/>
              <a:cs typeface="Times New Roman"/>
            </a:endParaRPr>
          </a:p>
          <a:p>
            <a:pPr marL="342900" indent="-342900">
              <a:buFont typeface="Calibri"/>
              <a:buChar char="-"/>
            </a:pPr>
            <a:r>
              <a:rPr lang="en-US" sz="2800" b="1" dirty="0">
                <a:latin typeface="Arial Nova"/>
                <a:ea typeface="Calibri"/>
                <a:cs typeface="Times New Roman"/>
              </a:rPr>
              <a:t>Objective:</a:t>
            </a:r>
          </a:p>
          <a:p>
            <a:r>
              <a:rPr lang="en-US" sz="2800" dirty="0">
                <a:latin typeface="Arial Nova"/>
                <a:ea typeface="Calibri"/>
                <a:cs typeface="Times New Roman"/>
              </a:rPr>
              <a:t>The viability of compressive mechanical sensors can be analyzed using Raman spectroscopy. Mechanical stress alters atomic vibrations, leading to measurable spectral changes.</a:t>
            </a:r>
          </a:p>
          <a:p>
            <a:endParaRPr lang="en-US" sz="2400">
              <a:latin typeface="Times New Roman"/>
              <a:ea typeface="Calibri"/>
              <a:cs typeface="Times New Roman"/>
            </a:endParaRPr>
          </a:p>
        </p:txBody>
      </p:sp>
    </p:spTree>
    <p:extLst>
      <p:ext uri="{BB962C8B-B14F-4D97-AF65-F5344CB8AC3E}">
        <p14:creationId xmlns:p14="http://schemas.microsoft.com/office/powerpoint/2010/main" val="308350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AD742-0D3B-5B7E-92DE-E61692FC0BF5}"/>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107274F2-9932-A8B1-BC9A-340092FFA874}"/>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73A2F47C-C890-7F96-220C-FF9EBEE954E7}"/>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E329BA56-4000-3CB6-5FA5-A0063A575DCD}"/>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AC1B6C81-EC70-E5EE-8ABA-065A9C32450C}"/>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415A5667-D65F-A6B7-38E5-2BF951018628}"/>
              </a:ext>
            </a:extLst>
          </p:cNvPr>
          <p:cNvSpPr/>
          <p:nvPr/>
        </p:nvSpPr>
        <p:spPr>
          <a:xfrm>
            <a:off x="4846" y="6534830"/>
            <a:ext cx="2950464"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66DC4E7-F0EE-839B-8A80-FD2537C461BA}"/>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3</a:t>
            </a:r>
          </a:p>
        </p:txBody>
      </p:sp>
      <p:sp>
        <p:nvSpPr>
          <p:cNvPr id="3" name="TextBox 2">
            <a:extLst>
              <a:ext uri="{FF2B5EF4-FFF2-40B4-BE49-F238E27FC236}">
                <a16:creationId xmlns:a16="http://schemas.microsoft.com/office/drawing/2014/main" id="{A8C36C43-C40E-0805-B807-BB1BDFDBD400}"/>
              </a:ext>
            </a:extLst>
          </p:cNvPr>
          <p:cNvSpPr txBox="1"/>
          <p:nvPr/>
        </p:nvSpPr>
        <p:spPr>
          <a:xfrm>
            <a:off x="305574" y="345432"/>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Lunar Regolith</a:t>
            </a:r>
          </a:p>
        </p:txBody>
      </p:sp>
      <p:pic>
        <p:nvPicPr>
          <p:cNvPr id="5" name="Picture 4" descr="11/27/2004 Moon Observation">
            <a:extLst>
              <a:ext uri="{FF2B5EF4-FFF2-40B4-BE49-F238E27FC236}">
                <a16:creationId xmlns:a16="http://schemas.microsoft.com/office/drawing/2014/main" id="{4278943C-D392-4DFE-FC96-51F410B9DEC4}"/>
              </a:ext>
            </a:extLst>
          </p:cNvPr>
          <p:cNvPicPr>
            <a:picLocks noChangeAspect="1"/>
          </p:cNvPicPr>
          <p:nvPr/>
        </p:nvPicPr>
        <p:blipFill>
          <a:blip r:embed="rId3"/>
          <a:stretch>
            <a:fillRect/>
          </a:stretch>
        </p:blipFill>
        <p:spPr>
          <a:xfrm>
            <a:off x="7745568" y="647617"/>
            <a:ext cx="4705843" cy="4607674"/>
          </a:xfrm>
          <a:prstGeom prst="rect">
            <a:avLst/>
          </a:prstGeom>
        </p:spPr>
      </p:pic>
      <p:sp>
        <p:nvSpPr>
          <p:cNvPr id="7" name="TextBox 6">
            <a:extLst>
              <a:ext uri="{FF2B5EF4-FFF2-40B4-BE49-F238E27FC236}">
                <a16:creationId xmlns:a16="http://schemas.microsoft.com/office/drawing/2014/main" id="{C6DA5D6A-74E3-C964-1D4A-1177BC88D5CD}"/>
              </a:ext>
            </a:extLst>
          </p:cNvPr>
          <p:cNvSpPr txBox="1"/>
          <p:nvPr/>
        </p:nvSpPr>
        <p:spPr>
          <a:xfrm>
            <a:off x="4754700" y="4955120"/>
            <a:ext cx="26339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Arial Nova"/>
                <a:cs typeface="Times New Roman"/>
              </a:rPr>
              <a:t>Lunar Highland</a:t>
            </a:r>
            <a:endParaRPr lang="en-US" sz="2000" b="1">
              <a:latin typeface="Arial Nova"/>
            </a:endParaRPr>
          </a:p>
        </p:txBody>
      </p:sp>
      <p:sp>
        <p:nvSpPr>
          <p:cNvPr id="9" name="TextBox 8">
            <a:extLst>
              <a:ext uri="{FF2B5EF4-FFF2-40B4-BE49-F238E27FC236}">
                <a16:creationId xmlns:a16="http://schemas.microsoft.com/office/drawing/2014/main" id="{DAF27F46-A1E7-EEA0-C7CF-69A9969DE85A}"/>
              </a:ext>
            </a:extLst>
          </p:cNvPr>
          <p:cNvSpPr txBox="1"/>
          <p:nvPr/>
        </p:nvSpPr>
        <p:spPr>
          <a:xfrm>
            <a:off x="4598838" y="1794156"/>
            <a:ext cx="26276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Arial Nova"/>
                <a:cs typeface="Times New Roman"/>
              </a:rPr>
              <a:t>Lunar Mare</a:t>
            </a:r>
            <a:endParaRPr lang="en-US" sz="2000" b="1">
              <a:latin typeface="Arial Nova"/>
            </a:endParaRPr>
          </a:p>
        </p:txBody>
      </p:sp>
      <p:cxnSp>
        <p:nvCxnSpPr>
          <p:cNvPr id="11" name="Straight Arrow Connector 10">
            <a:extLst>
              <a:ext uri="{FF2B5EF4-FFF2-40B4-BE49-F238E27FC236}">
                <a16:creationId xmlns:a16="http://schemas.microsoft.com/office/drawing/2014/main" id="{E05F6A4F-38F8-88B6-FAD1-DD0F6BA1EFC6}"/>
              </a:ext>
            </a:extLst>
          </p:cNvPr>
          <p:cNvCxnSpPr/>
          <p:nvPr/>
        </p:nvCxnSpPr>
        <p:spPr>
          <a:xfrm>
            <a:off x="6332193" y="1151140"/>
            <a:ext cx="2069090" cy="1317666"/>
          </a:xfrm>
          <a:prstGeom prst="straightConnector1">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pic>
        <p:nvPicPr>
          <p:cNvPr id="13" name="Picture 12" descr="A pile of grey powder&#10;&#10;AI-generated content may be incorrect.">
            <a:extLst>
              <a:ext uri="{FF2B5EF4-FFF2-40B4-BE49-F238E27FC236}">
                <a16:creationId xmlns:a16="http://schemas.microsoft.com/office/drawing/2014/main" id="{16079023-A780-37E0-DC09-A6E1757AE195}"/>
              </a:ext>
            </a:extLst>
          </p:cNvPr>
          <p:cNvPicPr>
            <a:picLocks noChangeAspect="1"/>
          </p:cNvPicPr>
          <p:nvPr/>
        </p:nvPicPr>
        <p:blipFill>
          <a:blip r:embed="rId4"/>
          <a:stretch>
            <a:fillRect/>
          </a:stretch>
        </p:blipFill>
        <p:spPr>
          <a:xfrm>
            <a:off x="4708364" y="-28105"/>
            <a:ext cx="2581275" cy="2238375"/>
          </a:xfrm>
          <a:prstGeom prst="rect">
            <a:avLst/>
          </a:prstGeom>
        </p:spPr>
      </p:pic>
      <p:pic>
        <p:nvPicPr>
          <p:cNvPr id="15" name="Picture 14" descr="A pile of white gravel&#10;&#10;AI-generated content may be incorrect.">
            <a:extLst>
              <a:ext uri="{FF2B5EF4-FFF2-40B4-BE49-F238E27FC236}">
                <a16:creationId xmlns:a16="http://schemas.microsoft.com/office/drawing/2014/main" id="{5E03A6E2-DCC9-90E7-DFA9-FBA4E11FE2F8}"/>
              </a:ext>
            </a:extLst>
          </p:cNvPr>
          <p:cNvPicPr>
            <a:picLocks noChangeAspect="1"/>
          </p:cNvPicPr>
          <p:nvPr/>
        </p:nvPicPr>
        <p:blipFill>
          <a:blip r:embed="rId5"/>
          <a:stretch>
            <a:fillRect/>
          </a:stretch>
        </p:blipFill>
        <p:spPr>
          <a:xfrm>
            <a:off x="4809083" y="3047255"/>
            <a:ext cx="2476500" cy="2238375"/>
          </a:xfrm>
          <a:prstGeom prst="rect">
            <a:avLst/>
          </a:prstGeom>
        </p:spPr>
      </p:pic>
      <p:sp>
        <p:nvSpPr>
          <p:cNvPr id="18" name="Rectangle 17">
            <a:extLst>
              <a:ext uri="{FF2B5EF4-FFF2-40B4-BE49-F238E27FC236}">
                <a16:creationId xmlns:a16="http://schemas.microsoft.com/office/drawing/2014/main" id="{CE7F3384-F507-1025-501A-3553270C88B2}"/>
              </a:ext>
            </a:extLst>
          </p:cNvPr>
          <p:cNvSpPr/>
          <p:nvPr/>
        </p:nvSpPr>
        <p:spPr>
          <a:xfrm>
            <a:off x="4435703" y="3220419"/>
            <a:ext cx="3182618" cy="29911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1840D7E-61C4-F600-B2E0-29C4BA6B68A7}"/>
              </a:ext>
            </a:extLst>
          </p:cNvPr>
          <p:cNvSpPr txBox="1"/>
          <p:nvPr/>
        </p:nvSpPr>
        <p:spPr>
          <a:xfrm>
            <a:off x="3557166" y="2121232"/>
            <a:ext cx="47124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Average Particle Size:</a:t>
            </a:r>
            <a:r>
              <a:rPr lang="en-US" sz="1600"/>
              <a:t> 7</a:t>
            </a:r>
            <a:r>
              <a:rPr lang="en-US" sz="1600" dirty="0"/>
              <a:t> µm</a:t>
            </a:r>
            <a:endParaRPr lang="en-US"/>
          </a:p>
          <a:p>
            <a:pPr algn="ctr"/>
            <a:r>
              <a:rPr lang="en-US" sz="1600"/>
              <a:t>Particle Size Range: &lt;0.04 - 32  µm</a:t>
            </a:r>
          </a:p>
          <a:p>
            <a:pPr algn="ctr"/>
            <a:r>
              <a:rPr lang="en-US" sz="1600" dirty="0"/>
              <a:t>Cohesion: 0.172 kPa</a:t>
            </a:r>
            <a:endParaRPr lang="en-US" dirty="0"/>
          </a:p>
        </p:txBody>
      </p:sp>
      <p:sp>
        <p:nvSpPr>
          <p:cNvPr id="6" name="Oval 5">
            <a:extLst>
              <a:ext uri="{FF2B5EF4-FFF2-40B4-BE49-F238E27FC236}">
                <a16:creationId xmlns:a16="http://schemas.microsoft.com/office/drawing/2014/main" id="{32694C33-5A9A-90BD-072D-F862A85F7299}"/>
              </a:ext>
            </a:extLst>
          </p:cNvPr>
          <p:cNvSpPr/>
          <p:nvPr/>
        </p:nvSpPr>
        <p:spPr>
          <a:xfrm>
            <a:off x="8323289" y="2400049"/>
            <a:ext cx="182880" cy="18288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8A9DAE1-B46B-14D9-281D-1A64FCD81BAE}"/>
              </a:ext>
            </a:extLst>
          </p:cNvPr>
          <p:cNvSpPr txBox="1"/>
          <p:nvPr/>
        </p:nvSpPr>
        <p:spPr>
          <a:xfrm>
            <a:off x="4292295" y="5279609"/>
            <a:ext cx="351395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Average Particle Size: 7 µm</a:t>
            </a:r>
            <a:endParaRPr lang="en-US"/>
          </a:p>
          <a:p>
            <a:pPr algn="ctr"/>
            <a:r>
              <a:rPr lang="en-US" sz="1600"/>
              <a:t>Particle Size Range: &lt;0.04 - 35 µm</a:t>
            </a:r>
            <a:endParaRPr lang="en-US"/>
          </a:p>
          <a:p>
            <a:pPr algn="ctr"/>
            <a:r>
              <a:rPr lang="en-US" sz="1600" dirty="0"/>
              <a:t>Cohesion: 0.205 kPa</a:t>
            </a:r>
          </a:p>
        </p:txBody>
      </p:sp>
      <p:cxnSp>
        <p:nvCxnSpPr>
          <p:cNvPr id="10" name="Straight Arrow Connector 9">
            <a:extLst>
              <a:ext uri="{FF2B5EF4-FFF2-40B4-BE49-F238E27FC236}">
                <a16:creationId xmlns:a16="http://schemas.microsoft.com/office/drawing/2014/main" id="{D646196A-D782-5D0F-32C1-8F3E089717F7}"/>
              </a:ext>
            </a:extLst>
          </p:cNvPr>
          <p:cNvCxnSpPr>
            <a:cxnSpLocks/>
          </p:cNvCxnSpPr>
          <p:nvPr/>
        </p:nvCxnSpPr>
        <p:spPr>
          <a:xfrm flipV="1">
            <a:off x="7605073" y="4607613"/>
            <a:ext cx="2405554" cy="28484"/>
          </a:xfrm>
          <a:prstGeom prst="straightConnector1">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28E2BB43-2010-73DF-14A1-0AFE2F4A90D2}"/>
              </a:ext>
            </a:extLst>
          </p:cNvPr>
          <p:cNvSpPr/>
          <p:nvPr/>
        </p:nvSpPr>
        <p:spPr>
          <a:xfrm>
            <a:off x="9914344" y="4490976"/>
            <a:ext cx="182880" cy="18288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1218DF-925A-7749-B02C-5F2ED884D1BC}"/>
              </a:ext>
            </a:extLst>
          </p:cNvPr>
          <p:cNvSpPr txBox="1"/>
          <p:nvPr/>
        </p:nvSpPr>
        <p:spPr>
          <a:xfrm>
            <a:off x="459509" y="1344906"/>
            <a:ext cx="381473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
              <a:buChar char="-"/>
            </a:pPr>
            <a:r>
              <a:rPr lang="en-US" sz="2400"/>
              <a:t>Lunar regolith is angular and jagged in nature </a:t>
            </a:r>
            <a:endParaRPr lang="en-US"/>
          </a:p>
          <a:p>
            <a:pPr marL="285750" indent="-285750">
              <a:buFont typeface="Calibri"/>
              <a:buChar char="-"/>
            </a:pPr>
            <a:r>
              <a:rPr lang="en-US" sz="2400"/>
              <a:t>Highland</a:t>
            </a:r>
          </a:p>
          <a:p>
            <a:pPr marL="742950" lvl="1" indent="-285750">
              <a:buFont typeface="Courier New"/>
              <a:buChar char="o"/>
            </a:pPr>
            <a:r>
              <a:rPr lang="en-US" sz="2400"/>
              <a:t>Older</a:t>
            </a:r>
          </a:p>
          <a:p>
            <a:pPr marL="742950" lvl="1" indent="-285750">
              <a:buFont typeface="Courier New"/>
              <a:buChar char="o"/>
            </a:pPr>
            <a:r>
              <a:rPr lang="en-US" sz="2400"/>
              <a:t>Result of impacts and crust cooling </a:t>
            </a:r>
          </a:p>
          <a:p>
            <a:pPr marL="285750" indent="-285750">
              <a:buFont typeface="Calibri"/>
              <a:buChar char="-"/>
            </a:pPr>
            <a:r>
              <a:rPr lang="en-US" sz="2400"/>
              <a:t>Mare</a:t>
            </a:r>
          </a:p>
          <a:p>
            <a:pPr marL="742950" lvl="1" indent="-285750">
              <a:buFont typeface="Courier New"/>
              <a:buChar char="o"/>
            </a:pPr>
            <a:r>
              <a:rPr lang="en-US" sz="2400"/>
              <a:t>Younger</a:t>
            </a:r>
          </a:p>
          <a:p>
            <a:pPr marL="742950" lvl="1" indent="-285750">
              <a:buFont typeface="Courier New"/>
              <a:buChar char="o"/>
            </a:pPr>
            <a:r>
              <a:rPr lang="en-US" sz="2400"/>
              <a:t>Result of volcanic activity </a:t>
            </a:r>
          </a:p>
        </p:txBody>
      </p:sp>
    </p:spTree>
    <p:extLst>
      <p:ext uri="{BB962C8B-B14F-4D97-AF65-F5344CB8AC3E}">
        <p14:creationId xmlns:p14="http://schemas.microsoft.com/office/powerpoint/2010/main" val="302660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C64AF-F9D9-F6BE-CC0B-02876D0EA5FF}"/>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BBD3E050-815B-515B-218F-1F6D9DDD2F88}"/>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8FF1AA6B-AB5F-790F-D25D-7F6C0C309443}"/>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270A0EF4-BCB0-AAC0-267D-1428DD92D793}"/>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CB968BE8-8601-7E72-0AB1-6C34C37958D9}"/>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41CCEAD2-4693-403D-C707-F59DBDFFF81D}"/>
              </a:ext>
            </a:extLst>
          </p:cNvPr>
          <p:cNvSpPr/>
          <p:nvPr/>
        </p:nvSpPr>
        <p:spPr>
          <a:xfrm>
            <a:off x="4846" y="6534830"/>
            <a:ext cx="2950464"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0984783-0FA5-A0C2-BC54-52C8FA6A0D41}"/>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4</a:t>
            </a:r>
          </a:p>
        </p:txBody>
      </p:sp>
      <p:sp>
        <p:nvSpPr>
          <p:cNvPr id="3" name="TextBox 2">
            <a:extLst>
              <a:ext uri="{FF2B5EF4-FFF2-40B4-BE49-F238E27FC236}">
                <a16:creationId xmlns:a16="http://schemas.microsoft.com/office/drawing/2014/main" id="{703C72D0-028B-307A-1916-4EA0B0CAE25F}"/>
              </a:ext>
            </a:extLst>
          </p:cNvPr>
          <p:cNvSpPr txBox="1"/>
          <p:nvPr/>
        </p:nvSpPr>
        <p:spPr>
          <a:xfrm>
            <a:off x="307684" y="367393"/>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Simulant Composition</a:t>
            </a:r>
            <a:r>
              <a:rPr lang="fr-FR" sz="4000" dirty="0">
                <a:latin typeface="Arial Nova"/>
                <a:cs typeface="Times New Roman"/>
              </a:rPr>
              <a:t>/</a:t>
            </a:r>
            <a:r>
              <a:rPr lang="en-US" sz="4000" dirty="0">
                <a:latin typeface="Arial Nova"/>
                <a:cs typeface="Times New Roman"/>
              </a:rPr>
              <a:t>Mineralogy  </a:t>
            </a:r>
          </a:p>
        </p:txBody>
      </p:sp>
      <p:sp>
        <p:nvSpPr>
          <p:cNvPr id="5" name="TextBox 4">
            <a:extLst>
              <a:ext uri="{FF2B5EF4-FFF2-40B4-BE49-F238E27FC236}">
                <a16:creationId xmlns:a16="http://schemas.microsoft.com/office/drawing/2014/main" id="{ED400657-0BA9-9042-69C0-0919A229332B}"/>
              </a:ext>
            </a:extLst>
          </p:cNvPr>
          <p:cNvSpPr txBox="1"/>
          <p:nvPr/>
        </p:nvSpPr>
        <p:spPr>
          <a:xfrm>
            <a:off x="305583" y="1372889"/>
            <a:ext cx="70865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0000"/>
                </a:solidFill>
                <a:latin typeface="Arial Nova"/>
                <a:ea typeface="Calibri"/>
                <a:cs typeface="Times New Roman"/>
              </a:rPr>
              <a:t>LHS 1D</a:t>
            </a:r>
          </a:p>
          <a:p>
            <a:endParaRPr lang="en-US" sz="2400">
              <a:solidFill>
                <a:srgbClr val="000000"/>
              </a:solidFill>
              <a:latin typeface="Times New Roman"/>
              <a:ea typeface="Calibri"/>
              <a:cs typeface="Times New Roman"/>
            </a:endParaRPr>
          </a:p>
        </p:txBody>
      </p:sp>
      <p:graphicFrame>
        <p:nvGraphicFramePr>
          <p:cNvPr id="7" name="Table 6">
            <a:extLst>
              <a:ext uri="{FF2B5EF4-FFF2-40B4-BE49-F238E27FC236}">
                <a16:creationId xmlns:a16="http://schemas.microsoft.com/office/drawing/2014/main" id="{3A3FDD2C-21A3-87AD-C235-71C91EAA09CC}"/>
              </a:ext>
            </a:extLst>
          </p:cNvPr>
          <p:cNvGraphicFramePr>
            <a:graphicFrameLocks noGrp="1"/>
          </p:cNvGraphicFramePr>
          <p:nvPr>
            <p:extLst>
              <p:ext uri="{D42A27DB-BD31-4B8C-83A1-F6EECF244321}">
                <p14:modId xmlns:p14="http://schemas.microsoft.com/office/powerpoint/2010/main" val="1820021454"/>
              </p:ext>
            </p:extLst>
          </p:nvPr>
        </p:nvGraphicFramePr>
        <p:xfrm>
          <a:off x="3957867" y="1455771"/>
          <a:ext cx="5034313" cy="2877654"/>
        </p:xfrm>
        <a:graphic>
          <a:graphicData uri="http://schemas.openxmlformats.org/drawingml/2006/table">
            <a:tbl>
              <a:tblPr bandRow="1">
                <a:tableStyleId>{69012ECD-51FC-41F1-AA8D-1B2483CD663E}</a:tableStyleId>
              </a:tblPr>
              <a:tblGrid>
                <a:gridCol w="3673422">
                  <a:extLst>
                    <a:ext uri="{9D8B030D-6E8A-4147-A177-3AD203B41FA5}">
                      <a16:colId xmlns:a16="http://schemas.microsoft.com/office/drawing/2014/main" val="1728677857"/>
                    </a:ext>
                  </a:extLst>
                </a:gridCol>
                <a:gridCol w="1360891">
                  <a:extLst>
                    <a:ext uri="{9D8B030D-6E8A-4147-A177-3AD203B41FA5}">
                      <a16:colId xmlns:a16="http://schemas.microsoft.com/office/drawing/2014/main" val="2411273616"/>
                    </a:ext>
                  </a:extLst>
                </a:gridCol>
              </a:tblGrid>
              <a:tr h="479609">
                <a:tc>
                  <a:txBody>
                    <a:bodyPr/>
                    <a:lstStyle/>
                    <a:p>
                      <a:pPr algn="l" fontAlgn="base">
                        <a:lnSpc>
                          <a:spcPts val="2175"/>
                        </a:lnSpc>
                        <a:buNone/>
                      </a:pPr>
                      <a:r>
                        <a:rPr lang="en-US" sz="2400" dirty="0">
                          <a:solidFill>
                            <a:schemeClr val="tx1"/>
                          </a:solidFill>
                          <a:effectLst/>
                          <a:latin typeface="Arial Nova"/>
                        </a:rPr>
                        <a:t>Mineralogy </a:t>
                      </a:r>
                      <a:r>
                        <a:rPr lang="en-US" sz="2400" err="1">
                          <a:solidFill>
                            <a:schemeClr val="tx1"/>
                          </a:solidFill>
                          <a:effectLst/>
                          <a:latin typeface="Arial Nova"/>
                        </a:rPr>
                        <a:t>Wt</a:t>
                      </a:r>
                      <a:r>
                        <a:rPr lang="en-US" sz="2400" dirty="0">
                          <a:solidFill>
                            <a:schemeClr val="tx1"/>
                          </a:solidFill>
                          <a:effectLst/>
                          <a:latin typeface="Arial Nova"/>
                        </a:rPr>
                        <a:t>%</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base">
                        <a:lnSpc>
                          <a:spcPts val="2175"/>
                        </a:lnSpc>
                        <a:buNone/>
                      </a:pPr>
                      <a:r>
                        <a:rPr lang="en-US" sz="2400" dirty="0">
                          <a:solidFill>
                            <a:schemeClr val="tx1"/>
                          </a:solidFill>
                          <a:effectLst/>
                          <a:latin typeface="Arial Nova"/>
                        </a:rPr>
                        <a:t>LHS-1D</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852907350"/>
                  </a:ext>
                </a:extLst>
              </a:tr>
              <a:tr h="479609">
                <a:tc>
                  <a:txBody>
                    <a:bodyPr/>
                    <a:lstStyle/>
                    <a:p>
                      <a:pPr fontAlgn="base">
                        <a:lnSpc>
                          <a:spcPts val="2175"/>
                        </a:lnSpc>
                        <a:buNone/>
                      </a:pPr>
                      <a:r>
                        <a:rPr lang="en-US" sz="2400" dirty="0">
                          <a:effectLst/>
                          <a:latin typeface="Arial Nova"/>
                        </a:rPr>
                        <a:t>Olivine  ((</a:t>
                      </a:r>
                      <a:r>
                        <a:rPr lang="en-US" sz="2400" dirty="0" err="1">
                          <a:effectLst/>
                          <a:latin typeface="Arial Nova"/>
                        </a:rPr>
                        <a:t>Mg,Fe</a:t>
                      </a:r>
                      <a:r>
                        <a:rPr lang="en-US" sz="2400" dirty="0">
                          <a:effectLst/>
                          <a:latin typeface="Arial Nova"/>
                        </a:rPr>
                        <a:t>)</a:t>
                      </a:r>
                      <a:r>
                        <a:rPr lang="en-US" sz="2400" b="0" i="0" u="none" strike="noStrike" noProof="0" dirty="0">
                          <a:effectLst/>
                        </a:rPr>
                        <a:t>₂</a:t>
                      </a:r>
                      <a:r>
                        <a:rPr lang="en-US" sz="2400" dirty="0" err="1">
                          <a:effectLst/>
                          <a:latin typeface="Arial Nova"/>
                        </a:rPr>
                        <a:t>SiO</a:t>
                      </a:r>
                      <a:r>
                        <a:rPr lang="en-US" sz="2400" b="0" i="0" u="none" strike="noStrike" noProof="0" dirty="0">
                          <a:effectLst/>
                        </a:rPr>
                        <a:t>₄</a:t>
                      </a:r>
                      <a:r>
                        <a:rPr lang="en-US" sz="2400" dirty="0">
                          <a:effectLst/>
                          <a:latin typeface="Arial Nova"/>
                        </a:rPr>
                        <a:t>)</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r" fontAlgn="base">
                        <a:lnSpc>
                          <a:spcPts val="2175"/>
                        </a:lnSpc>
                        <a:buNone/>
                      </a:pPr>
                      <a:r>
                        <a:rPr lang="en-US" sz="2400" dirty="0">
                          <a:effectLst/>
                          <a:latin typeface="Arial Nova"/>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1125290860"/>
                  </a:ext>
                </a:extLst>
              </a:tr>
              <a:tr h="479609">
                <a:tc>
                  <a:txBody>
                    <a:bodyPr/>
                    <a:lstStyle/>
                    <a:p>
                      <a:pPr fontAlgn="base">
                        <a:lnSpc>
                          <a:spcPts val="2175"/>
                        </a:lnSpc>
                        <a:buNone/>
                      </a:pPr>
                      <a:r>
                        <a:rPr lang="en-US" sz="2400" dirty="0">
                          <a:effectLst/>
                          <a:latin typeface="Arial Nova"/>
                        </a:rPr>
                        <a:t>Pyroxene (</a:t>
                      </a:r>
                      <a:r>
                        <a:rPr lang="en-US" sz="2400" dirty="0" err="1">
                          <a:effectLst/>
                          <a:latin typeface="Arial Nova"/>
                        </a:rPr>
                        <a:t>CaMgSi</a:t>
                      </a:r>
                      <a:r>
                        <a:rPr lang="en-US" sz="2400" b="0" i="0" u="none" strike="noStrike" noProof="0" dirty="0" err="1">
                          <a:effectLst/>
                        </a:rPr>
                        <a:t>₂</a:t>
                      </a:r>
                      <a:r>
                        <a:rPr lang="en-US" sz="2400" dirty="0" err="1">
                          <a:effectLst/>
                          <a:latin typeface="Arial Nova"/>
                        </a:rPr>
                        <a:t>O</a:t>
                      </a:r>
                      <a:r>
                        <a:rPr lang="en-US" sz="2400" b="0" i="0" u="none" strike="noStrike" noProof="0" dirty="0">
                          <a:effectLst/>
                        </a:rPr>
                        <a:t>₆</a:t>
                      </a:r>
                      <a:r>
                        <a:rPr lang="en-US" sz="2400" dirty="0">
                          <a:effectLst/>
                          <a:latin typeface="Arial Nova"/>
                        </a:rPr>
                        <a:t>)</a:t>
                      </a:r>
                      <a:endParaRPr lang="en-US" sz="2400" b="0" i="0" u="none" strike="noStrike" noProof="0" dirty="0">
                        <a:effectLst/>
                        <a:latin typeface="Arial Nova"/>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r" fontAlgn="base">
                        <a:lnSpc>
                          <a:spcPts val="2175"/>
                        </a:lnSpc>
                        <a:buNone/>
                      </a:pPr>
                      <a:r>
                        <a:rPr lang="en-US" sz="2400" dirty="0">
                          <a:effectLst/>
                          <a:latin typeface="Arial Nova"/>
                        </a:rPr>
                        <a:t>0.2</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4097611065"/>
                  </a:ext>
                </a:extLst>
              </a:tr>
              <a:tr h="479609">
                <a:tc>
                  <a:txBody>
                    <a:bodyPr/>
                    <a:lstStyle/>
                    <a:p>
                      <a:pPr fontAlgn="base">
                        <a:lnSpc>
                          <a:spcPts val="2175"/>
                        </a:lnSpc>
                        <a:buNone/>
                      </a:pPr>
                      <a:r>
                        <a:rPr lang="en-US" sz="2400" dirty="0">
                          <a:effectLst/>
                          <a:latin typeface="Arial Nova"/>
                        </a:rPr>
                        <a:t>Glass-Rich Basalt </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r" fontAlgn="base">
                        <a:lnSpc>
                          <a:spcPts val="2175"/>
                        </a:lnSpc>
                        <a:buNone/>
                      </a:pPr>
                      <a:r>
                        <a:rPr lang="en-US" sz="2400" dirty="0">
                          <a:effectLst/>
                          <a:latin typeface="Arial Nova"/>
                        </a:rPr>
                        <a:t>24.7</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2720375482"/>
                  </a:ext>
                </a:extLst>
              </a:tr>
              <a:tr h="479609">
                <a:tc>
                  <a:txBody>
                    <a:bodyPr/>
                    <a:lstStyle/>
                    <a:p>
                      <a:pPr fontAlgn="base">
                        <a:lnSpc>
                          <a:spcPts val="2175"/>
                        </a:lnSpc>
                        <a:buNone/>
                      </a:pPr>
                      <a:r>
                        <a:rPr lang="en-US" sz="2400" dirty="0">
                          <a:effectLst/>
                          <a:latin typeface="Arial Nova"/>
                        </a:rPr>
                        <a:t>Anorthosite (</a:t>
                      </a:r>
                      <a:r>
                        <a:rPr lang="en-US" sz="2400" dirty="0" err="1">
                          <a:effectLst/>
                          <a:latin typeface="Arial Nova"/>
                        </a:rPr>
                        <a:t>CaAl</a:t>
                      </a:r>
                      <a:r>
                        <a:rPr lang="en-US" sz="2400" b="0" i="0" u="none" strike="noStrike" noProof="0" dirty="0" err="1">
                          <a:effectLst/>
                        </a:rPr>
                        <a:t>₂</a:t>
                      </a:r>
                      <a:r>
                        <a:rPr lang="en-US" sz="2400" dirty="0" err="1">
                          <a:effectLst/>
                          <a:latin typeface="Arial Nova"/>
                        </a:rPr>
                        <a:t>Si</a:t>
                      </a:r>
                      <a:r>
                        <a:rPr lang="en-US" sz="2400" b="0" i="0" u="none" strike="noStrike" noProof="0" dirty="0" err="1">
                          <a:effectLst/>
                        </a:rPr>
                        <a:t>₂</a:t>
                      </a:r>
                      <a:r>
                        <a:rPr lang="en-US" sz="2400" dirty="0" err="1">
                          <a:effectLst/>
                          <a:latin typeface="Arial Nova"/>
                        </a:rPr>
                        <a:t>O</a:t>
                      </a:r>
                      <a:r>
                        <a:rPr lang="en-US" sz="2400" dirty="0">
                          <a:effectLst/>
                          <a:latin typeface="Arial Nova"/>
                        </a:rPr>
                        <a:t>₈)</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r" fontAlgn="base">
                        <a:lnSpc>
                          <a:spcPts val="2175"/>
                        </a:lnSpc>
                        <a:buNone/>
                      </a:pPr>
                      <a:r>
                        <a:rPr lang="en-US" sz="2400" dirty="0">
                          <a:effectLst/>
                          <a:latin typeface="Arial Nova"/>
                        </a:rPr>
                        <a:t>74.4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4020610644"/>
                  </a:ext>
                </a:extLst>
              </a:tr>
              <a:tr h="479609">
                <a:tc>
                  <a:txBody>
                    <a:bodyPr/>
                    <a:lstStyle/>
                    <a:p>
                      <a:pPr fontAlgn="base">
                        <a:lnSpc>
                          <a:spcPts val="2175"/>
                        </a:lnSpc>
                        <a:buNone/>
                      </a:pPr>
                      <a:r>
                        <a:rPr lang="en-US" sz="2400" dirty="0">
                          <a:effectLst/>
                          <a:latin typeface="Arial Nova"/>
                        </a:rPr>
                        <a:t>Ilmenite (</a:t>
                      </a:r>
                      <a:r>
                        <a:rPr lang="en-US" sz="2400" b="0" i="0" u="none" strike="noStrike" noProof="0" dirty="0" err="1">
                          <a:effectLst/>
                          <a:latin typeface="Arial Nova"/>
                        </a:rPr>
                        <a:t>FeTiO</a:t>
                      </a:r>
                      <a:r>
                        <a:rPr lang="en-US" sz="2400" b="0" i="0" u="none" strike="noStrike" noProof="0" dirty="0">
                          <a:effectLst/>
                        </a:rPr>
                        <a:t>₃</a:t>
                      </a:r>
                      <a:r>
                        <a:rPr lang="en-US" sz="2400" dirty="0">
                          <a:effectLst/>
                          <a:latin typeface="Arial Nova"/>
                        </a:rPr>
                        <a: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r" fontAlgn="base">
                        <a:lnSpc>
                          <a:spcPts val="2175"/>
                        </a:lnSpc>
                        <a:buNone/>
                      </a:pPr>
                      <a:r>
                        <a:rPr lang="en-US" sz="2400" dirty="0">
                          <a:effectLst/>
                          <a:latin typeface="Arial Nova"/>
                        </a:rPr>
                        <a:t>0.4</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7336994"/>
                  </a:ext>
                </a:extLst>
              </a:tr>
            </a:tbl>
          </a:graphicData>
        </a:graphic>
      </p:graphicFrame>
      <p:cxnSp>
        <p:nvCxnSpPr>
          <p:cNvPr id="11" name="Straight Arrow Connector 10">
            <a:extLst>
              <a:ext uri="{FF2B5EF4-FFF2-40B4-BE49-F238E27FC236}">
                <a16:creationId xmlns:a16="http://schemas.microsoft.com/office/drawing/2014/main" id="{4DEA90B9-3CDE-E357-1364-136092CF84EC}"/>
              </a:ext>
            </a:extLst>
          </p:cNvPr>
          <p:cNvCxnSpPr/>
          <p:nvPr/>
        </p:nvCxnSpPr>
        <p:spPr>
          <a:xfrm flipV="1">
            <a:off x="2659567" y="1681127"/>
            <a:ext cx="1306909" cy="10567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C21F130-1844-3896-4ED5-63766A311D03}"/>
              </a:ext>
            </a:extLst>
          </p:cNvPr>
          <p:cNvCxnSpPr>
            <a:cxnSpLocks/>
          </p:cNvCxnSpPr>
          <p:nvPr/>
        </p:nvCxnSpPr>
        <p:spPr>
          <a:xfrm>
            <a:off x="8985194" y="3607151"/>
            <a:ext cx="1545960" cy="9153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5" name="Table 14">
            <a:extLst>
              <a:ext uri="{FF2B5EF4-FFF2-40B4-BE49-F238E27FC236}">
                <a16:creationId xmlns:a16="http://schemas.microsoft.com/office/drawing/2014/main" id="{B0C9A25E-D6A8-99AA-63F1-9B7348B7AC51}"/>
              </a:ext>
            </a:extLst>
          </p:cNvPr>
          <p:cNvGraphicFramePr>
            <a:graphicFrameLocks noGrp="1"/>
          </p:cNvGraphicFramePr>
          <p:nvPr>
            <p:extLst>
              <p:ext uri="{D42A27DB-BD31-4B8C-83A1-F6EECF244321}">
                <p14:modId xmlns:p14="http://schemas.microsoft.com/office/powerpoint/2010/main" val="569050395"/>
              </p:ext>
            </p:extLst>
          </p:nvPr>
        </p:nvGraphicFramePr>
        <p:xfrm>
          <a:off x="9111900" y="4582885"/>
          <a:ext cx="2832917" cy="1564804"/>
        </p:xfrm>
        <a:graphic>
          <a:graphicData uri="http://schemas.openxmlformats.org/drawingml/2006/table">
            <a:tbl>
              <a:tblPr firstRow="1" bandRow="1">
                <a:tableStyleId>{7E9639D4-E3E2-4D34-9284-5A2195B3D0D7}</a:tableStyleId>
              </a:tblPr>
              <a:tblGrid>
                <a:gridCol w="2832917">
                  <a:extLst>
                    <a:ext uri="{9D8B030D-6E8A-4147-A177-3AD203B41FA5}">
                      <a16:colId xmlns:a16="http://schemas.microsoft.com/office/drawing/2014/main" val="3253657336"/>
                    </a:ext>
                  </a:extLst>
                </a:gridCol>
              </a:tblGrid>
              <a:tr h="741844">
                <a:tc>
                  <a:txBody>
                    <a:bodyPr/>
                    <a:lstStyle/>
                    <a:p>
                      <a:r>
                        <a:rPr lang="en-US" dirty="0"/>
                        <a:t>RRR</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898145493"/>
                  </a:ext>
                </a:extLst>
              </a:tr>
              <a:tr h="741844">
                <a:tc>
                  <a:txBody>
                    <a:bodyPr/>
                    <a:lstStyle/>
                    <a:p>
                      <a:r>
                        <a:rPr lang="en-US" sz="2400" dirty="0">
                          <a:latin typeface="Arial Nova"/>
                        </a:rPr>
                        <a:t>485-488,505,557-564,504,483,503</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75673816"/>
                  </a:ext>
                </a:extLst>
              </a:tr>
            </a:tbl>
          </a:graphicData>
        </a:graphic>
      </p:graphicFrame>
      <p:sp>
        <p:nvSpPr>
          <p:cNvPr id="18" name="TextBox 17">
            <a:extLst>
              <a:ext uri="{FF2B5EF4-FFF2-40B4-BE49-F238E27FC236}">
                <a16:creationId xmlns:a16="http://schemas.microsoft.com/office/drawing/2014/main" id="{FE07E523-90E4-787B-D9DD-9CD5779104DE}"/>
              </a:ext>
            </a:extLst>
          </p:cNvPr>
          <p:cNvSpPr txBox="1"/>
          <p:nvPr/>
        </p:nvSpPr>
        <p:spPr>
          <a:xfrm>
            <a:off x="9072767" y="4803186"/>
            <a:ext cx="3234730"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Nova"/>
                <a:cs typeface="Times New Roman"/>
              </a:rPr>
              <a:t>Raman Peaks (cm</a:t>
            </a:r>
            <a:r>
              <a:rPr lang="en-US" sz="2400" dirty="0">
                <a:ea typeface="+mn-lt"/>
                <a:cs typeface="+mn-lt"/>
              </a:rPr>
              <a:t>⁻¹</a:t>
            </a:r>
            <a:r>
              <a:rPr lang="en-US" sz="2400" dirty="0">
                <a:latin typeface="Arial Nova"/>
                <a:cs typeface="Times New Roman"/>
              </a:rPr>
              <a:t>)</a:t>
            </a:r>
          </a:p>
        </p:txBody>
      </p:sp>
      <p:cxnSp>
        <p:nvCxnSpPr>
          <p:cNvPr id="21" name="Straight Arrow Connector 20">
            <a:extLst>
              <a:ext uri="{FF2B5EF4-FFF2-40B4-BE49-F238E27FC236}">
                <a16:creationId xmlns:a16="http://schemas.microsoft.com/office/drawing/2014/main" id="{C39394D4-A968-B586-57D4-76989E77637B}"/>
              </a:ext>
            </a:extLst>
          </p:cNvPr>
          <p:cNvCxnSpPr>
            <a:cxnSpLocks/>
          </p:cNvCxnSpPr>
          <p:nvPr/>
        </p:nvCxnSpPr>
        <p:spPr>
          <a:xfrm flipH="1">
            <a:off x="2452079" y="3634973"/>
            <a:ext cx="1488518" cy="8789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755E0C25-290A-80E3-9953-8A1D4BB2F105}"/>
              </a:ext>
            </a:extLst>
          </p:cNvPr>
          <p:cNvSpPr txBox="1"/>
          <p:nvPr/>
        </p:nvSpPr>
        <p:spPr>
          <a:xfrm>
            <a:off x="359992" y="4584914"/>
            <a:ext cx="421269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Nova"/>
              </a:rPr>
              <a:t>Anorthosite mainly consists of the mineral group called plagioclase</a:t>
            </a:r>
          </a:p>
        </p:txBody>
      </p:sp>
      <p:pic>
        <p:nvPicPr>
          <p:cNvPr id="9" name="Picture 8" descr="A pile of white gravel&#10;&#10;AI-generated content may be incorrect.">
            <a:extLst>
              <a:ext uri="{FF2B5EF4-FFF2-40B4-BE49-F238E27FC236}">
                <a16:creationId xmlns:a16="http://schemas.microsoft.com/office/drawing/2014/main" id="{F1D10D05-177A-5228-7DEB-99E453CCC8E9}"/>
              </a:ext>
            </a:extLst>
          </p:cNvPr>
          <p:cNvPicPr>
            <a:picLocks noChangeAspect="1"/>
          </p:cNvPicPr>
          <p:nvPr/>
        </p:nvPicPr>
        <p:blipFill>
          <a:blip r:embed="rId3"/>
          <a:stretch>
            <a:fillRect/>
          </a:stretch>
        </p:blipFill>
        <p:spPr>
          <a:xfrm>
            <a:off x="311258" y="1371111"/>
            <a:ext cx="2759528" cy="2554061"/>
          </a:xfrm>
          <a:prstGeom prst="rect">
            <a:avLst/>
          </a:prstGeom>
        </p:spPr>
      </p:pic>
    </p:spTree>
    <p:extLst>
      <p:ext uri="{BB962C8B-B14F-4D97-AF65-F5344CB8AC3E}">
        <p14:creationId xmlns:p14="http://schemas.microsoft.com/office/powerpoint/2010/main" val="31659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CA03E-CC1D-5C0B-9CDD-CE992ECC5DAB}"/>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633ED457-9E78-8CCB-33D2-22477A5D80F0}"/>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C9A1CF63-C672-34A9-0DEF-42DAF2484EB9}"/>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96FF99AD-0E26-7147-1F85-FF70C216AEEA}"/>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9EBCFD08-EB05-695E-1A95-8C7A51A76126}"/>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1C346A5D-A84C-0545-7A89-741BD1B68A69}"/>
              </a:ext>
            </a:extLst>
          </p:cNvPr>
          <p:cNvSpPr/>
          <p:nvPr/>
        </p:nvSpPr>
        <p:spPr>
          <a:xfrm>
            <a:off x="4846" y="6534830"/>
            <a:ext cx="2950464"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5879D89-8FEC-FF1D-E299-576B603146E6}"/>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5</a:t>
            </a:r>
          </a:p>
        </p:txBody>
      </p:sp>
      <p:grpSp>
        <p:nvGrpSpPr>
          <p:cNvPr id="10" name="Group 9">
            <a:extLst>
              <a:ext uri="{FF2B5EF4-FFF2-40B4-BE49-F238E27FC236}">
                <a16:creationId xmlns:a16="http://schemas.microsoft.com/office/drawing/2014/main" id="{CC1A893F-A161-13F1-7B5C-9C303713FD45}"/>
              </a:ext>
            </a:extLst>
          </p:cNvPr>
          <p:cNvGrpSpPr/>
          <p:nvPr/>
        </p:nvGrpSpPr>
        <p:grpSpPr>
          <a:xfrm>
            <a:off x="104791" y="345432"/>
            <a:ext cx="9499714" cy="5729263"/>
            <a:chOff x="300734" y="345432"/>
            <a:chExt cx="9499714" cy="5729263"/>
          </a:xfrm>
        </p:grpSpPr>
        <p:sp>
          <p:nvSpPr>
            <p:cNvPr id="3" name="TextBox 2">
              <a:extLst>
                <a:ext uri="{FF2B5EF4-FFF2-40B4-BE49-F238E27FC236}">
                  <a16:creationId xmlns:a16="http://schemas.microsoft.com/office/drawing/2014/main" id="{2F4409DE-1909-B392-034A-EFDF9550173A}"/>
                </a:ext>
              </a:extLst>
            </p:cNvPr>
            <p:cNvSpPr txBox="1"/>
            <p:nvPr/>
          </p:nvSpPr>
          <p:spPr>
            <a:xfrm>
              <a:off x="305574" y="345432"/>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Raman Spectroscopy</a:t>
              </a:r>
            </a:p>
          </p:txBody>
        </p:sp>
        <p:sp>
          <p:nvSpPr>
            <p:cNvPr id="4" name="Oval 3">
              <a:extLst>
                <a:ext uri="{FF2B5EF4-FFF2-40B4-BE49-F238E27FC236}">
                  <a16:creationId xmlns:a16="http://schemas.microsoft.com/office/drawing/2014/main" id="{8DE5150E-068D-7F24-F3E8-78536888B5B1}"/>
                </a:ext>
              </a:extLst>
            </p:cNvPr>
            <p:cNvSpPr/>
            <p:nvPr/>
          </p:nvSpPr>
          <p:spPr>
            <a:xfrm>
              <a:off x="2685361" y="2781758"/>
              <a:ext cx="179024" cy="220337"/>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descr="A close up of a black object&#10;&#10;AI-generated content may be incorrect.">
              <a:extLst>
                <a:ext uri="{FF2B5EF4-FFF2-40B4-BE49-F238E27FC236}">
                  <a16:creationId xmlns:a16="http://schemas.microsoft.com/office/drawing/2014/main" id="{0310CE13-481C-FBCA-6131-EBC109B02FE2}"/>
                </a:ext>
              </a:extLst>
            </p:cNvPr>
            <p:cNvPicPr>
              <a:picLocks noChangeAspect="1"/>
            </p:cNvPicPr>
            <p:nvPr/>
          </p:nvPicPr>
          <p:blipFill>
            <a:blip r:embed="rId3"/>
            <a:stretch>
              <a:fillRect/>
            </a:stretch>
          </p:blipFill>
          <p:spPr>
            <a:xfrm>
              <a:off x="2547833" y="1129999"/>
              <a:ext cx="1522779" cy="4944696"/>
            </a:xfrm>
            <a:prstGeom prst="rect">
              <a:avLst/>
            </a:prstGeom>
          </p:spPr>
        </p:pic>
        <p:sp>
          <p:nvSpPr>
            <p:cNvPr id="6" name="Rectangle 5">
              <a:extLst>
                <a:ext uri="{FF2B5EF4-FFF2-40B4-BE49-F238E27FC236}">
                  <a16:creationId xmlns:a16="http://schemas.microsoft.com/office/drawing/2014/main" id="{8C4C3D18-4492-10F4-F0DE-FB5064B9DA15}"/>
                </a:ext>
              </a:extLst>
            </p:cNvPr>
            <p:cNvSpPr/>
            <p:nvPr/>
          </p:nvSpPr>
          <p:spPr>
            <a:xfrm rot="1620000">
              <a:off x="300734" y="1220511"/>
              <a:ext cx="922662" cy="674783"/>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CE4481-A7CE-4E69-1DCC-3F9EB876720F}"/>
                </a:ext>
              </a:extLst>
            </p:cNvPr>
            <p:cNvSpPr/>
            <p:nvPr/>
          </p:nvSpPr>
          <p:spPr>
            <a:xfrm rot="17820000">
              <a:off x="1106851" y="1660769"/>
              <a:ext cx="441986" cy="351621"/>
            </a:xfrm>
            <a:prstGeom prst="rect">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99621A2-3BF5-05BB-9938-5BB1D1CD0D91}"/>
                </a:ext>
              </a:extLst>
            </p:cNvPr>
            <p:cNvCxnSpPr>
              <a:cxnSpLocks/>
            </p:cNvCxnSpPr>
            <p:nvPr/>
          </p:nvCxnSpPr>
          <p:spPr>
            <a:xfrm flipH="1" flipV="1">
              <a:off x="1485308" y="1979495"/>
              <a:ext cx="1267596" cy="905743"/>
            </a:xfrm>
            <a:prstGeom prst="straightConnector1">
              <a:avLst/>
            </a:prstGeom>
            <a:ln>
              <a:prstDash val="dash"/>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a:extLst>
                <a:ext uri="{FF2B5EF4-FFF2-40B4-BE49-F238E27FC236}">
                  <a16:creationId xmlns:a16="http://schemas.microsoft.com/office/drawing/2014/main" id="{77F2715C-C8F3-FF52-548E-CE33C656D0E8}"/>
                </a:ext>
              </a:extLst>
            </p:cNvPr>
            <p:cNvCxnSpPr/>
            <p:nvPr/>
          </p:nvCxnSpPr>
          <p:spPr>
            <a:xfrm>
              <a:off x="1511933" y="1872866"/>
              <a:ext cx="1236118" cy="101014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grpSp>
        <p:nvGrpSpPr>
          <p:cNvPr id="14" name="Group 13">
            <a:extLst>
              <a:ext uri="{FF2B5EF4-FFF2-40B4-BE49-F238E27FC236}">
                <a16:creationId xmlns:a16="http://schemas.microsoft.com/office/drawing/2014/main" id="{A7B495E2-B642-6120-1694-4EA514303905}"/>
              </a:ext>
            </a:extLst>
          </p:cNvPr>
          <p:cNvGrpSpPr/>
          <p:nvPr/>
        </p:nvGrpSpPr>
        <p:grpSpPr>
          <a:xfrm>
            <a:off x="6713776" y="1497443"/>
            <a:ext cx="1511894" cy="4476610"/>
            <a:chOff x="9362290" y="1772256"/>
            <a:chExt cx="1522779" cy="4182696"/>
          </a:xfrm>
        </p:grpSpPr>
        <p:pic>
          <p:nvPicPr>
            <p:cNvPr id="12" name="Picture 11" descr="A close up of a black object&#10;&#10;AI-generated content may be incorrect.">
              <a:extLst>
                <a:ext uri="{FF2B5EF4-FFF2-40B4-BE49-F238E27FC236}">
                  <a16:creationId xmlns:a16="http://schemas.microsoft.com/office/drawing/2014/main" id="{6BB2D3C4-4F2D-B272-C6D9-81AEB5F859D7}"/>
                </a:ext>
              </a:extLst>
            </p:cNvPr>
            <p:cNvPicPr>
              <a:picLocks noChangeAspect="1"/>
            </p:cNvPicPr>
            <p:nvPr/>
          </p:nvPicPr>
          <p:blipFill>
            <a:blip r:embed="rId3"/>
            <a:stretch>
              <a:fillRect/>
            </a:stretch>
          </p:blipFill>
          <p:spPr>
            <a:xfrm>
              <a:off x="9362290" y="1772256"/>
              <a:ext cx="1522779" cy="4182696"/>
            </a:xfrm>
            <a:prstGeom prst="rect">
              <a:avLst/>
            </a:prstGeom>
          </p:spPr>
        </p:pic>
        <p:sp>
          <p:nvSpPr>
            <p:cNvPr id="13" name="Oval 12">
              <a:extLst>
                <a:ext uri="{FF2B5EF4-FFF2-40B4-BE49-F238E27FC236}">
                  <a16:creationId xmlns:a16="http://schemas.microsoft.com/office/drawing/2014/main" id="{58FB032B-DA67-04FC-F5E9-397AEFD03062}"/>
                </a:ext>
              </a:extLst>
            </p:cNvPr>
            <p:cNvSpPr/>
            <p:nvPr/>
          </p:nvSpPr>
          <p:spPr>
            <a:xfrm>
              <a:off x="9488932" y="3184529"/>
              <a:ext cx="179024" cy="220337"/>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6486C99C-3DB2-33ED-A7B6-075E6D6F2768}"/>
              </a:ext>
            </a:extLst>
          </p:cNvPr>
          <p:cNvSpPr/>
          <p:nvPr/>
        </p:nvSpPr>
        <p:spPr>
          <a:xfrm rot="1620000">
            <a:off x="4477563" y="1489984"/>
            <a:ext cx="922662" cy="674783"/>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D3D871E-693C-A2E9-96F8-9E6D330CB00F}"/>
              </a:ext>
            </a:extLst>
          </p:cNvPr>
          <p:cNvSpPr/>
          <p:nvPr/>
        </p:nvSpPr>
        <p:spPr>
          <a:xfrm rot="17820000">
            <a:off x="5283680" y="1930242"/>
            <a:ext cx="441986" cy="351621"/>
          </a:xfrm>
          <a:prstGeom prst="rect">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CC5D1562-C2A2-1D05-FD0C-753CB3E80BB3}"/>
              </a:ext>
            </a:extLst>
          </p:cNvPr>
          <p:cNvCxnSpPr>
            <a:cxnSpLocks/>
          </p:cNvCxnSpPr>
          <p:nvPr/>
        </p:nvCxnSpPr>
        <p:spPr>
          <a:xfrm>
            <a:off x="5688762" y="2142339"/>
            <a:ext cx="1236118" cy="101014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7" name="Straight Arrow Connector 26">
            <a:extLst>
              <a:ext uri="{FF2B5EF4-FFF2-40B4-BE49-F238E27FC236}">
                <a16:creationId xmlns:a16="http://schemas.microsoft.com/office/drawing/2014/main" id="{D312A6C8-43B8-51BF-5388-A243D1E46D27}"/>
              </a:ext>
            </a:extLst>
          </p:cNvPr>
          <p:cNvCxnSpPr>
            <a:cxnSpLocks/>
          </p:cNvCxnSpPr>
          <p:nvPr/>
        </p:nvCxnSpPr>
        <p:spPr>
          <a:xfrm flipH="1" flipV="1">
            <a:off x="5662137" y="2248969"/>
            <a:ext cx="1267596" cy="905743"/>
          </a:xfrm>
          <a:prstGeom prst="straightConnector1">
            <a:avLst/>
          </a:prstGeom>
          <a:ln>
            <a:prstDash val="dash"/>
            <a:tailEnd type="triangle"/>
          </a:ln>
        </p:spPr>
        <p:style>
          <a:lnRef idx="3">
            <a:schemeClr val="accent6"/>
          </a:lnRef>
          <a:fillRef idx="0">
            <a:schemeClr val="accent6"/>
          </a:fillRef>
          <a:effectRef idx="2">
            <a:schemeClr val="accent6"/>
          </a:effectRef>
          <a:fontRef idx="minor">
            <a:schemeClr val="tx1"/>
          </a:fontRef>
        </p:style>
      </p:cxnSp>
      <p:sp>
        <p:nvSpPr>
          <p:cNvPr id="31" name="Oval 30">
            <a:extLst>
              <a:ext uri="{FF2B5EF4-FFF2-40B4-BE49-F238E27FC236}">
                <a16:creationId xmlns:a16="http://schemas.microsoft.com/office/drawing/2014/main" id="{2D1583CA-7FBF-CE90-1A21-4DDE6D8A01EB}"/>
              </a:ext>
            </a:extLst>
          </p:cNvPr>
          <p:cNvSpPr/>
          <p:nvPr/>
        </p:nvSpPr>
        <p:spPr>
          <a:xfrm>
            <a:off x="2446087" y="2744228"/>
            <a:ext cx="177744" cy="23582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3" name="Picture 32">
            <a:extLst>
              <a:ext uri="{FF2B5EF4-FFF2-40B4-BE49-F238E27FC236}">
                <a16:creationId xmlns:a16="http://schemas.microsoft.com/office/drawing/2014/main" id="{139C0D0C-BF0D-7198-B677-1E83C837D3D4}"/>
              </a:ext>
            </a:extLst>
          </p:cNvPr>
          <p:cNvPicPr>
            <a:picLocks noChangeAspect="1"/>
          </p:cNvPicPr>
          <p:nvPr/>
        </p:nvPicPr>
        <p:blipFill>
          <a:blip r:embed="rId4"/>
          <a:stretch>
            <a:fillRect/>
          </a:stretch>
        </p:blipFill>
        <p:spPr>
          <a:xfrm>
            <a:off x="104673" y="3486314"/>
            <a:ext cx="2003661" cy="2206210"/>
          </a:xfrm>
          <a:prstGeom prst="rect">
            <a:avLst/>
          </a:prstGeom>
        </p:spPr>
      </p:pic>
      <p:pic>
        <p:nvPicPr>
          <p:cNvPr id="35" name="Picture 34">
            <a:extLst>
              <a:ext uri="{FF2B5EF4-FFF2-40B4-BE49-F238E27FC236}">
                <a16:creationId xmlns:a16="http://schemas.microsoft.com/office/drawing/2014/main" id="{25DECCBC-5F98-68EA-3D1D-233C628BC490}"/>
              </a:ext>
            </a:extLst>
          </p:cNvPr>
          <p:cNvPicPr>
            <a:picLocks noChangeAspect="1"/>
          </p:cNvPicPr>
          <p:nvPr/>
        </p:nvPicPr>
        <p:blipFill>
          <a:blip r:embed="rId5"/>
          <a:stretch>
            <a:fillRect/>
          </a:stretch>
        </p:blipFill>
        <p:spPr>
          <a:xfrm>
            <a:off x="3869926" y="3486955"/>
            <a:ext cx="2838199" cy="2216353"/>
          </a:xfrm>
          <a:prstGeom prst="rect">
            <a:avLst/>
          </a:prstGeom>
        </p:spPr>
      </p:pic>
      <p:sp>
        <p:nvSpPr>
          <p:cNvPr id="37" name="Arrow: Down 36">
            <a:extLst>
              <a:ext uri="{FF2B5EF4-FFF2-40B4-BE49-F238E27FC236}">
                <a16:creationId xmlns:a16="http://schemas.microsoft.com/office/drawing/2014/main" id="{19D0B75B-FD1F-EED5-D553-1FAB7321BA36}"/>
              </a:ext>
            </a:extLst>
          </p:cNvPr>
          <p:cNvSpPr/>
          <p:nvPr/>
        </p:nvSpPr>
        <p:spPr>
          <a:xfrm>
            <a:off x="7282195" y="738186"/>
            <a:ext cx="370567" cy="756576"/>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59EE778-3021-982E-B39A-077B0A19424E}"/>
              </a:ext>
            </a:extLst>
          </p:cNvPr>
          <p:cNvSpPr txBox="1"/>
          <p:nvPr/>
        </p:nvSpPr>
        <p:spPr>
          <a:xfrm>
            <a:off x="6033477" y="33506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Nova"/>
                <a:cs typeface="Times New Roman"/>
              </a:rPr>
              <a:t>Uniaxial Compression</a:t>
            </a:r>
          </a:p>
        </p:txBody>
      </p:sp>
      <p:sp>
        <p:nvSpPr>
          <p:cNvPr id="41" name="TextBox 40">
            <a:extLst>
              <a:ext uri="{FF2B5EF4-FFF2-40B4-BE49-F238E27FC236}">
                <a16:creationId xmlns:a16="http://schemas.microsoft.com/office/drawing/2014/main" id="{FACCE1B7-882C-9C9F-83FC-6133973FF1A0}"/>
              </a:ext>
            </a:extLst>
          </p:cNvPr>
          <p:cNvSpPr txBox="1"/>
          <p:nvPr/>
        </p:nvSpPr>
        <p:spPr>
          <a:xfrm>
            <a:off x="8290757" y="1601945"/>
            <a:ext cx="3591463"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Sans-Serif"/>
              <a:buChar char="-"/>
            </a:pPr>
            <a:r>
              <a:rPr lang="en-US" sz="2000" dirty="0">
                <a:latin typeface="Arial Nova"/>
                <a:ea typeface="Calibri"/>
                <a:cs typeface="Calibri"/>
              </a:rPr>
              <a:t>Laser to excite molecules</a:t>
            </a:r>
            <a:endParaRPr lang="en-US" sz="2000">
              <a:solidFill>
                <a:srgbClr val="444444"/>
              </a:solidFill>
              <a:latin typeface="Arial Nova"/>
              <a:ea typeface="Calibri"/>
              <a:cs typeface="Calibri"/>
            </a:endParaRPr>
          </a:p>
          <a:p>
            <a:pPr marL="342900" indent="-342900">
              <a:buFont typeface="Calibri,Sans-Serif"/>
              <a:buChar char="-"/>
            </a:pPr>
            <a:r>
              <a:rPr lang="en-US" sz="2000" dirty="0">
                <a:latin typeface="Arial Nova"/>
                <a:ea typeface="Calibri"/>
                <a:cs typeface="Calibri"/>
              </a:rPr>
              <a:t>Each individual resultant peak shows a singular molecular bond </a:t>
            </a:r>
            <a:endParaRPr lang="en-US" sz="2000" dirty="0">
              <a:solidFill>
                <a:srgbClr val="444444"/>
              </a:solidFill>
              <a:latin typeface="Arial Nova"/>
              <a:ea typeface="Calibri"/>
              <a:cs typeface="Calibri"/>
            </a:endParaRPr>
          </a:p>
          <a:p>
            <a:pPr marL="342900" indent="-342900">
              <a:buFont typeface="Calibri,Sans-Serif"/>
              <a:buChar char="-"/>
            </a:pPr>
            <a:r>
              <a:rPr lang="en-US" sz="2000" dirty="0">
                <a:latin typeface="Arial Nova"/>
                <a:ea typeface="Calibri"/>
                <a:cs typeface="Calibri"/>
              </a:rPr>
              <a:t>Every material has characteristic peaks</a:t>
            </a:r>
            <a:endParaRPr lang="en-US" sz="2000">
              <a:solidFill>
                <a:srgbClr val="444444"/>
              </a:solidFill>
              <a:latin typeface="Arial Nova"/>
              <a:ea typeface="Calibri"/>
              <a:cs typeface="Calibri"/>
            </a:endParaRPr>
          </a:p>
          <a:p>
            <a:pPr marL="342900" indent="-342900">
              <a:buFont typeface="Calibri,Sans-Serif"/>
              <a:buChar char="-"/>
            </a:pPr>
            <a:r>
              <a:rPr lang="en-US" sz="2000" dirty="0">
                <a:latin typeface="Arial Nova"/>
                <a:ea typeface="Calibri"/>
                <a:cs typeface="Calibri"/>
              </a:rPr>
              <a:t>Observing peak shifts due to external stimuli can be used to determine the sensing properties of a material</a:t>
            </a:r>
            <a:endParaRPr lang="en-US" sz="2000">
              <a:solidFill>
                <a:srgbClr val="444444"/>
              </a:solidFill>
              <a:latin typeface="Arial Nova"/>
              <a:ea typeface="Calibri"/>
              <a:cs typeface="Calibri"/>
            </a:endParaRPr>
          </a:p>
          <a:p>
            <a:pPr marL="285750" indent="-285750" algn="l">
              <a:buFont typeface="Calibri"/>
              <a:buChar char="-"/>
            </a:pPr>
            <a:endParaRPr lang="en-US" dirty="0"/>
          </a:p>
        </p:txBody>
      </p:sp>
    </p:spTree>
    <p:extLst>
      <p:ext uri="{BB962C8B-B14F-4D97-AF65-F5344CB8AC3E}">
        <p14:creationId xmlns:p14="http://schemas.microsoft.com/office/powerpoint/2010/main" val="46798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0651C-D6DC-A7EA-2FCD-BC8A594BCA7C}"/>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223D09E9-75AD-895C-1BE6-BD73A9C1B064}"/>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DCEEDD32-3514-6D68-AE74-057453D19D8C}"/>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CCC1FE5C-D245-F05D-3A0D-1F03388A8C26}"/>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8922D5BB-00D8-4C0C-BDEA-C6A1DD7BEE6B}"/>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4E3BCDFB-DADC-77BD-7142-069B5969BA48}"/>
              </a:ext>
            </a:extLst>
          </p:cNvPr>
          <p:cNvSpPr/>
          <p:nvPr/>
        </p:nvSpPr>
        <p:spPr>
          <a:xfrm>
            <a:off x="3238461" y="6544599"/>
            <a:ext cx="2950464"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228352F-8E7F-DCAA-423C-2FD111BDFDF5}"/>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6</a:t>
            </a:r>
          </a:p>
        </p:txBody>
      </p:sp>
      <p:sp>
        <p:nvSpPr>
          <p:cNvPr id="3" name="TextBox 2">
            <a:extLst>
              <a:ext uri="{FF2B5EF4-FFF2-40B4-BE49-F238E27FC236}">
                <a16:creationId xmlns:a16="http://schemas.microsoft.com/office/drawing/2014/main" id="{F10AE4E9-AC28-521B-D10B-109B03AF7BF0}"/>
              </a:ext>
            </a:extLst>
          </p:cNvPr>
          <p:cNvSpPr txBox="1"/>
          <p:nvPr/>
        </p:nvSpPr>
        <p:spPr>
          <a:xfrm>
            <a:off x="307684" y="367393"/>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Times New Roman"/>
                <a:cs typeface="Times New Roman"/>
              </a:rPr>
              <a:t>Sample</a:t>
            </a:r>
          </a:p>
        </p:txBody>
      </p:sp>
      <p:pic>
        <p:nvPicPr>
          <p:cNvPr id="5" name="Picture 4" descr="A close up of a black object&#10;&#10;AI-generated content may be incorrect.">
            <a:extLst>
              <a:ext uri="{FF2B5EF4-FFF2-40B4-BE49-F238E27FC236}">
                <a16:creationId xmlns:a16="http://schemas.microsoft.com/office/drawing/2014/main" id="{4BDC95F2-5EE2-6709-CFEC-55B4FAB46D26}"/>
              </a:ext>
            </a:extLst>
          </p:cNvPr>
          <p:cNvPicPr>
            <a:picLocks noChangeAspect="1"/>
          </p:cNvPicPr>
          <p:nvPr/>
        </p:nvPicPr>
        <p:blipFill>
          <a:blip r:embed="rId3"/>
          <a:stretch>
            <a:fillRect/>
          </a:stretch>
        </p:blipFill>
        <p:spPr>
          <a:xfrm>
            <a:off x="9808916" y="858960"/>
            <a:ext cx="1522779" cy="4944696"/>
          </a:xfrm>
          <a:prstGeom prst="rect">
            <a:avLst/>
          </a:prstGeom>
        </p:spPr>
      </p:pic>
      <p:sp>
        <p:nvSpPr>
          <p:cNvPr id="7" name="TextBox 3722">
            <a:extLst>
              <a:ext uri="{FF2B5EF4-FFF2-40B4-BE49-F238E27FC236}">
                <a16:creationId xmlns:a16="http://schemas.microsoft.com/office/drawing/2014/main" id="{C864724B-49E3-2ADB-E22B-AFFCFE253CC1}"/>
              </a:ext>
            </a:extLst>
          </p:cNvPr>
          <p:cNvSpPr txBox="1"/>
          <p:nvPr/>
        </p:nvSpPr>
        <p:spPr>
          <a:xfrm rot="1800000">
            <a:off x="9351133" y="5744151"/>
            <a:ext cx="1005594"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a:cs typeface="Times New Roman"/>
              </a:rPr>
              <a:t>3.8mm</a:t>
            </a:r>
            <a:endParaRPr lang="en-US">
              <a:latin typeface="Times New Roman" panose="02020603050405020304" pitchFamily="18" charset="0"/>
              <a:cs typeface="Times New Roman" panose="02020603050405020304" pitchFamily="18" charset="0"/>
            </a:endParaRPr>
          </a:p>
        </p:txBody>
      </p:sp>
      <p:sp>
        <p:nvSpPr>
          <p:cNvPr id="9" name="TextBox 3722">
            <a:extLst>
              <a:ext uri="{FF2B5EF4-FFF2-40B4-BE49-F238E27FC236}">
                <a16:creationId xmlns:a16="http://schemas.microsoft.com/office/drawing/2014/main" id="{45C06DB6-642F-F12B-AFF1-286B3D2D2F43}"/>
              </a:ext>
            </a:extLst>
          </p:cNvPr>
          <p:cNvSpPr txBox="1"/>
          <p:nvPr/>
        </p:nvSpPr>
        <p:spPr>
          <a:xfrm rot="5400000">
            <a:off x="10914209" y="3057611"/>
            <a:ext cx="1005594"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a:cs typeface="Times New Roman"/>
              </a:rPr>
              <a:t>16mm</a:t>
            </a:r>
            <a:endParaRPr lang="en-US">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BD093E0-5D48-3070-0BD9-51E7FF6A6EC6}"/>
              </a:ext>
            </a:extLst>
          </p:cNvPr>
          <p:cNvCxnSpPr/>
          <p:nvPr/>
        </p:nvCxnSpPr>
        <p:spPr>
          <a:xfrm flipV="1">
            <a:off x="11242648" y="919041"/>
            <a:ext cx="444097" cy="1103"/>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86CF829-C94B-62BE-5599-79E5B129A664}"/>
              </a:ext>
            </a:extLst>
          </p:cNvPr>
          <p:cNvCxnSpPr>
            <a:cxnSpLocks/>
          </p:cNvCxnSpPr>
          <p:nvPr/>
        </p:nvCxnSpPr>
        <p:spPr>
          <a:xfrm flipV="1">
            <a:off x="11262186" y="5618041"/>
            <a:ext cx="444097" cy="1103"/>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881E9F3F-3915-EAD5-3080-6EF440BAF2BA}"/>
              </a:ext>
            </a:extLst>
          </p:cNvPr>
          <p:cNvCxnSpPr/>
          <p:nvPr/>
        </p:nvCxnSpPr>
        <p:spPr>
          <a:xfrm flipH="1">
            <a:off x="11403495" y="925590"/>
            <a:ext cx="23446" cy="1832705"/>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968729A1-1C89-D531-B2F1-0B140628C1B2}"/>
              </a:ext>
            </a:extLst>
          </p:cNvPr>
          <p:cNvCxnSpPr>
            <a:cxnSpLocks/>
          </p:cNvCxnSpPr>
          <p:nvPr/>
        </p:nvCxnSpPr>
        <p:spPr>
          <a:xfrm flipH="1">
            <a:off x="11413263" y="3465590"/>
            <a:ext cx="3908" cy="2155089"/>
          </a:xfrm>
          <a:prstGeom prst="straightConnector1">
            <a:avLst/>
          </a:prstGeom>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C75C0F36-C5D7-ADFD-D11B-4C65DFB598C8}"/>
              </a:ext>
            </a:extLst>
          </p:cNvPr>
          <p:cNvCxnSpPr>
            <a:cxnSpLocks/>
          </p:cNvCxnSpPr>
          <p:nvPr/>
        </p:nvCxnSpPr>
        <p:spPr>
          <a:xfrm flipV="1">
            <a:off x="10138724" y="5754810"/>
            <a:ext cx="151021" cy="137873"/>
          </a:xfrm>
          <a:prstGeom prst="straightConnector1">
            <a:avLst/>
          </a:prstGeom>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76FCBA12-7C6D-6A60-BD7B-1AAB21F2A38D}"/>
              </a:ext>
            </a:extLst>
          </p:cNvPr>
          <p:cNvCxnSpPr>
            <a:cxnSpLocks/>
          </p:cNvCxnSpPr>
          <p:nvPr/>
        </p:nvCxnSpPr>
        <p:spPr>
          <a:xfrm flipV="1">
            <a:off x="9650261" y="5520349"/>
            <a:ext cx="151022" cy="108563"/>
          </a:xfrm>
          <a:prstGeom prst="straightConnector1">
            <a:avLst/>
          </a:prstGeom>
        </p:spPr>
        <p:style>
          <a:lnRef idx="1">
            <a:schemeClr val="dk1"/>
          </a:lnRef>
          <a:fillRef idx="0">
            <a:schemeClr val="dk1"/>
          </a:fillRef>
          <a:effectRef idx="0">
            <a:schemeClr val="dk1"/>
          </a:effectRef>
          <a:fontRef idx="minor">
            <a:schemeClr val="tx1"/>
          </a:fontRef>
        </p:style>
      </p:cxnSp>
      <p:pic>
        <p:nvPicPr>
          <p:cNvPr id="29" name="Picture 28" descr="A diagram of a device&#10;&#10;AI-generated content may be incorrect.">
            <a:extLst>
              <a:ext uri="{FF2B5EF4-FFF2-40B4-BE49-F238E27FC236}">
                <a16:creationId xmlns:a16="http://schemas.microsoft.com/office/drawing/2014/main" id="{CF1BFCDF-7E0E-47D8-A64F-84A747B7F899}"/>
              </a:ext>
            </a:extLst>
          </p:cNvPr>
          <p:cNvPicPr>
            <a:picLocks noChangeAspect="1"/>
          </p:cNvPicPr>
          <p:nvPr/>
        </p:nvPicPr>
        <p:blipFill>
          <a:blip r:embed="rId4"/>
          <a:srcRect l="1147" t="3226" r="1147" b="-1210"/>
          <a:stretch/>
        </p:blipFill>
        <p:spPr>
          <a:xfrm>
            <a:off x="311027" y="1330268"/>
            <a:ext cx="4729457" cy="4476017"/>
          </a:xfrm>
          <a:prstGeom prst="rect">
            <a:avLst/>
          </a:prstGeom>
        </p:spPr>
      </p:pic>
      <p:sp>
        <p:nvSpPr>
          <p:cNvPr id="32" name="TextBox 31">
            <a:extLst>
              <a:ext uri="{FF2B5EF4-FFF2-40B4-BE49-F238E27FC236}">
                <a16:creationId xmlns:a16="http://schemas.microsoft.com/office/drawing/2014/main" id="{21557CE2-C265-F4EB-F3A8-04F1D76B00FC}"/>
              </a:ext>
            </a:extLst>
          </p:cNvPr>
          <p:cNvSpPr txBox="1"/>
          <p:nvPr/>
        </p:nvSpPr>
        <p:spPr>
          <a:xfrm>
            <a:off x="5330293" y="1215639"/>
            <a:ext cx="3847122"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Sans-Serif"/>
              <a:buChar char="-"/>
            </a:pPr>
            <a:r>
              <a:rPr lang="en-US" sz="2400" dirty="0">
                <a:latin typeface="Arial Nova"/>
                <a:cs typeface="Times New Roman"/>
              </a:rPr>
              <a:t>Digital light processing (DLP), is a type of 3D printing that uses UV light to cure a sample layer by layer</a:t>
            </a:r>
          </a:p>
          <a:p>
            <a:pPr marL="285750" indent="-285750" algn="l">
              <a:buFont typeface="Calibri"/>
              <a:buChar char="-"/>
            </a:pPr>
            <a:endParaRPr lang="en-US" dirty="0"/>
          </a:p>
        </p:txBody>
      </p:sp>
      <p:sp>
        <p:nvSpPr>
          <p:cNvPr id="2" name="TextBox 1">
            <a:extLst>
              <a:ext uri="{FF2B5EF4-FFF2-40B4-BE49-F238E27FC236}">
                <a16:creationId xmlns:a16="http://schemas.microsoft.com/office/drawing/2014/main" id="{7D4BD96B-A031-656E-85AE-285C6A7E42F2}"/>
              </a:ext>
            </a:extLst>
          </p:cNvPr>
          <p:cNvSpPr txBox="1"/>
          <p:nvPr/>
        </p:nvSpPr>
        <p:spPr>
          <a:xfrm>
            <a:off x="-4670" y="6343801"/>
            <a:ext cx="664587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Arial Nova"/>
                <a:ea typeface="+mn-lt"/>
                <a:cs typeface="+mn-lt"/>
              </a:rPr>
              <a:t>Zongheng3D. (n.d.). </a:t>
            </a:r>
            <a:r>
              <a:rPr lang="en-US" sz="1100" i="1" dirty="0">
                <a:latin typeface="Arial Nova"/>
                <a:ea typeface="+mn-lt"/>
                <a:cs typeface="+mn-lt"/>
              </a:rPr>
              <a:t>DLP 3D Printing: Comprehensive Guide</a:t>
            </a:r>
            <a:endParaRPr lang="en-US" sz="1100" dirty="0">
              <a:latin typeface="Arial Nova"/>
            </a:endParaRPr>
          </a:p>
        </p:txBody>
      </p:sp>
    </p:spTree>
    <p:extLst>
      <p:ext uri="{BB962C8B-B14F-4D97-AF65-F5344CB8AC3E}">
        <p14:creationId xmlns:p14="http://schemas.microsoft.com/office/powerpoint/2010/main" val="346228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D68F7-4A88-551F-DD04-2DA90A41381B}"/>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F521998A-7E19-0D32-64F7-E8E103F2A3AF}"/>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E92F0BF1-81B4-2412-6603-A5EA681AB40F}"/>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D2640A5E-92FE-0DA6-65FE-9EFDB7AB0812}"/>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1C9AC6B2-BB52-6223-6488-2FD8256C225A}"/>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95D9D2DF-B878-7FC1-512D-FF53AC3893E9}"/>
              </a:ext>
            </a:extLst>
          </p:cNvPr>
          <p:cNvSpPr/>
          <p:nvPr/>
        </p:nvSpPr>
        <p:spPr>
          <a:xfrm>
            <a:off x="3238461" y="6544599"/>
            <a:ext cx="2950464"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5BB8141-B90C-3CDA-6451-4240D58F104B}"/>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7</a:t>
            </a:r>
          </a:p>
        </p:txBody>
      </p:sp>
      <p:grpSp>
        <p:nvGrpSpPr>
          <p:cNvPr id="18" name="Gruppieren 22">
            <a:extLst>
              <a:ext uri="{FF2B5EF4-FFF2-40B4-BE49-F238E27FC236}">
                <a16:creationId xmlns:a16="http://schemas.microsoft.com/office/drawing/2014/main" id="{0A006B68-D44B-20D0-38BB-2AE15776A5ED}"/>
              </a:ext>
            </a:extLst>
          </p:cNvPr>
          <p:cNvGrpSpPr/>
          <p:nvPr/>
        </p:nvGrpSpPr>
        <p:grpSpPr>
          <a:xfrm>
            <a:off x="111669" y="1713432"/>
            <a:ext cx="11988200" cy="2966530"/>
            <a:chOff x="101900" y="1684125"/>
            <a:chExt cx="11988200" cy="2966530"/>
          </a:xfrm>
        </p:grpSpPr>
        <p:grpSp>
          <p:nvGrpSpPr>
            <p:cNvPr id="3" name="Gruppieren 15">
              <a:extLst>
                <a:ext uri="{FF2B5EF4-FFF2-40B4-BE49-F238E27FC236}">
                  <a16:creationId xmlns:a16="http://schemas.microsoft.com/office/drawing/2014/main" id="{0200D8E8-C9F2-2CFC-19A0-8F1C8BFB4EDA}"/>
                </a:ext>
              </a:extLst>
            </p:cNvPr>
            <p:cNvGrpSpPr/>
            <p:nvPr/>
          </p:nvGrpSpPr>
          <p:grpSpPr>
            <a:xfrm>
              <a:off x="101900" y="1684125"/>
              <a:ext cx="11988200" cy="2966530"/>
              <a:chOff x="101900" y="1684125"/>
              <a:chExt cx="11988200" cy="2966530"/>
            </a:xfrm>
          </p:grpSpPr>
          <p:grpSp>
            <p:nvGrpSpPr>
              <p:cNvPr id="8" name="Gruppieren 14">
                <a:extLst>
                  <a:ext uri="{FF2B5EF4-FFF2-40B4-BE49-F238E27FC236}">
                    <a16:creationId xmlns:a16="http://schemas.microsoft.com/office/drawing/2014/main" id="{9CA7EB25-A600-690A-672D-38B5C9303FAC}"/>
                  </a:ext>
                </a:extLst>
              </p:cNvPr>
              <p:cNvGrpSpPr/>
              <p:nvPr/>
            </p:nvGrpSpPr>
            <p:grpSpPr>
              <a:xfrm>
                <a:off x="101900" y="1684125"/>
                <a:ext cx="3955372" cy="2966530"/>
                <a:chOff x="101900" y="1684125"/>
                <a:chExt cx="3955372" cy="2966530"/>
              </a:xfrm>
            </p:grpSpPr>
            <p:pic>
              <p:nvPicPr>
                <p:cNvPr id="15" name="Grafik 8" descr="Ein Bild, das Maschine, Forschungsinstrument, Werkzeugmaschine, Im Haus enthält.&#10;&#10;KI-generierte Inhalte können fehlerhaft sein.">
                  <a:extLst>
                    <a:ext uri="{FF2B5EF4-FFF2-40B4-BE49-F238E27FC236}">
                      <a16:creationId xmlns:a16="http://schemas.microsoft.com/office/drawing/2014/main" id="{8D4903F3-DDF6-15D3-C396-0ACAB552A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00" y="1684126"/>
                  <a:ext cx="3955372" cy="2966529"/>
                </a:xfrm>
                <a:prstGeom prst="rect">
                  <a:avLst/>
                </a:prstGeom>
              </p:spPr>
            </p:pic>
            <p:sp>
              <p:nvSpPr>
                <p:cNvPr id="17" name="Textfeld 1">
                  <a:extLst>
                    <a:ext uri="{FF2B5EF4-FFF2-40B4-BE49-F238E27FC236}">
                      <a16:creationId xmlns:a16="http://schemas.microsoft.com/office/drawing/2014/main" id="{0FFF95B3-35E5-61D7-0C0A-FB1F1FCB6DA4}"/>
                    </a:ext>
                  </a:extLst>
                </p:cNvPr>
                <p:cNvSpPr txBox="1"/>
                <p:nvPr/>
              </p:nvSpPr>
              <p:spPr>
                <a:xfrm>
                  <a:off x="101900" y="1684125"/>
                  <a:ext cx="432000" cy="432000"/>
                </a:xfrm>
                <a:prstGeom prst="rect">
                  <a:avLst/>
                </a:prstGeom>
                <a:solidFill>
                  <a:schemeClr val="bg1">
                    <a:alpha val="50000"/>
                  </a:schemeClr>
                </a:solidFill>
                <a:ln>
                  <a:solidFill>
                    <a:schemeClr val="tx1"/>
                  </a:solidFill>
                </a:ln>
              </p:spPr>
              <p:txBody>
                <a:bodyPr wrap="square" lIns="72000" tIns="72000" r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a)</a:t>
                  </a:r>
                </a:p>
              </p:txBody>
            </p:sp>
          </p:grpSp>
          <p:grpSp>
            <p:nvGrpSpPr>
              <p:cNvPr id="9" name="Gruppieren 13">
                <a:extLst>
                  <a:ext uri="{FF2B5EF4-FFF2-40B4-BE49-F238E27FC236}">
                    <a16:creationId xmlns:a16="http://schemas.microsoft.com/office/drawing/2014/main" id="{167FECC1-2F28-305A-4575-B2B4E3FB4673}"/>
                  </a:ext>
                </a:extLst>
              </p:cNvPr>
              <p:cNvGrpSpPr/>
              <p:nvPr/>
            </p:nvGrpSpPr>
            <p:grpSpPr>
              <a:xfrm>
                <a:off x="4118316" y="1684125"/>
                <a:ext cx="3955372" cy="2966530"/>
                <a:chOff x="4118316" y="1684125"/>
                <a:chExt cx="3955372" cy="2966530"/>
              </a:xfrm>
            </p:grpSpPr>
            <p:pic>
              <p:nvPicPr>
                <p:cNvPr id="13" name="Grafik 6" descr="Ein Bild, das Maschine, Werkzeugmaschine, Forschungsinstrument, Im Haus enthält.&#10;&#10;KI-generierte Inhalte können fehlerhaft sein.">
                  <a:extLst>
                    <a:ext uri="{FF2B5EF4-FFF2-40B4-BE49-F238E27FC236}">
                      <a16:creationId xmlns:a16="http://schemas.microsoft.com/office/drawing/2014/main" id="{6B588B4B-F379-D5EE-4BD1-E050F4E4ED30}"/>
                    </a:ext>
                  </a:extLst>
                </p:cNvPr>
                <p:cNvPicPr>
                  <a:picLocks noChangeAspect="1"/>
                </p:cNvPicPr>
                <p:nvPr/>
              </p:nvPicPr>
              <p:blipFill>
                <a:blip r:embed="rId4">
                  <a:extLst>
                    <a:ext uri="{28A0092B-C50C-407E-A947-70E740481C1C}">
                      <a14:useLocalDpi xmlns:a14="http://schemas.microsoft.com/office/drawing/2010/main" val="0"/>
                    </a:ext>
                  </a:extLst>
                </a:blip>
                <a:srcRect l="21985" t="16418" r="25311" b="30879"/>
                <a:stretch/>
              </p:blipFill>
              <p:spPr>
                <a:xfrm>
                  <a:off x="4118316" y="1684126"/>
                  <a:ext cx="3955372" cy="2966529"/>
                </a:xfrm>
                <a:prstGeom prst="rect">
                  <a:avLst/>
                </a:prstGeom>
              </p:spPr>
            </p:pic>
            <p:sp>
              <p:nvSpPr>
                <p:cNvPr id="14" name="Textfeld 3">
                  <a:extLst>
                    <a:ext uri="{FF2B5EF4-FFF2-40B4-BE49-F238E27FC236}">
                      <a16:creationId xmlns:a16="http://schemas.microsoft.com/office/drawing/2014/main" id="{F5E08939-95C3-415D-68B8-4A108A1C912C}"/>
                    </a:ext>
                  </a:extLst>
                </p:cNvPr>
                <p:cNvSpPr txBox="1"/>
                <p:nvPr/>
              </p:nvSpPr>
              <p:spPr>
                <a:xfrm>
                  <a:off x="4118316" y="1684125"/>
                  <a:ext cx="432000" cy="432000"/>
                </a:xfrm>
                <a:prstGeom prst="rect">
                  <a:avLst/>
                </a:prstGeom>
                <a:solidFill>
                  <a:schemeClr val="bg1">
                    <a:alpha val="50000"/>
                  </a:schemeClr>
                </a:solidFill>
                <a:ln>
                  <a:solidFill>
                    <a:schemeClr val="tx1"/>
                  </a:solidFill>
                </a:ln>
              </p:spPr>
              <p:txBody>
                <a:bodyPr wrap="square" lIns="72000" tIns="72000" r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b)</a:t>
                  </a:r>
                </a:p>
              </p:txBody>
            </p:sp>
          </p:grpSp>
          <p:grpSp>
            <p:nvGrpSpPr>
              <p:cNvPr id="10" name="Gruppieren 12">
                <a:extLst>
                  <a:ext uri="{FF2B5EF4-FFF2-40B4-BE49-F238E27FC236}">
                    <a16:creationId xmlns:a16="http://schemas.microsoft.com/office/drawing/2014/main" id="{2B911A27-E395-0056-1296-CBC956E373DF}"/>
                  </a:ext>
                </a:extLst>
              </p:cNvPr>
              <p:cNvGrpSpPr/>
              <p:nvPr/>
            </p:nvGrpSpPr>
            <p:grpSpPr>
              <a:xfrm>
                <a:off x="8134728" y="1684125"/>
                <a:ext cx="3955372" cy="2966529"/>
                <a:chOff x="8134728" y="1684125"/>
                <a:chExt cx="3955372" cy="2966529"/>
              </a:xfrm>
            </p:grpSpPr>
            <p:pic>
              <p:nvPicPr>
                <p:cNvPr id="11" name="Grafik 5" descr="Ein Bild, das Maschine, Werkzeugmaschine, Grün, Im Haus enthält.&#10;&#10;KI-generierte Inhalte können fehlerhaft sein.">
                  <a:extLst>
                    <a:ext uri="{FF2B5EF4-FFF2-40B4-BE49-F238E27FC236}">
                      <a16:creationId xmlns:a16="http://schemas.microsoft.com/office/drawing/2014/main" id="{998E5B03-9841-022A-B6E1-6B42E9823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4728" y="1684125"/>
                  <a:ext cx="3955372" cy="2966529"/>
                </a:xfrm>
                <a:prstGeom prst="rect">
                  <a:avLst/>
                </a:prstGeom>
              </p:spPr>
            </p:pic>
            <p:sp>
              <p:nvSpPr>
                <p:cNvPr id="12" name="Textfeld 7">
                  <a:extLst>
                    <a:ext uri="{FF2B5EF4-FFF2-40B4-BE49-F238E27FC236}">
                      <a16:creationId xmlns:a16="http://schemas.microsoft.com/office/drawing/2014/main" id="{C75C5946-DFD8-2E68-77C5-C89052191A6C}"/>
                    </a:ext>
                  </a:extLst>
                </p:cNvPr>
                <p:cNvSpPr txBox="1"/>
                <p:nvPr/>
              </p:nvSpPr>
              <p:spPr>
                <a:xfrm>
                  <a:off x="8134728" y="1684125"/>
                  <a:ext cx="432000" cy="432000"/>
                </a:xfrm>
                <a:prstGeom prst="rect">
                  <a:avLst/>
                </a:prstGeom>
                <a:solidFill>
                  <a:schemeClr val="bg1">
                    <a:alpha val="50000"/>
                  </a:schemeClr>
                </a:solidFill>
                <a:ln>
                  <a:solidFill>
                    <a:schemeClr val="tx1"/>
                  </a:solidFill>
                </a:ln>
              </p:spPr>
              <p:txBody>
                <a:bodyPr wrap="square" lIns="72000" tIns="72000" r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c)</a:t>
                  </a:r>
                </a:p>
              </p:txBody>
            </p:sp>
          </p:grpSp>
        </p:grpSp>
        <p:sp>
          <p:nvSpPr>
            <p:cNvPr id="4" name="Textfeld 16">
              <a:extLst>
                <a:ext uri="{FF2B5EF4-FFF2-40B4-BE49-F238E27FC236}">
                  <a16:creationId xmlns:a16="http://schemas.microsoft.com/office/drawing/2014/main" id="{4B6F8482-CEEA-A0B1-DABB-3A9B404B432B}"/>
                </a:ext>
              </a:extLst>
            </p:cNvPr>
            <p:cNvSpPr txBox="1"/>
            <p:nvPr/>
          </p:nvSpPr>
          <p:spPr>
            <a:xfrm>
              <a:off x="1190578" y="3895278"/>
              <a:ext cx="2122834" cy="422405"/>
            </a:xfrm>
            <a:prstGeom prst="rect">
              <a:avLst/>
            </a:prstGeom>
            <a:solidFill>
              <a:schemeClr val="bg1">
                <a:alpha val="50000"/>
              </a:schemeClr>
            </a:solidFill>
            <a:ln>
              <a:solidFill>
                <a:schemeClr val="tx1"/>
              </a:solidFill>
            </a:ln>
          </p:spPr>
          <p:txBody>
            <a:bodyPr wrap="square" lIns="72000" tIns="72000" r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Uniaxial loading cell</a:t>
              </a:r>
            </a:p>
          </p:txBody>
        </p:sp>
        <p:sp>
          <p:nvSpPr>
            <p:cNvPr id="5" name="Textfeld 17">
              <a:extLst>
                <a:ext uri="{FF2B5EF4-FFF2-40B4-BE49-F238E27FC236}">
                  <a16:creationId xmlns:a16="http://schemas.microsoft.com/office/drawing/2014/main" id="{EFA125A4-9915-2803-4685-3D39C0F88EB3}"/>
                </a:ext>
              </a:extLst>
            </p:cNvPr>
            <p:cNvSpPr txBox="1"/>
            <p:nvPr/>
          </p:nvSpPr>
          <p:spPr>
            <a:xfrm>
              <a:off x="1823352" y="1684125"/>
              <a:ext cx="879676" cy="422405"/>
            </a:xfrm>
            <a:prstGeom prst="rect">
              <a:avLst/>
            </a:prstGeom>
            <a:solidFill>
              <a:schemeClr val="bg1">
                <a:alpha val="50000"/>
              </a:schemeClr>
            </a:solidFill>
            <a:ln>
              <a:solidFill>
                <a:schemeClr val="tx1"/>
              </a:solidFill>
            </a:ln>
          </p:spPr>
          <p:txBody>
            <a:bodyPr wrap="square" lIns="72000" tIns="72000" r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Raman</a:t>
              </a:r>
            </a:p>
          </p:txBody>
        </p:sp>
        <p:sp>
          <p:nvSpPr>
            <p:cNvPr id="6" name="Textfeld 18">
              <a:extLst>
                <a:ext uri="{FF2B5EF4-FFF2-40B4-BE49-F238E27FC236}">
                  <a16:creationId xmlns:a16="http://schemas.microsoft.com/office/drawing/2014/main" id="{FF50CDFF-34AC-B132-89CA-70BCB12B0884}"/>
                </a:ext>
              </a:extLst>
            </p:cNvPr>
            <p:cNvSpPr txBox="1"/>
            <p:nvPr/>
          </p:nvSpPr>
          <p:spPr>
            <a:xfrm>
              <a:off x="6800471" y="4106481"/>
              <a:ext cx="1157471" cy="422405"/>
            </a:xfrm>
            <a:prstGeom prst="rect">
              <a:avLst/>
            </a:prstGeom>
            <a:solidFill>
              <a:schemeClr val="bg1">
                <a:alpha val="50000"/>
              </a:schemeClr>
            </a:solidFill>
            <a:ln>
              <a:solidFill>
                <a:schemeClr val="tx1"/>
              </a:solidFill>
            </a:ln>
          </p:spPr>
          <p:txBody>
            <a:bodyPr wrap="square" lIns="72000" tIns="72000" r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Specimen</a:t>
              </a:r>
            </a:p>
          </p:txBody>
        </p:sp>
        <p:cxnSp>
          <p:nvCxnSpPr>
            <p:cNvPr id="7" name="Gerade Verbindung mit Pfeil 21">
              <a:extLst>
                <a:ext uri="{FF2B5EF4-FFF2-40B4-BE49-F238E27FC236}">
                  <a16:creationId xmlns:a16="http://schemas.microsoft.com/office/drawing/2014/main" id="{80E7C2BD-77BA-0E2B-1BA5-36D932CB67AC}"/>
                </a:ext>
              </a:extLst>
            </p:cNvPr>
            <p:cNvCxnSpPr>
              <a:stCxn id="12" idx="0"/>
            </p:cNvCxnSpPr>
            <p:nvPr/>
          </p:nvCxnSpPr>
          <p:spPr>
            <a:xfrm flipH="1" flipV="1">
              <a:off x="6395356" y="3681277"/>
              <a:ext cx="983851" cy="425204"/>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sp>
        <p:nvSpPr>
          <p:cNvPr id="21" name="TextBox 20">
            <a:extLst>
              <a:ext uri="{FF2B5EF4-FFF2-40B4-BE49-F238E27FC236}">
                <a16:creationId xmlns:a16="http://schemas.microsoft.com/office/drawing/2014/main" id="{6F8A4ADD-07B0-A941-FAAB-D8E245619164}"/>
              </a:ext>
            </a:extLst>
          </p:cNvPr>
          <p:cNvSpPr txBox="1"/>
          <p:nvPr/>
        </p:nvSpPr>
        <p:spPr>
          <a:xfrm>
            <a:off x="100420" y="355201"/>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Experimental Setup</a:t>
            </a:r>
          </a:p>
        </p:txBody>
      </p:sp>
      <p:sp>
        <p:nvSpPr>
          <p:cNvPr id="25" name="TextBox 24">
            <a:extLst>
              <a:ext uri="{FF2B5EF4-FFF2-40B4-BE49-F238E27FC236}">
                <a16:creationId xmlns:a16="http://schemas.microsoft.com/office/drawing/2014/main" id="{512BA731-93EE-4B31-02E3-0F4FA6AD8C1E}"/>
              </a:ext>
            </a:extLst>
          </p:cNvPr>
          <p:cNvSpPr txBox="1"/>
          <p:nvPr/>
        </p:nvSpPr>
        <p:spPr>
          <a:xfrm>
            <a:off x="895602" y="5105165"/>
            <a:ext cx="968257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panose="020B0604020202020204" pitchFamily="34" charset="0"/>
                <a:ea typeface="+mn-lt"/>
                <a:cs typeface="Arial" panose="020B0604020202020204" pitchFamily="34" charset="0"/>
              </a:rPr>
              <a:t>a) Experimental setup with Raman and light microscope function, equipped with uniaxial loading cell; </a:t>
            </a:r>
          </a:p>
          <a:p>
            <a:r>
              <a:rPr lang="en-US" sz="1600" dirty="0">
                <a:latin typeface="Arial" panose="020B0604020202020204" pitchFamily="34" charset="0"/>
                <a:ea typeface="+mn-lt"/>
                <a:cs typeface="Arial" panose="020B0604020202020204" pitchFamily="34" charset="0"/>
              </a:rPr>
              <a:t>b) High magnification of experimental setup with mounted specimen in uniaxial loading cell; </a:t>
            </a:r>
          </a:p>
          <a:p>
            <a:r>
              <a:rPr lang="en-US" sz="1600" dirty="0">
                <a:latin typeface="Arial" panose="020B0604020202020204" pitchFamily="34" charset="0"/>
                <a:ea typeface="+mn-lt"/>
                <a:cs typeface="Arial" panose="020B0604020202020204" pitchFamily="34" charset="0"/>
              </a:rPr>
              <a:t>c) Loaded specimen exposed to a 532 nm laser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88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E9E42-54CF-BC83-5E38-B7D978921693}"/>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38AE39A2-5403-AA71-D6D6-F142CDF9010C}"/>
              </a:ext>
            </a:extLst>
          </p:cNvPr>
          <p:cNvSpPr txBox="1"/>
          <p:nvPr/>
        </p:nvSpPr>
        <p:spPr>
          <a:xfrm>
            <a:off x="103527" y="6528073"/>
            <a:ext cx="28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Background &amp; Motivation</a:t>
            </a:r>
            <a:endParaRPr lang="en-US" sz="1600" dirty="0"/>
          </a:p>
        </p:txBody>
      </p:sp>
      <p:sp>
        <p:nvSpPr>
          <p:cNvPr id="22" name="TextBox 21">
            <a:extLst>
              <a:ext uri="{FF2B5EF4-FFF2-40B4-BE49-F238E27FC236}">
                <a16:creationId xmlns:a16="http://schemas.microsoft.com/office/drawing/2014/main" id="{3D2305E8-78DC-F014-14BE-E93AB513800E}"/>
              </a:ext>
            </a:extLst>
          </p:cNvPr>
          <p:cNvSpPr txBox="1"/>
          <p:nvPr/>
        </p:nvSpPr>
        <p:spPr>
          <a:xfrm>
            <a:off x="8587601" y="6528072"/>
            <a:ext cx="28295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Summary &amp; Future Work</a:t>
            </a:r>
            <a:endParaRPr lang="en-US" sz="1600" dirty="0"/>
          </a:p>
        </p:txBody>
      </p:sp>
      <p:sp>
        <p:nvSpPr>
          <p:cNvPr id="24" name="TextBox 23">
            <a:extLst>
              <a:ext uri="{FF2B5EF4-FFF2-40B4-BE49-F238E27FC236}">
                <a16:creationId xmlns:a16="http://schemas.microsoft.com/office/drawing/2014/main" id="{5AA384C7-49F0-7E89-612A-D33488757B35}"/>
              </a:ext>
            </a:extLst>
          </p:cNvPr>
          <p:cNvSpPr txBox="1"/>
          <p:nvPr/>
        </p:nvSpPr>
        <p:spPr>
          <a:xfrm>
            <a:off x="2951295" y="6530242"/>
            <a:ext cx="35245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Testing Methods &amp; Experiment</a:t>
            </a:r>
            <a:endParaRPr lang="en-US" sz="1600" dirty="0"/>
          </a:p>
        </p:txBody>
      </p:sp>
      <p:sp>
        <p:nvSpPr>
          <p:cNvPr id="26" name="TextBox 25">
            <a:extLst>
              <a:ext uri="{FF2B5EF4-FFF2-40B4-BE49-F238E27FC236}">
                <a16:creationId xmlns:a16="http://schemas.microsoft.com/office/drawing/2014/main" id="{9FFA424B-37DA-8D9C-4CEA-9E5B72D486E5}"/>
              </a:ext>
            </a:extLst>
          </p:cNvPr>
          <p:cNvSpPr txBox="1"/>
          <p:nvPr/>
        </p:nvSpPr>
        <p:spPr>
          <a:xfrm>
            <a:off x="5736888" y="6528073"/>
            <a:ext cx="33172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Results and Analysis </a:t>
            </a:r>
            <a:endParaRPr lang="en-US" sz="1600" dirty="0"/>
          </a:p>
        </p:txBody>
      </p:sp>
      <p:sp>
        <p:nvSpPr>
          <p:cNvPr id="28" name="Rectangle 27">
            <a:extLst>
              <a:ext uri="{FF2B5EF4-FFF2-40B4-BE49-F238E27FC236}">
                <a16:creationId xmlns:a16="http://schemas.microsoft.com/office/drawing/2014/main" id="{3B93A13A-20E4-0201-4AAF-DB2A4969AF8B}"/>
              </a:ext>
            </a:extLst>
          </p:cNvPr>
          <p:cNvSpPr/>
          <p:nvPr/>
        </p:nvSpPr>
        <p:spPr>
          <a:xfrm>
            <a:off x="3238461" y="6544599"/>
            <a:ext cx="2950464" cy="3314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6433EAF-E55A-5FD3-E7B9-769C60139295}"/>
              </a:ext>
            </a:extLst>
          </p:cNvPr>
          <p:cNvSpPr txBox="1"/>
          <p:nvPr/>
        </p:nvSpPr>
        <p:spPr>
          <a:xfrm>
            <a:off x="11571681" y="6537842"/>
            <a:ext cx="4891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8</a:t>
            </a:r>
          </a:p>
        </p:txBody>
      </p:sp>
      <p:sp>
        <p:nvSpPr>
          <p:cNvPr id="16" name="TextBox 15">
            <a:extLst>
              <a:ext uri="{FF2B5EF4-FFF2-40B4-BE49-F238E27FC236}">
                <a16:creationId xmlns:a16="http://schemas.microsoft.com/office/drawing/2014/main" id="{25F57265-EDEA-3F35-D7C9-F1EECCBA8CBA}"/>
              </a:ext>
            </a:extLst>
          </p:cNvPr>
          <p:cNvSpPr txBox="1"/>
          <p:nvPr/>
        </p:nvSpPr>
        <p:spPr>
          <a:xfrm>
            <a:off x="100420" y="355201"/>
            <a:ext cx="94948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Arial Nova"/>
                <a:cs typeface="Times New Roman"/>
              </a:rPr>
              <a:t>Raman Parameters</a:t>
            </a:r>
          </a:p>
        </p:txBody>
      </p:sp>
      <p:graphicFrame>
        <p:nvGraphicFramePr>
          <p:cNvPr id="23" name="Table 22">
            <a:extLst>
              <a:ext uri="{FF2B5EF4-FFF2-40B4-BE49-F238E27FC236}">
                <a16:creationId xmlns:a16="http://schemas.microsoft.com/office/drawing/2014/main" id="{443AA3AC-2BD0-1E17-1353-637186B0C794}"/>
              </a:ext>
            </a:extLst>
          </p:cNvPr>
          <p:cNvGraphicFramePr>
            <a:graphicFrameLocks noGrp="1"/>
          </p:cNvGraphicFramePr>
          <p:nvPr>
            <p:extLst>
              <p:ext uri="{D42A27DB-BD31-4B8C-83A1-F6EECF244321}">
                <p14:modId xmlns:p14="http://schemas.microsoft.com/office/powerpoint/2010/main" val="2880814717"/>
              </p:ext>
            </p:extLst>
          </p:nvPr>
        </p:nvGraphicFramePr>
        <p:xfrm>
          <a:off x="516988" y="1803352"/>
          <a:ext cx="8168640" cy="3200400"/>
        </p:xfrm>
        <a:graphic>
          <a:graphicData uri="http://schemas.openxmlformats.org/drawingml/2006/table">
            <a:tbl>
              <a:tblPr>
                <a:tableStyleId>{616DA210-FB5B-4158-B5E0-FEB733F419BA}</a:tableStyleId>
              </a:tblPr>
              <a:tblGrid>
                <a:gridCol w="4084320">
                  <a:extLst>
                    <a:ext uri="{9D8B030D-6E8A-4147-A177-3AD203B41FA5}">
                      <a16:colId xmlns:a16="http://schemas.microsoft.com/office/drawing/2014/main" val="3547591599"/>
                    </a:ext>
                  </a:extLst>
                </a:gridCol>
                <a:gridCol w="4084320">
                  <a:extLst>
                    <a:ext uri="{9D8B030D-6E8A-4147-A177-3AD203B41FA5}">
                      <a16:colId xmlns:a16="http://schemas.microsoft.com/office/drawing/2014/main" val="1391223415"/>
                    </a:ext>
                  </a:extLst>
                </a:gridCol>
              </a:tblGrid>
              <a:tr h="370840">
                <a:tc>
                  <a:txBody>
                    <a:bodyPr/>
                    <a:lstStyle/>
                    <a:p>
                      <a:r>
                        <a:rPr lang="en-US" sz="2400" dirty="0">
                          <a:latin typeface="Arial Nova"/>
                        </a:rPr>
                        <a:t>System</a:t>
                      </a:r>
                    </a:p>
                  </a:txBody>
                  <a:tcPr marL="45720" marR="45720"/>
                </a:tc>
                <a:tc>
                  <a:txBody>
                    <a:bodyPr/>
                    <a:lstStyle/>
                    <a:p>
                      <a:pPr lvl="0">
                        <a:buNone/>
                      </a:pPr>
                      <a:r>
                        <a:rPr lang="en-US" sz="2400" b="0" i="0" u="none" strike="noStrike" noProof="0" err="1">
                          <a:solidFill>
                            <a:srgbClr val="000000"/>
                          </a:solidFill>
                          <a:latin typeface="Arial Nova"/>
                        </a:rPr>
                        <a:t>WITec</a:t>
                      </a:r>
                      <a:r>
                        <a:rPr lang="en-US" sz="2400" b="0" i="0" u="none" strike="noStrike" noProof="0" dirty="0">
                          <a:solidFill>
                            <a:srgbClr val="000000"/>
                          </a:solidFill>
                          <a:latin typeface="Arial Nova"/>
                        </a:rPr>
                        <a:t> alpha300</a:t>
                      </a:r>
                      <a:endParaRPr lang="en-US" sz="2400" dirty="0">
                        <a:latin typeface="Arial Nova"/>
                      </a:endParaRPr>
                    </a:p>
                  </a:txBody>
                  <a:tcPr/>
                </a:tc>
                <a:extLst>
                  <a:ext uri="{0D108BD9-81ED-4DB2-BD59-A6C34878D82A}">
                    <a16:rowId xmlns:a16="http://schemas.microsoft.com/office/drawing/2014/main" val="2017204317"/>
                  </a:ext>
                </a:extLst>
              </a:tr>
              <a:tr h="370840">
                <a:tc>
                  <a:txBody>
                    <a:bodyPr/>
                    <a:lstStyle/>
                    <a:p>
                      <a:r>
                        <a:rPr lang="en-US" sz="2400" dirty="0">
                          <a:latin typeface="Arial Nova"/>
                        </a:rPr>
                        <a:t>Laser wavelength</a:t>
                      </a:r>
                    </a:p>
                  </a:txBody>
                  <a:tcPr/>
                </a:tc>
                <a:tc>
                  <a:txBody>
                    <a:bodyPr/>
                    <a:lstStyle/>
                    <a:p>
                      <a:r>
                        <a:rPr lang="en-US" sz="2400" dirty="0">
                          <a:latin typeface="Arial Nova"/>
                        </a:rPr>
                        <a:t>532nm</a:t>
                      </a:r>
                    </a:p>
                  </a:txBody>
                  <a:tcPr/>
                </a:tc>
                <a:extLst>
                  <a:ext uri="{0D108BD9-81ED-4DB2-BD59-A6C34878D82A}">
                    <a16:rowId xmlns:a16="http://schemas.microsoft.com/office/drawing/2014/main" val="967687243"/>
                  </a:ext>
                </a:extLst>
              </a:tr>
              <a:tr h="370840">
                <a:tc>
                  <a:txBody>
                    <a:bodyPr/>
                    <a:lstStyle/>
                    <a:p>
                      <a:r>
                        <a:rPr lang="en-US" sz="2400" dirty="0">
                          <a:latin typeface="Arial Nova"/>
                        </a:rPr>
                        <a:t>Laser power</a:t>
                      </a:r>
                    </a:p>
                  </a:txBody>
                  <a:tcPr/>
                </a:tc>
                <a:tc>
                  <a:txBody>
                    <a:bodyPr/>
                    <a:lstStyle/>
                    <a:p>
                      <a:r>
                        <a:rPr lang="en-US" sz="2400" dirty="0">
                          <a:latin typeface="Arial Nova"/>
                        </a:rPr>
                        <a:t>10mW</a:t>
                      </a:r>
                    </a:p>
                  </a:txBody>
                  <a:tcPr/>
                </a:tc>
                <a:extLst>
                  <a:ext uri="{0D108BD9-81ED-4DB2-BD59-A6C34878D82A}">
                    <a16:rowId xmlns:a16="http://schemas.microsoft.com/office/drawing/2014/main" val="2731823916"/>
                  </a:ext>
                </a:extLst>
              </a:tr>
              <a:tr h="370840">
                <a:tc>
                  <a:txBody>
                    <a:bodyPr/>
                    <a:lstStyle/>
                    <a:p>
                      <a:r>
                        <a:rPr lang="en-US" sz="2400" dirty="0">
                          <a:latin typeface="Arial Nova"/>
                        </a:rPr>
                        <a:t>Objective magnification</a:t>
                      </a:r>
                    </a:p>
                  </a:txBody>
                  <a:tcPr/>
                </a:tc>
                <a:tc>
                  <a:txBody>
                    <a:bodyPr/>
                    <a:lstStyle/>
                    <a:p>
                      <a:r>
                        <a:rPr lang="en-US" sz="2400" dirty="0">
                          <a:latin typeface="Arial Nova"/>
                        </a:rPr>
                        <a:t>10x</a:t>
                      </a:r>
                    </a:p>
                  </a:txBody>
                  <a:tcPr/>
                </a:tc>
                <a:extLst>
                  <a:ext uri="{0D108BD9-81ED-4DB2-BD59-A6C34878D82A}">
                    <a16:rowId xmlns:a16="http://schemas.microsoft.com/office/drawing/2014/main" val="2617902565"/>
                  </a:ext>
                </a:extLst>
              </a:tr>
              <a:tr h="370840">
                <a:tc>
                  <a:txBody>
                    <a:bodyPr/>
                    <a:lstStyle/>
                    <a:p>
                      <a:r>
                        <a:rPr lang="en-US" sz="2400" dirty="0">
                          <a:latin typeface="Arial Nova"/>
                        </a:rPr>
                        <a:t>Method</a:t>
                      </a:r>
                    </a:p>
                  </a:txBody>
                  <a:tcPr/>
                </a:tc>
                <a:tc>
                  <a:txBody>
                    <a:bodyPr/>
                    <a:lstStyle/>
                    <a:p>
                      <a:r>
                        <a:rPr lang="en-US" sz="2400" dirty="0">
                          <a:latin typeface="Arial Nova"/>
                        </a:rPr>
                        <a:t>Single spectrum</a:t>
                      </a:r>
                    </a:p>
                  </a:txBody>
                  <a:tcPr/>
                </a:tc>
                <a:extLst>
                  <a:ext uri="{0D108BD9-81ED-4DB2-BD59-A6C34878D82A}">
                    <a16:rowId xmlns:a16="http://schemas.microsoft.com/office/drawing/2014/main" val="2325267740"/>
                  </a:ext>
                </a:extLst>
              </a:tr>
              <a:tr h="370840">
                <a:tc>
                  <a:txBody>
                    <a:bodyPr/>
                    <a:lstStyle/>
                    <a:p>
                      <a:r>
                        <a:rPr lang="en-US" sz="2400" dirty="0">
                          <a:latin typeface="Arial Nova"/>
                        </a:rPr>
                        <a:t>Accumulations</a:t>
                      </a:r>
                    </a:p>
                  </a:txBody>
                  <a:tcPr/>
                </a:tc>
                <a:tc>
                  <a:txBody>
                    <a:bodyPr/>
                    <a:lstStyle/>
                    <a:p>
                      <a:r>
                        <a:rPr lang="en-US" sz="2400" dirty="0">
                          <a:latin typeface="Arial Nova"/>
                        </a:rPr>
                        <a:t>20</a:t>
                      </a:r>
                    </a:p>
                  </a:txBody>
                  <a:tcPr/>
                </a:tc>
                <a:extLst>
                  <a:ext uri="{0D108BD9-81ED-4DB2-BD59-A6C34878D82A}">
                    <a16:rowId xmlns:a16="http://schemas.microsoft.com/office/drawing/2014/main" val="1811141323"/>
                  </a:ext>
                </a:extLst>
              </a:tr>
              <a:tr h="370840">
                <a:tc>
                  <a:txBody>
                    <a:bodyPr/>
                    <a:lstStyle/>
                    <a:p>
                      <a:r>
                        <a:rPr lang="en-US" sz="2400" dirty="0">
                          <a:latin typeface="Arial Nova"/>
                        </a:rPr>
                        <a:t>Spot location</a:t>
                      </a:r>
                    </a:p>
                  </a:txBody>
                  <a:tcPr/>
                </a:tc>
                <a:tc>
                  <a:txBody>
                    <a:bodyPr/>
                    <a:lstStyle/>
                    <a:p>
                      <a:r>
                        <a:rPr lang="en-US" sz="2400" dirty="0">
                          <a:latin typeface="Arial Nova"/>
                        </a:rPr>
                        <a:t>Determined visually</a:t>
                      </a:r>
                    </a:p>
                  </a:txBody>
                  <a:tcPr/>
                </a:tc>
                <a:extLst>
                  <a:ext uri="{0D108BD9-81ED-4DB2-BD59-A6C34878D82A}">
                    <a16:rowId xmlns:a16="http://schemas.microsoft.com/office/drawing/2014/main" val="912428986"/>
                  </a:ext>
                </a:extLst>
              </a:tr>
            </a:tbl>
          </a:graphicData>
        </a:graphic>
      </p:graphicFrame>
      <p:grpSp>
        <p:nvGrpSpPr>
          <p:cNvPr id="36" name="Group 35">
            <a:extLst>
              <a:ext uri="{FF2B5EF4-FFF2-40B4-BE49-F238E27FC236}">
                <a16:creationId xmlns:a16="http://schemas.microsoft.com/office/drawing/2014/main" id="{B4B94DD0-1BC0-2873-0686-76CC81C25FA9}"/>
              </a:ext>
            </a:extLst>
          </p:cNvPr>
          <p:cNvGrpSpPr/>
          <p:nvPr/>
        </p:nvGrpSpPr>
        <p:grpSpPr>
          <a:xfrm>
            <a:off x="9234026" y="1614275"/>
            <a:ext cx="2731164" cy="3115862"/>
            <a:chOff x="109565" y="1486565"/>
            <a:chExt cx="2731164" cy="3115862"/>
          </a:xfrm>
        </p:grpSpPr>
        <p:pic>
          <p:nvPicPr>
            <p:cNvPr id="29" name="Picture 28" descr="A close up of a black surface&#10;&#10;AI-generated content may be incorrect.">
              <a:extLst>
                <a:ext uri="{FF2B5EF4-FFF2-40B4-BE49-F238E27FC236}">
                  <a16:creationId xmlns:a16="http://schemas.microsoft.com/office/drawing/2014/main" id="{792DC362-AADC-7ED2-2599-A72E82B969D1}"/>
                </a:ext>
              </a:extLst>
            </p:cNvPr>
            <p:cNvPicPr>
              <a:picLocks noChangeAspect="1"/>
            </p:cNvPicPr>
            <p:nvPr/>
          </p:nvPicPr>
          <p:blipFill>
            <a:blip r:embed="rId3"/>
            <a:srcRect l="32515" t="33520" r="39904" b="37058"/>
            <a:stretch/>
          </p:blipFill>
          <p:spPr>
            <a:xfrm>
              <a:off x="184630" y="1486565"/>
              <a:ext cx="2656099" cy="3096778"/>
            </a:xfrm>
            <a:prstGeom prst="rect">
              <a:avLst/>
            </a:prstGeom>
            <a:ln>
              <a:solidFill>
                <a:schemeClr val="bg1"/>
              </a:solidFill>
            </a:ln>
          </p:spPr>
        </p:pic>
        <p:sp>
          <p:nvSpPr>
            <p:cNvPr id="31" name="Oval 30">
              <a:extLst>
                <a:ext uri="{FF2B5EF4-FFF2-40B4-BE49-F238E27FC236}">
                  <a16:creationId xmlns:a16="http://schemas.microsoft.com/office/drawing/2014/main" id="{8B965A61-7B01-F03F-273A-9F4021379EB6}"/>
                </a:ext>
              </a:extLst>
            </p:cNvPr>
            <p:cNvSpPr/>
            <p:nvPr/>
          </p:nvSpPr>
          <p:spPr>
            <a:xfrm>
              <a:off x="1309629" y="2886529"/>
              <a:ext cx="427634" cy="501133"/>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32" name="TextBox 4">
              <a:extLst>
                <a:ext uri="{FF2B5EF4-FFF2-40B4-BE49-F238E27FC236}">
                  <a16:creationId xmlns:a16="http://schemas.microsoft.com/office/drawing/2014/main" id="{F2F67070-4E01-49F8-9273-EB725D1B7253}"/>
                </a:ext>
              </a:extLst>
            </p:cNvPr>
            <p:cNvSpPr txBox="1"/>
            <p:nvPr/>
          </p:nvSpPr>
          <p:spPr>
            <a:xfrm>
              <a:off x="109565" y="4202317"/>
              <a:ext cx="1194403"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Times New Roman"/>
                  <a:cs typeface="Times New Roman"/>
                </a:rPr>
                <a:t>100.00 </a:t>
              </a:r>
              <a:r>
                <a:rPr lang="en-US" sz="2000" err="1">
                  <a:solidFill>
                    <a:schemeClr val="bg1"/>
                  </a:solidFill>
                  <a:latin typeface="Times New Roman"/>
                  <a:ea typeface="+mn-lt"/>
                  <a:cs typeface="+mn-lt"/>
                </a:rPr>
                <a:t>μ</a:t>
              </a:r>
              <a:r>
                <a:rPr lang="en-US" err="1">
                  <a:solidFill>
                    <a:schemeClr val="bg1"/>
                  </a:solidFill>
                  <a:latin typeface="Times New Roman"/>
                  <a:cs typeface="Times New Roman"/>
                </a:rPr>
                <a:t>m</a:t>
              </a:r>
              <a:endParaRPr lang="en-US">
                <a:solidFill>
                  <a:schemeClr val="bg1"/>
                </a:solidFill>
                <a:latin typeface="Times New Roman"/>
                <a:cs typeface="Times New Roman"/>
              </a:endParaRPr>
            </a:p>
          </p:txBody>
        </p:sp>
        <p:cxnSp>
          <p:nvCxnSpPr>
            <p:cNvPr id="33" name="Straight Arrow Connector 32">
              <a:extLst>
                <a:ext uri="{FF2B5EF4-FFF2-40B4-BE49-F238E27FC236}">
                  <a16:creationId xmlns:a16="http://schemas.microsoft.com/office/drawing/2014/main" id="{2280A60D-1008-766B-7972-3B23A80DADD2}"/>
                </a:ext>
              </a:extLst>
            </p:cNvPr>
            <p:cNvCxnSpPr>
              <a:cxnSpLocks/>
            </p:cNvCxnSpPr>
            <p:nvPr/>
          </p:nvCxnSpPr>
          <p:spPr>
            <a:xfrm>
              <a:off x="1020003" y="4097438"/>
              <a:ext cx="1842" cy="167810"/>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C2877322-0F1E-794D-4BEA-8505749590A5}"/>
                </a:ext>
              </a:extLst>
            </p:cNvPr>
            <p:cNvCxnSpPr>
              <a:cxnSpLocks/>
            </p:cNvCxnSpPr>
            <p:nvPr/>
          </p:nvCxnSpPr>
          <p:spPr>
            <a:xfrm flipH="1" flipV="1">
              <a:off x="357309" y="4176643"/>
              <a:ext cx="653832" cy="538"/>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001275E-8F01-851D-7A11-FBCD658EBED3}"/>
                </a:ext>
              </a:extLst>
            </p:cNvPr>
            <p:cNvCxnSpPr>
              <a:cxnSpLocks/>
            </p:cNvCxnSpPr>
            <p:nvPr/>
          </p:nvCxnSpPr>
          <p:spPr>
            <a:xfrm>
              <a:off x="364682" y="4099714"/>
              <a:ext cx="1842" cy="167810"/>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CCC3B125-80BA-4371-4CB6-4D069AD2971F}"/>
              </a:ext>
            </a:extLst>
          </p:cNvPr>
          <p:cNvCxnSpPr/>
          <p:nvPr/>
        </p:nvCxnSpPr>
        <p:spPr>
          <a:xfrm flipV="1">
            <a:off x="8667733" y="3821529"/>
            <a:ext cx="657113" cy="10693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358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2a1afc2-6f2b-410a-ae87-5bc78d4be3b4">
      <Terms xmlns="http://schemas.microsoft.com/office/infopath/2007/PartnerControls"/>
    </lcf76f155ced4ddcb4097134ff3c332f>
    <TaxCatchAll xmlns="7251796f-2528-40c2-88f6-608bbb06b28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55EBFAF65C746812140F37285FC6F" ma:contentTypeVersion="15" ma:contentTypeDescription="Create a new document." ma:contentTypeScope="" ma:versionID="66985e834c48e6fc0368eee21de76e3d">
  <xsd:schema xmlns:xsd="http://www.w3.org/2001/XMLSchema" xmlns:xs="http://www.w3.org/2001/XMLSchema" xmlns:p="http://schemas.microsoft.com/office/2006/metadata/properties" xmlns:ns2="e2a1afc2-6f2b-410a-ae87-5bc78d4be3b4" xmlns:ns3="7251796f-2528-40c2-88f6-608bbb06b283" targetNamespace="http://schemas.microsoft.com/office/2006/metadata/properties" ma:root="true" ma:fieldsID="3c88758c733d5a417fa13b1419c77315" ns2:_="" ns3:_="">
    <xsd:import namespace="e2a1afc2-6f2b-410a-ae87-5bc78d4be3b4"/>
    <xsd:import namespace="7251796f-2528-40c2-88f6-608bbb06b28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a1afc2-6f2b-410a-ae87-5bc78d4be3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4ee6b6e-1dad-49a7-85d1-bf6bd711290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51796f-2528-40c2-88f6-608bbb06b28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df97940-fe66-451b-b9da-861ce4a5edcc}" ma:internalName="TaxCatchAll" ma:showField="CatchAllData" ma:web="7251796f-2528-40c2-88f6-608bbb06b2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6203D2-E80F-41A3-BA26-AC8DABBC4A3D}">
  <ds:schemaRefs>
    <ds:schemaRef ds:uri="http://schemas.microsoft.com/office/2006/metadata/properties"/>
    <ds:schemaRef ds:uri="http://schemas.microsoft.com/office/infopath/2007/PartnerControls"/>
    <ds:schemaRef ds:uri="e2a1afc2-6f2b-410a-ae87-5bc78d4be3b4"/>
    <ds:schemaRef ds:uri="7251796f-2528-40c2-88f6-608bbb06b283"/>
  </ds:schemaRefs>
</ds:datastoreItem>
</file>

<file path=customXml/itemProps2.xml><?xml version="1.0" encoding="utf-8"?>
<ds:datastoreItem xmlns:ds="http://schemas.openxmlformats.org/officeDocument/2006/customXml" ds:itemID="{59FE9945-B210-4344-832D-C6B3D30CA3F4}">
  <ds:schemaRefs>
    <ds:schemaRef ds:uri="http://schemas.microsoft.com/sharepoint/v3/contenttype/forms"/>
  </ds:schemaRefs>
</ds:datastoreItem>
</file>

<file path=customXml/itemProps3.xml><?xml version="1.0" encoding="utf-8"?>
<ds:datastoreItem xmlns:ds="http://schemas.openxmlformats.org/officeDocument/2006/customXml" ds:itemID="{A21066EE-21C5-4B51-AE8E-2211B9E17E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a1afc2-6f2b-410a-ae87-5bc78d4be3b4"/>
    <ds:schemaRef ds:uri="7251796f-2528-40c2-88f6-608bbb06b2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931c963-07b7-4156-ab0e-35d1f79035b8}" enabled="0" method="" siteId="{6931c963-07b7-4156-ab0e-35d1f79035b8}" removed="1"/>
</clbl:labelList>
</file>

<file path=docProps/app.xml><?xml version="1.0" encoding="utf-8"?>
<Properties xmlns="http://schemas.openxmlformats.org/officeDocument/2006/extended-properties" xmlns:vt="http://schemas.openxmlformats.org/officeDocument/2006/docPropsVTypes">
  <Template>office theme</Template>
  <TotalTime>14</TotalTime>
  <Words>1926</Words>
  <Application>Microsoft Office PowerPoint</Application>
  <PresentationFormat>Widescreen</PresentationFormat>
  <Paragraphs>410</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Raghavan, Seetha</cp:lastModifiedBy>
  <cp:revision>296</cp:revision>
  <dcterms:created xsi:type="dcterms:W3CDTF">2025-03-18T04:10:06Z</dcterms:created>
  <dcterms:modified xsi:type="dcterms:W3CDTF">2025-04-02T12:15:22Z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0x010100F4F55EBFAF65C746812140F37285FC6F</vt:lpwstr>
  </property>
  <property fmtid="{D5CDD505-2E9C-101B-9397-08002B2CF9AE}" pid="3" name="MediaServiceImageTags">
    <vt:lpwstr/>
  </property>
</Properties>
</file>