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notesMasterIdLst>
    <p:notesMasterId r:id="rId25"/>
  </p:notesMasterIdLst>
  <p:sldIdLst>
    <p:sldId id="294" r:id="rId5"/>
    <p:sldId id="337" r:id="rId6"/>
    <p:sldId id="329" r:id="rId7"/>
    <p:sldId id="330" r:id="rId8"/>
    <p:sldId id="347" r:id="rId9"/>
    <p:sldId id="338" r:id="rId10"/>
    <p:sldId id="340" r:id="rId11"/>
    <p:sldId id="341" r:id="rId12"/>
    <p:sldId id="342" r:id="rId13"/>
    <p:sldId id="344" r:id="rId14"/>
    <p:sldId id="345" r:id="rId15"/>
    <p:sldId id="348" r:id="rId16"/>
    <p:sldId id="349" r:id="rId17"/>
    <p:sldId id="353" r:id="rId18"/>
    <p:sldId id="354" r:id="rId19"/>
    <p:sldId id="350" r:id="rId20"/>
    <p:sldId id="352" r:id="rId21"/>
    <p:sldId id="336" r:id="rId22"/>
    <p:sldId id="334" r:id="rId23"/>
    <p:sldId id="32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1AF4B-8447-416B-8D68-F7D42AE96A6F}" v="306" dt="2025-04-02T02:30:16.571"/>
    <p1510:client id="{976D27ED-1640-46A8-606C-DD8D16617CF6}" v="148" dt="2025-04-02T00:22:50.783"/>
    <p1510:client id="{C06BF666-16C3-47F4-98F3-3F5D7CA991BE}" v="344" dt="2025-04-02T02:14:11.592"/>
    <p1510:client id="{EB790FDC-E3E3-F93B-D8E2-60F788B0E8F9}" v="195" dt="2025-04-01T15:34:13.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ster, Grant" userId="S::gac253@msstate.edu::5dbcf7bc-a6c0-48e3-b429-9808d9643064" providerId="AD" clId="Web-{8FC3C615-D36D-8B03-B414-E4BEDDB2E975}"/>
    <pc:docChg chg="addSld delSld modSld sldOrd">
      <pc:chgData name="Custer, Grant" userId="S::gac253@msstate.edu::5dbcf7bc-a6c0-48e3-b429-9808d9643064" providerId="AD" clId="Web-{8FC3C615-D36D-8B03-B414-E4BEDDB2E975}" dt="2025-03-30T18:29:21.265" v="194"/>
      <pc:docMkLst>
        <pc:docMk/>
      </pc:docMkLst>
      <pc:sldChg chg="addSp delSp modSp del mod ord modClrScheme chgLayout">
        <pc:chgData name="Custer, Grant" userId="S::gac253@msstate.edu::5dbcf7bc-a6c0-48e3-b429-9808d9643064" providerId="AD" clId="Web-{8FC3C615-D36D-8B03-B414-E4BEDDB2E975}" dt="2025-03-30T18:29:19.608" v="192"/>
        <pc:sldMkLst>
          <pc:docMk/>
          <pc:sldMk cId="324183936" sldId="325"/>
        </pc:sldMkLst>
      </pc:sldChg>
      <pc:sldChg chg="delSp modSp new del">
        <pc:chgData name="Custer, Grant" userId="S::gac253@msstate.edu::5dbcf7bc-a6c0-48e3-b429-9808d9643064" providerId="AD" clId="Web-{8FC3C615-D36D-8B03-B414-E4BEDDB2E975}" dt="2025-03-30T18:29:20.233" v="193"/>
        <pc:sldMkLst>
          <pc:docMk/>
          <pc:sldMk cId="1075921573" sldId="326"/>
        </pc:sldMkLst>
      </pc:sldChg>
      <pc:sldChg chg="modSp new del">
        <pc:chgData name="Custer, Grant" userId="S::gac253@msstate.edu::5dbcf7bc-a6c0-48e3-b429-9808d9643064" providerId="AD" clId="Web-{8FC3C615-D36D-8B03-B414-E4BEDDB2E975}" dt="2025-03-30T18:29:21.265" v="194"/>
        <pc:sldMkLst>
          <pc:docMk/>
          <pc:sldMk cId="2189903174" sldId="327"/>
        </pc:sldMkLst>
      </pc:sldChg>
      <pc:sldChg chg="new">
        <pc:chgData name="Custer, Grant" userId="S::gac253@msstate.edu::5dbcf7bc-a6c0-48e3-b429-9808d9643064" providerId="AD" clId="Web-{8FC3C615-D36D-8B03-B414-E4BEDDB2E975}" dt="2025-03-30T18:23:37.765" v="63"/>
        <pc:sldMkLst>
          <pc:docMk/>
          <pc:sldMk cId="740202118" sldId="328"/>
        </pc:sldMkLst>
      </pc:sldChg>
    </pc:docChg>
  </pc:docChgLst>
  <pc:docChgLst>
    <pc:chgData name="Walters, Andrew" userId="ab37f697-4a7b-45a6-a8cd-d1d26de7747b" providerId="ADAL" clId="{C06BF666-16C3-47F4-98F3-3F5D7CA991BE}"/>
    <pc:docChg chg="undo redo custSel addSld delSld modSld">
      <pc:chgData name="Walters, Andrew" userId="ab37f697-4a7b-45a6-a8cd-d1d26de7747b" providerId="ADAL" clId="{C06BF666-16C3-47F4-98F3-3F5D7CA991BE}" dt="2025-04-02T02:14:11.593" v="2882" actId="20577"/>
      <pc:docMkLst>
        <pc:docMk/>
      </pc:docMkLst>
      <pc:sldChg chg="addSp delSp modSp del mod">
        <pc:chgData name="Walters, Andrew" userId="ab37f697-4a7b-45a6-a8cd-d1d26de7747b" providerId="ADAL" clId="{C06BF666-16C3-47F4-98F3-3F5D7CA991BE}" dt="2025-03-31T13:12:01.071" v="255" actId="47"/>
        <pc:sldMkLst>
          <pc:docMk/>
          <pc:sldMk cId="35914579" sldId="324"/>
        </pc:sldMkLst>
      </pc:sldChg>
      <pc:sldChg chg="delSp modSp mod">
        <pc:chgData name="Walters, Andrew" userId="ab37f697-4a7b-45a6-a8cd-d1d26de7747b" providerId="ADAL" clId="{C06BF666-16C3-47F4-98F3-3F5D7CA991BE}" dt="2025-03-31T13:26:43.139" v="857" actId="20577"/>
        <pc:sldMkLst>
          <pc:docMk/>
          <pc:sldMk cId="740202118" sldId="328"/>
        </pc:sldMkLst>
      </pc:sldChg>
      <pc:sldChg chg="addSp delSp modSp add mod">
        <pc:chgData name="Walters, Andrew" userId="ab37f697-4a7b-45a6-a8cd-d1d26de7747b" providerId="ADAL" clId="{C06BF666-16C3-47F4-98F3-3F5D7CA991BE}" dt="2025-04-02T01:50:57.016" v="2547" actId="1076"/>
        <pc:sldMkLst>
          <pc:docMk/>
          <pc:sldMk cId="1423696690" sldId="329"/>
        </pc:sldMkLst>
        <pc:spChg chg="mod">
          <ac:chgData name="Walters, Andrew" userId="ab37f697-4a7b-45a6-a8cd-d1d26de7747b" providerId="ADAL" clId="{C06BF666-16C3-47F4-98F3-3F5D7CA991BE}" dt="2025-04-02T01:50:57.016" v="2547" actId="1076"/>
          <ac:spMkLst>
            <pc:docMk/>
            <pc:sldMk cId="1423696690" sldId="329"/>
            <ac:spMk id="2" creationId="{2C791D79-E6B9-396E-AA17-4F1C2A34E761}"/>
          </ac:spMkLst>
        </pc:spChg>
        <pc:spChg chg="del mod">
          <ac:chgData name="Walters, Andrew" userId="ab37f697-4a7b-45a6-a8cd-d1d26de7747b" providerId="ADAL" clId="{C06BF666-16C3-47F4-98F3-3F5D7CA991BE}" dt="2025-04-02T01:50:38.294" v="2543" actId="478"/>
          <ac:spMkLst>
            <pc:docMk/>
            <pc:sldMk cId="1423696690" sldId="329"/>
            <ac:spMk id="9" creationId="{1B7FB96C-9DB9-AB03-1C60-9CCDA266AAF5}"/>
          </ac:spMkLst>
        </pc:spChg>
        <pc:spChg chg="mod">
          <ac:chgData name="Walters, Andrew" userId="ab37f697-4a7b-45a6-a8cd-d1d26de7747b" providerId="ADAL" clId="{C06BF666-16C3-47F4-98F3-3F5D7CA991BE}" dt="2025-03-31T13:11:52.130" v="254" actId="27636"/>
          <ac:spMkLst>
            <pc:docMk/>
            <pc:sldMk cId="1423696690" sldId="329"/>
            <ac:spMk id="10" creationId="{98AB3A05-600D-CE17-E0D7-D3022E6BFF57}"/>
          </ac:spMkLst>
        </pc:spChg>
        <pc:spChg chg="mod">
          <ac:chgData name="Walters, Andrew" userId="ab37f697-4a7b-45a6-a8cd-d1d26de7747b" providerId="ADAL" clId="{C06BF666-16C3-47F4-98F3-3F5D7CA991BE}" dt="2025-03-31T13:11:48.706" v="252" actId="14100"/>
          <ac:spMkLst>
            <pc:docMk/>
            <pc:sldMk cId="1423696690" sldId="329"/>
            <ac:spMk id="11" creationId="{A2C30DF2-4A8E-B6F3-D474-17DBFCB773CF}"/>
          </ac:spMkLst>
        </pc:spChg>
        <pc:spChg chg="mod">
          <ac:chgData name="Walters, Andrew" userId="ab37f697-4a7b-45a6-a8cd-d1d26de7747b" providerId="ADAL" clId="{C06BF666-16C3-47F4-98F3-3F5D7CA991BE}" dt="2025-04-02T01:49:38.217" v="2531" actId="20577"/>
          <ac:spMkLst>
            <pc:docMk/>
            <pc:sldMk cId="1423696690" sldId="329"/>
            <ac:spMk id="14" creationId="{AB43504D-030B-A620-6D77-A524B3917A88}"/>
          </ac:spMkLst>
        </pc:spChg>
        <pc:picChg chg="add mod ord modCrop">
          <ac:chgData name="Walters, Andrew" userId="ab37f697-4a7b-45a6-a8cd-d1d26de7747b" providerId="ADAL" clId="{C06BF666-16C3-47F4-98F3-3F5D7CA991BE}" dt="2025-04-02T01:50:40.237" v="2544" actId="166"/>
          <ac:picMkLst>
            <pc:docMk/>
            <pc:sldMk cId="1423696690" sldId="329"/>
            <ac:picMk id="3" creationId="{F2B8DFBC-9498-08D1-45C1-77DF717ADFCC}"/>
          </ac:picMkLst>
        </pc:picChg>
      </pc:sldChg>
      <pc:sldChg chg="add del">
        <pc:chgData name="Walters, Andrew" userId="ab37f697-4a7b-45a6-a8cd-d1d26de7747b" providerId="ADAL" clId="{C06BF666-16C3-47F4-98F3-3F5D7CA991BE}" dt="2025-03-31T13:11:25.881" v="246" actId="47"/>
        <pc:sldMkLst>
          <pc:docMk/>
          <pc:sldMk cId="3206365547" sldId="329"/>
        </pc:sldMkLst>
      </pc:sldChg>
      <pc:sldChg chg="addSp delSp modSp add mod">
        <pc:chgData name="Walters, Andrew" userId="ab37f697-4a7b-45a6-a8cd-d1d26de7747b" providerId="ADAL" clId="{C06BF666-16C3-47F4-98F3-3F5D7CA991BE}" dt="2025-04-02T01:51:03.945" v="2550"/>
        <pc:sldMkLst>
          <pc:docMk/>
          <pc:sldMk cId="1365433235" sldId="330"/>
        </pc:sldMkLst>
        <pc:spChg chg="add del mod">
          <ac:chgData name="Walters, Andrew" userId="ab37f697-4a7b-45a6-a8cd-d1d26de7747b" providerId="ADAL" clId="{C06BF666-16C3-47F4-98F3-3F5D7CA991BE}" dt="2025-04-02T01:51:03.216" v="2549" actId="478"/>
          <ac:spMkLst>
            <pc:docMk/>
            <pc:sldMk cId="1365433235" sldId="330"/>
            <ac:spMk id="4" creationId="{CAC408FD-8468-05AF-910D-9EC8A07B50FF}"/>
          </ac:spMkLst>
        </pc:spChg>
        <pc:spChg chg="add mod">
          <ac:chgData name="Walters, Andrew" userId="ab37f697-4a7b-45a6-a8cd-d1d26de7747b" providerId="ADAL" clId="{C06BF666-16C3-47F4-98F3-3F5D7CA991BE}" dt="2025-04-02T01:51:03.945" v="2550"/>
          <ac:spMkLst>
            <pc:docMk/>
            <pc:sldMk cId="1365433235" sldId="330"/>
            <ac:spMk id="5" creationId="{76B4D19D-7BF7-C8DC-18AE-E585F4B7B6CB}"/>
          </ac:spMkLst>
        </pc:spChg>
        <pc:spChg chg="add del mod">
          <ac:chgData name="Walters, Andrew" userId="ab37f697-4a7b-45a6-a8cd-d1d26de7747b" providerId="ADAL" clId="{C06BF666-16C3-47F4-98F3-3F5D7CA991BE}" dt="2025-04-02T01:51:01.225" v="2548" actId="478"/>
          <ac:spMkLst>
            <pc:docMk/>
            <pc:sldMk cId="1365433235" sldId="330"/>
            <ac:spMk id="12" creationId="{48E59BA4-7CD2-9BAE-F849-F65B466F418F}"/>
          </ac:spMkLst>
        </pc:spChg>
      </pc:sldChg>
      <pc:sldChg chg="modSp add mod">
        <pc:chgData name="Walters, Andrew" userId="ab37f697-4a7b-45a6-a8cd-d1d26de7747b" providerId="ADAL" clId="{C06BF666-16C3-47F4-98F3-3F5D7CA991BE}" dt="2025-04-02T01:51:38.367" v="2555" actId="1076"/>
        <pc:sldMkLst>
          <pc:docMk/>
          <pc:sldMk cId="1322726714" sldId="331"/>
        </pc:sldMkLst>
        <pc:spChg chg="mod">
          <ac:chgData name="Walters, Andrew" userId="ab37f697-4a7b-45a6-a8cd-d1d26de7747b" providerId="ADAL" clId="{C06BF666-16C3-47F4-98F3-3F5D7CA991BE}" dt="2025-04-02T01:51:38.367" v="2555" actId="1076"/>
          <ac:spMkLst>
            <pc:docMk/>
            <pc:sldMk cId="1322726714" sldId="331"/>
            <ac:spMk id="2" creationId="{7CA06542-4390-F7E0-6836-91B95B76B826}"/>
          </ac:spMkLst>
        </pc:spChg>
      </pc:sldChg>
      <pc:sldChg chg="addSp delSp modSp add del mod">
        <pc:chgData name="Walters, Andrew" userId="ab37f697-4a7b-45a6-a8cd-d1d26de7747b" providerId="ADAL" clId="{C06BF666-16C3-47F4-98F3-3F5D7CA991BE}" dt="2025-04-02T01:33:03.048" v="1967" actId="47"/>
        <pc:sldMkLst>
          <pc:docMk/>
          <pc:sldMk cId="1686728867" sldId="332"/>
        </pc:sldMkLst>
        <pc:spChg chg="del mod">
          <ac:chgData name="Walters, Andrew" userId="ab37f697-4a7b-45a6-a8cd-d1d26de7747b" providerId="ADAL" clId="{C06BF666-16C3-47F4-98F3-3F5D7CA991BE}" dt="2025-04-02T01:29:33.727" v="1915" actId="478"/>
          <ac:spMkLst>
            <pc:docMk/>
            <pc:sldMk cId="1686728867" sldId="332"/>
            <ac:spMk id="2" creationId="{A8BD73A3-C842-1E2B-8129-B28D20C9C064}"/>
          </ac:spMkLst>
        </pc:spChg>
        <pc:spChg chg="add del mod">
          <ac:chgData name="Walters, Andrew" userId="ab37f697-4a7b-45a6-a8cd-d1d26de7747b" providerId="ADAL" clId="{C06BF666-16C3-47F4-98F3-3F5D7CA991BE}" dt="2025-04-02T01:29:36.489" v="1917" actId="478"/>
          <ac:spMkLst>
            <pc:docMk/>
            <pc:sldMk cId="1686728867" sldId="332"/>
            <ac:spMk id="5" creationId="{32DF585C-C451-EE01-878A-E0E743EFB208}"/>
          </ac:spMkLst>
        </pc:spChg>
        <pc:spChg chg="add mod">
          <ac:chgData name="Walters, Andrew" userId="ab37f697-4a7b-45a6-a8cd-d1d26de7747b" providerId="ADAL" clId="{C06BF666-16C3-47F4-98F3-3F5D7CA991BE}" dt="2025-04-02T01:29:43.488" v="1919" actId="1076"/>
          <ac:spMkLst>
            <pc:docMk/>
            <pc:sldMk cId="1686728867" sldId="332"/>
            <ac:spMk id="6" creationId="{ACE4F5EF-2911-17D8-487F-930BFE7D601E}"/>
          </ac:spMkLst>
        </pc:spChg>
        <pc:spChg chg="add del mod">
          <ac:chgData name="Walters, Andrew" userId="ab37f697-4a7b-45a6-a8cd-d1d26de7747b" providerId="ADAL" clId="{C06BF666-16C3-47F4-98F3-3F5D7CA991BE}" dt="2025-04-02T01:30:37.699" v="1942" actId="478"/>
          <ac:spMkLst>
            <pc:docMk/>
            <pc:sldMk cId="1686728867" sldId="332"/>
            <ac:spMk id="7" creationId="{0C86710D-0C7B-6240-B84F-7C8FF1A9E966}"/>
          </ac:spMkLst>
        </pc:spChg>
      </pc:sldChg>
      <pc:sldChg chg="modSp add del mod">
        <pc:chgData name="Walters, Andrew" userId="ab37f697-4a7b-45a6-a8cd-d1d26de7747b" providerId="ADAL" clId="{C06BF666-16C3-47F4-98F3-3F5D7CA991BE}" dt="2025-04-02T01:34:51.467" v="1990" actId="47"/>
        <pc:sldMkLst>
          <pc:docMk/>
          <pc:sldMk cId="2741086879" sldId="333"/>
        </pc:sldMkLst>
      </pc:sldChg>
      <pc:sldChg chg="add del">
        <pc:chgData name="Walters, Andrew" userId="ab37f697-4a7b-45a6-a8cd-d1d26de7747b" providerId="ADAL" clId="{C06BF666-16C3-47F4-98F3-3F5D7CA991BE}" dt="2025-03-31T13:27:25.643" v="923" actId="47"/>
        <pc:sldMkLst>
          <pc:docMk/>
          <pc:sldMk cId="1114263983" sldId="334"/>
        </pc:sldMkLst>
      </pc:sldChg>
      <pc:sldChg chg="modSp mod">
        <pc:chgData name="Walters, Andrew" userId="ab37f697-4a7b-45a6-a8cd-d1d26de7747b" providerId="ADAL" clId="{C06BF666-16C3-47F4-98F3-3F5D7CA991BE}" dt="2025-04-02T02:14:11.593" v="2882" actId="20577"/>
        <pc:sldMkLst>
          <pc:docMk/>
          <pc:sldMk cId="3671751389" sldId="334"/>
        </pc:sldMkLst>
        <pc:spChg chg="mod">
          <ac:chgData name="Walters, Andrew" userId="ab37f697-4a7b-45a6-a8cd-d1d26de7747b" providerId="ADAL" clId="{C06BF666-16C3-47F4-98F3-3F5D7CA991BE}" dt="2025-04-02T01:41:23.004" v="2162" actId="20577"/>
          <ac:spMkLst>
            <pc:docMk/>
            <pc:sldMk cId="3671751389" sldId="334"/>
            <ac:spMk id="2" creationId="{66210E12-0958-3A6E-B978-39D403739D66}"/>
          </ac:spMkLst>
        </pc:spChg>
        <pc:spChg chg="mod">
          <ac:chgData name="Walters, Andrew" userId="ab37f697-4a7b-45a6-a8cd-d1d26de7747b" providerId="ADAL" clId="{C06BF666-16C3-47F4-98F3-3F5D7CA991BE}" dt="2025-04-02T02:14:11.593" v="2882" actId="20577"/>
          <ac:spMkLst>
            <pc:docMk/>
            <pc:sldMk cId="3671751389" sldId="334"/>
            <ac:spMk id="3" creationId="{EF6A4C25-D0E9-D28D-9F3F-E666548D7B06}"/>
          </ac:spMkLst>
        </pc:spChg>
      </pc:sldChg>
      <pc:sldChg chg="add del">
        <pc:chgData name="Walters, Andrew" userId="ab37f697-4a7b-45a6-a8cd-d1d26de7747b" providerId="ADAL" clId="{C06BF666-16C3-47F4-98F3-3F5D7CA991BE}" dt="2025-03-31T13:27:26.885" v="924" actId="47"/>
        <pc:sldMkLst>
          <pc:docMk/>
          <pc:sldMk cId="2906855626" sldId="335"/>
        </pc:sldMkLst>
      </pc:sldChg>
      <pc:sldChg chg="addSp delSp modSp mod">
        <pc:chgData name="Walters, Andrew" userId="ab37f697-4a7b-45a6-a8cd-d1d26de7747b" providerId="ADAL" clId="{C06BF666-16C3-47F4-98F3-3F5D7CA991BE}" dt="2025-04-02T01:43:02.513" v="2244" actId="20577"/>
        <pc:sldMkLst>
          <pc:docMk/>
          <pc:sldMk cId="2958841009" sldId="336"/>
        </pc:sldMkLst>
        <pc:spChg chg="del">
          <ac:chgData name="Walters, Andrew" userId="ab37f697-4a7b-45a6-a8cd-d1d26de7747b" providerId="ADAL" clId="{C06BF666-16C3-47F4-98F3-3F5D7CA991BE}" dt="2025-04-02T01:38:05.178" v="2015" actId="478"/>
          <ac:spMkLst>
            <pc:docMk/>
            <pc:sldMk cId="2958841009" sldId="336"/>
            <ac:spMk id="2" creationId="{3B8BEBE6-5358-A070-E56E-DAFD0AAD7E87}"/>
          </ac:spMkLst>
        </pc:spChg>
        <pc:spChg chg="mod">
          <ac:chgData name="Walters, Andrew" userId="ab37f697-4a7b-45a6-a8cd-d1d26de7747b" providerId="ADAL" clId="{C06BF666-16C3-47F4-98F3-3F5D7CA991BE}" dt="2025-04-02T01:42:57.477" v="2235" actId="1076"/>
          <ac:spMkLst>
            <pc:docMk/>
            <pc:sldMk cId="2958841009" sldId="336"/>
            <ac:spMk id="3" creationId="{D502F303-FFF8-FB2B-3A9B-61DF218857D8}"/>
          </ac:spMkLst>
        </pc:spChg>
        <pc:spChg chg="add mod">
          <ac:chgData name="Walters, Andrew" userId="ab37f697-4a7b-45a6-a8cd-d1d26de7747b" providerId="ADAL" clId="{C06BF666-16C3-47F4-98F3-3F5D7CA991BE}" dt="2025-04-02T01:43:02.513" v="2244" actId="20577"/>
          <ac:spMkLst>
            <pc:docMk/>
            <pc:sldMk cId="2958841009" sldId="336"/>
            <ac:spMk id="4" creationId="{4E6EAF15-F8EE-939E-B8A8-8753EC1B923B}"/>
          </ac:spMkLst>
        </pc:spChg>
        <pc:spChg chg="add del mod">
          <ac:chgData name="Walters, Andrew" userId="ab37f697-4a7b-45a6-a8cd-d1d26de7747b" providerId="ADAL" clId="{C06BF666-16C3-47F4-98F3-3F5D7CA991BE}" dt="2025-04-02T01:38:12.268" v="2016" actId="478"/>
          <ac:spMkLst>
            <pc:docMk/>
            <pc:sldMk cId="2958841009" sldId="336"/>
            <ac:spMk id="8" creationId="{90BD6DDB-5B72-3844-F0E3-449D8A402989}"/>
          </ac:spMkLst>
        </pc:spChg>
      </pc:sldChg>
      <pc:sldChg chg="add del">
        <pc:chgData name="Walters, Andrew" userId="ab37f697-4a7b-45a6-a8cd-d1d26de7747b" providerId="ADAL" clId="{C06BF666-16C3-47F4-98F3-3F5D7CA991BE}" dt="2025-03-31T13:27:27.889" v="925" actId="47"/>
        <pc:sldMkLst>
          <pc:docMk/>
          <pc:sldMk cId="4227765699" sldId="336"/>
        </pc:sldMkLst>
      </pc:sldChg>
      <pc:sldChg chg="delSp modSp new mod">
        <pc:chgData name="Walters, Andrew" userId="ab37f697-4a7b-45a6-a8cd-d1d26de7747b" providerId="ADAL" clId="{C06BF666-16C3-47F4-98F3-3F5D7CA991BE}" dt="2025-04-02T01:43:28.330" v="2302" actId="20577"/>
        <pc:sldMkLst>
          <pc:docMk/>
          <pc:sldMk cId="3678272120" sldId="337"/>
        </pc:sldMkLst>
        <pc:spChg chg="mod">
          <ac:chgData name="Walters, Andrew" userId="ab37f697-4a7b-45a6-a8cd-d1d26de7747b" providerId="ADAL" clId="{C06BF666-16C3-47F4-98F3-3F5D7CA991BE}" dt="2025-03-31T13:27:10.352" v="904" actId="20577"/>
          <ac:spMkLst>
            <pc:docMk/>
            <pc:sldMk cId="3678272120" sldId="337"/>
            <ac:spMk id="2" creationId="{F6323905-E5F0-BB55-17BB-EEAA23A47D2A}"/>
          </ac:spMkLst>
        </pc:spChg>
        <pc:spChg chg="mod">
          <ac:chgData name="Walters, Andrew" userId="ab37f697-4a7b-45a6-a8cd-d1d26de7747b" providerId="ADAL" clId="{C06BF666-16C3-47F4-98F3-3F5D7CA991BE}" dt="2025-04-02T01:43:28.330" v="2302" actId="20577"/>
          <ac:spMkLst>
            <pc:docMk/>
            <pc:sldMk cId="3678272120" sldId="337"/>
            <ac:spMk id="3" creationId="{5A5B4D8D-9D6C-BD94-87B6-0DF1E7A4302B}"/>
          </ac:spMkLst>
        </pc:spChg>
      </pc:sldChg>
      <pc:sldChg chg="addSp modSp mod">
        <pc:chgData name="Walters, Andrew" userId="ab37f697-4a7b-45a6-a8cd-d1d26de7747b" providerId="ADAL" clId="{C06BF666-16C3-47F4-98F3-3F5D7CA991BE}" dt="2025-04-02T02:12:49.152" v="2846" actId="27636"/>
        <pc:sldMkLst>
          <pc:docMk/>
          <pc:sldMk cId="2263666554" sldId="338"/>
        </pc:sldMkLst>
        <pc:spChg chg="mod">
          <ac:chgData name="Walters, Andrew" userId="ab37f697-4a7b-45a6-a8cd-d1d26de7747b" providerId="ADAL" clId="{C06BF666-16C3-47F4-98F3-3F5D7CA991BE}" dt="2025-04-02T02:08:07.861" v="2786" actId="14100"/>
          <ac:spMkLst>
            <pc:docMk/>
            <pc:sldMk cId="2263666554" sldId="338"/>
            <ac:spMk id="2" creationId="{B25267ED-063A-2EBF-DE5A-4273D33505A6}"/>
          </ac:spMkLst>
        </pc:spChg>
        <pc:spChg chg="add mod">
          <ac:chgData name="Walters, Andrew" userId="ab37f697-4a7b-45a6-a8cd-d1d26de7747b" providerId="ADAL" clId="{C06BF666-16C3-47F4-98F3-3F5D7CA991BE}" dt="2025-04-02T02:12:49.152" v="2846" actId="27636"/>
          <ac:spMkLst>
            <pc:docMk/>
            <pc:sldMk cId="2263666554" sldId="338"/>
            <ac:spMk id="4" creationId="{D02687C0-0C29-C269-A861-1D36377E88F3}"/>
          </ac:spMkLst>
        </pc:spChg>
      </pc:sldChg>
      <pc:sldChg chg="del">
        <pc:chgData name="Walters, Andrew" userId="ab37f697-4a7b-45a6-a8cd-d1d26de7747b" providerId="ADAL" clId="{C06BF666-16C3-47F4-98F3-3F5D7CA991BE}" dt="2025-04-02T01:58:47.416" v="2614" actId="47"/>
        <pc:sldMkLst>
          <pc:docMk/>
          <pc:sldMk cId="3326526070" sldId="339"/>
        </pc:sldMkLst>
      </pc:sldChg>
      <pc:sldChg chg="addSp delSp modSp mod">
        <pc:chgData name="Walters, Andrew" userId="ab37f697-4a7b-45a6-a8cd-d1d26de7747b" providerId="ADAL" clId="{C06BF666-16C3-47F4-98F3-3F5D7CA991BE}" dt="2025-04-02T02:13:07.318" v="2852" actId="403"/>
        <pc:sldMkLst>
          <pc:docMk/>
          <pc:sldMk cId="1352141952" sldId="340"/>
        </pc:sldMkLst>
        <pc:spChg chg="mod">
          <ac:chgData name="Walters, Andrew" userId="ab37f697-4a7b-45a6-a8cd-d1d26de7747b" providerId="ADAL" clId="{C06BF666-16C3-47F4-98F3-3F5D7CA991BE}" dt="2025-04-02T02:13:07.318" v="2852" actId="403"/>
          <ac:spMkLst>
            <pc:docMk/>
            <pc:sldMk cId="1352141952" sldId="340"/>
            <ac:spMk id="2" creationId="{5101CC66-C751-B16F-5EC6-F5BC8750433A}"/>
          </ac:spMkLst>
        </pc:spChg>
        <pc:spChg chg="del">
          <ac:chgData name="Walters, Andrew" userId="ab37f697-4a7b-45a6-a8cd-d1d26de7747b" providerId="ADAL" clId="{C06BF666-16C3-47F4-98F3-3F5D7CA991BE}" dt="2025-04-02T01:52:26.527" v="2557" actId="478"/>
          <ac:spMkLst>
            <pc:docMk/>
            <pc:sldMk cId="1352141952" sldId="340"/>
            <ac:spMk id="3" creationId="{3001D374-73B0-A901-4E48-5F66198C9A24}"/>
          </ac:spMkLst>
        </pc:spChg>
        <pc:spChg chg="add del mod">
          <ac:chgData name="Walters, Andrew" userId="ab37f697-4a7b-45a6-a8cd-d1d26de7747b" providerId="ADAL" clId="{C06BF666-16C3-47F4-98F3-3F5D7CA991BE}" dt="2025-04-02T01:52:28.031" v="2558" actId="478"/>
          <ac:spMkLst>
            <pc:docMk/>
            <pc:sldMk cId="1352141952" sldId="340"/>
            <ac:spMk id="5" creationId="{A593BAAC-FBC9-A88E-4AD2-FB75B849CABB}"/>
          </ac:spMkLst>
        </pc:spChg>
        <pc:spChg chg="add mod">
          <ac:chgData name="Walters, Andrew" userId="ab37f697-4a7b-45a6-a8cd-d1d26de7747b" providerId="ADAL" clId="{C06BF666-16C3-47F4-98F3-3F5D7CA991BE}" dt="2025-04-02T01:58:42.011" v="2613" actId="20577"/>
          <ac:spMkLst>
            <pc:docMk/>
            <pc:sldMk cId="1352141952" sldId="340"/>
            <ac:spMk id="12" creationId="{3F1F4016-20AE-C2ED-4C32-46FADF122E87}"/>
          </ac:spMkLst>
        </pc:spChg>
        <pc:spChg chg="add mod">
          <ac:chgData name="Walters, Andrew" userId="ab37f697-4a7b-45a6-a8cd-d1d26de7747b" providerId="ADAL" clId="{C06BF666-16C3-47F4-98F3-3F5D7CA991BE}" dt="2025-04-02T02:12:56.363" v="2847"/>
          <ac:spMkLst>
            <pc:docMk/>
            <pc:sldMk cId="1352141952" sldId="340"/>
            <ac:spMk id="13" creationId="{BE066D8E-98AE-2CCC-A3E3-FA5700088C15}"/>
          </ac:spMkLst>
        </pc:spChg>
        <pc:picChg chg="del mod">
          <ac:chgData name="Walters, Andrew" userId="ab37f697-4a7b-45a6-a8cd-d1d26de7747b" providerId="ADAL" clId="{C06BF666-16C3-47F4-98F3-3F5D7CA991BE}" dt="2025-04-02T01:53:00.037" v="2561" actId="478"/>
          <ac:picMkLst>
            <pc:docMk/>
            <pc:sldMk cId="1352141952" sldId="340"/>
            <ac:picMk id="6" creationId="{8B0DCC00-B0C9-745F-C0D9-106A1E4B3C5C}"/>
          </ac:picMkLst>
        </pc:picChg>
        <pc:picChg chg="add del mod">
          <ac:chgData name="Walters, Andrew" userId="ab37f697-4a7b-45a6-a8cd-d1d26de7747b" providerId="ADAL" clId="{C06BF666-16C3-47F4-98F3-3F5D7CA991BE}" dt="2025-04-02T01:54:54.812" v="2576" actId="478"/>
          <ac:picMkLst>
            <pc:docMk/>
            <pc:sldMk cId="1352141952" sldId="340"/>
            <ac:picMk id="7" creationId="{DA0FF1DC-2123-6E46-179B-9405533BA6FF}"/>
          </ac:picMkLst>
        </pc:picChg>
        <pc:picChg chg="add del mod">
          <ac:chgData name="Walters, Andrew" userId="ab37f697-4a7b-45a6-a8cd-d1d26de7747b" providerId="ADAL" clId="{C06BF666-16C3-47F4-98F3-3F5D7CA991BE}" dt="2025-04-02T01:54:46.773" v="2574" actId="478"/>
          <ac:picMkLst>
            <pc:docMk/>
            <pc:sldMk cId="1352141952" sldId="340"/>
            <ac:picMk id="8" creationId="{47EE0409-BF7A-BC79-38BC-44051C4C6F4C}"/>
          </ac:picMkLst>
        </pc:picChg>
        <pc:picChg chg="add mod">
          <ac:chgData name="Walters, Andrew" userId="ab37f697-4a7b-45a6-a8cd-d1d26de7747b" providerId="ADAL" clId="{C06BF666-16C3-47F4-98F3-3F5D7CA991BE}" dt="2025-04-02T01:55:15.500" v="2579" actId="1076"/>
          <ac:picMkLst>
            <pc:docMk/>
            <pc:sldMk cId="1352141952" sldId="340"/>
            <ac:picMk id="10" creationId="{F34E2EC9-527A-F54A-19B3-7D24EBA0FFCC}"/>
          </ac:picMkLst>
        </pc:picChg>
        <pc:picChg chg="add mod">
          <ac:chgData name="Walters, Andrew" userId="ab37f697-4a7b-45a6-a8cd-d1d26de7747b" providerId="ADAL" clId="{C06BF666-16C3-47F4-98F3-3F5D7CA991BE}" dt="2025-04-02T01:58:17.993" v="2583" actId="1076"/>
          <ac:picMkLst>
            <pc:docMk/>
            <pc:sldMk cId="1352141952" sldId="340"/>
            <ac:picMk id="11" creationId="{2F81F5FC-1F79-757D-C79E-E62692909008}"/>
          </ac:picMkLst>
        </pc:picChg>
      </pc:sldChg>
      <pc:sldChg chg="addSp modSp mod">
        <pc:chgData name="Walters, Andrew" userId="ab37f697-4a7b-45a6-a8cd-d1d26de7747b" providerId="ADAL" clId="{C06BF666-16C3-47F4-98F3-3F5D7CA991BE}" dt="2025-04-02T02:13:22.417" v="2855" actId="14100"/>
        <pc:sldMkLst>
          <pc:docMk/>
          <pc:sldMk cId="3945499754" sldId="341"/>
        </pc:sldMkLst>
        <pc:spChg chg="mod">
          <ac:chgData name="Walters, Andrew" userId="ab37f697-4a7b-45a6-a8cd-d1d26de7747b" providerId="ADAL" clId="{C06BF666-16C3-47F4-98F3-3F5D7CA991BE}" dt="2025-04-02T02:13:22.417" v="2855" actId="14100"/>
          <ac:spMkLst>
            <pc:docMk/>
            <pc:sldMk cId="3945499754" sldId="341"/>
            <ac:spMk id="2" creationId="{11EE9D8D-FFC2-91D0-A8FD-829379AA242A}"/>
          </ac:spMkLst>
        </pc:spChg>
        <pc:spChg chg="add mod">
          <ac:chgData name="Walters, Andrew" userId="ab37f697-4a7b-45a6-a8cd-d1d26de7747b" providerId="ADAL" clId="{C06BF666-16C3-47F4-98F3-3F5D7CA991BE}" dt="2025-04-02T02:13:13.944" v="2853"/>
          <ac:spMkLst>
            <pc:docMk/>
            <pc:sldMk cId="3945499754" sldId="341"/>
            <ac:spMk id="4" creationId="{4A6445FB-483D-BD37-3B2D-971C94FE2825}"/>
          </ac:spMkLst>
        </pc:spChg>
      </pc:sldChg>
      <pc:sldChg chg="addSp delSp modSp mod">
        <pc:chgData name="Walters, Andrew" userId="ab37f697-4a7b-45a6-a8cd-d1d26de7747b" providerId="ADAL" clId="{C06BF666-16C3-47F4-98F3-3F5D7CA991BE}" dt="2025-04-02T02:13:33.778" v="2860"/>
        <pc:sldMkLst>
          <pc:docMk/>
          <pc:sldMk cId="208044417" sldId="342"/>
        </pc:sldMkLst>
        <pc:spChg chg="mod">
          <ac:chgData name="Walters, Andrew" userId="ab37f697-4a7b-45a6-a8cd-d1d26de7747b" providerId="ADAL" clId="{C06BF666-16C3-47F4-98F3-3F5D7CA991BE}" dt="2025-04-02T02:13:32.508" v="2859" actId="14100"/>
          <ac:spMkLst>
            <pc:docMk/>
            <pc:sldMk cId="208044417" sldId="342"/>
            <ac:spMk id="2" creationId="{55D5936B-3B15-0EB2-1994-287734CEA503}"/>
          </ac:spMkLst>
        </pc:spChg>
        <pc:spChg chg="mod">
          <ac:chgData name="Walters, Andrew" userId="ab37f697-4a7b-45a6-a8cd-d1d26de7747b" providerId="ADAL" clId="{C06BF666-16C3-47F4-98F3-3F5D7CA991BE}" dt="2025-04-02T02:05:05.542" v="2710" actId="20577"/>
          <ac:spMkLst>
            <pc:docMk/>
            <pc:sldMk cId="208044417" sldId="342"/>
            <ac:spMk id="3" creationId="{CCAC6C9D-FE8C-B3AB-1935-6091C0F47349}"/>
          </ac:spMkLst>
        </pc:spChg>
        <pc:spChg chg="add mod">
          <ac:chgData name="Walters, Andrew" userId="ab37f697-4a7b-45a6-a8cd-d1d26de7747b" providerId="ADAL" clId="{C06BF666-16C3-47F4-98F3-3F5D7CA991BE}" dt="2025-04-02T02:13:33.778" v="2860"/>
          <ac:spMkLst>
            <pc:docMk/>
            <pc:sldMk cId="208044417" sldId="342"/>
            <ac:spMk id="5" creationId="{3029CA44-944E-96A6-597A-A1364692EFD5}"/>
          </ac:spMkLst>
        </pc:spChg>
        <pc:picChg chg="add mod">
          <ac:chgData name="Walters, Andrew" userId="ab37f697-4a7b-45a6-a8cd-d1d26de7747b" providerId="ADAL" clId="{C06BF666-16C3-47F4-98F3-3F5D7CA991BE}" dt="2025-04-02T02:05:46.389" v="2715" actId="14100"/>
          <ac:picMkLst>
            <pc:docMk/>
            <pc:sldMk cId="208044417" sldId="342"/>
            <ac:picMk id="4" creationId="{D2C9DF70-12DD-12F1-131D-919B73B7DDF8}"/>
          </ac:picMkLst>
        </pc:picChg>
        <pc:picChg chg="del mod">
          <ac:chgData name="Walters, Andrew" userId="ab37f697-4a7b-45a6-a8cd-d1d26de7747b" providerId="ADAL" clId="{C06BF666-16C3-47F4-98F3-3F5D7CA991BE}" dt="2025-04-02T02:05:38.421" v="2712" actId="478"/>
          <ac:picMkLst>
            <pc:docMk/>
            <pc:sldMk cId="208044417" sldId="342"/>
            <ac:picMk id="6" creationId="{774A3E58-8D1F-30E2-78B4-4D2C21800030}"/>
          </ac:picMkLst>
        </pc:picChg>
      </pc:sldChg>
      <pc:sldChg chg="del">
        <pc:chgData name="Walters, Andrew" userId="ab37f697-4a7b-45a6-a8cd-d1d26de7747b" providerId="ADAL" clId="{C06BF666-16C3-47F4-98F3-3F5D7CA991BE}" dt="2025-04-02T01:59:24.038" v="2615" actId="47"/>
        <pc:sldMkLst>
          <pc:docMk/>
          <pc:sldMk cId="822563183" sldId="343"/>
        </pc:sldMkLst>
      </pc:sldChg>
      <pc:sldChg chg="addSp modSp mod">
        <pc:chgData name="Walters, Andrew" userId="ab37f697-4a7b-45a6-a8cd-d1d26de7747b" providerId="ADAL" clId="{C06BF666-16C3-47F4-98F3-3F5D7CA991BE}" dt="2025-04-02T02:13:41.736" v="2862"/>
        <pc:sldMkLst>
          <pc:docMk/>
          <pc:sldMk cId="4073547674" sldId="344"/>
        </pc:sldMkLst>
        <pc:spChg chg="mod">
          <ac:chgData name="Walters, Andrew" userId="ab37f697-4a7b-45a6-a8cd-d1d26de7747b" providerId="ADAL" clId="{C06BF666-16C3-47F4-98F3-3F5D7CA991BE}" dt="2025-04-02T02:13:40.728" v="2861" actId="14100"/>
          <ac:spMkLst>
            <pc:docMk/>
            <pc:sldMk cId="4073547674" sldId="344"/>
            <ac:spMk id="2" creationId="{32BE175C-DC2D-89CE-DF79-C57B95CE109F}"/>
          </ac:spMkLst>
        </pc:spChg>
        <pc:spChg chg="add mod">
          <ac:chgData name="Walters, Andrew" userId="ab37f697-4a7b-45a6-a8cd-d1d26de7747b" providerId="ADAL" clId="{C06BF666-16C3-47F4-98F3-3F5D7CA991BE}" dt="2025-04-02T02:13:41.736" v="2862"/>
          <ac:spMkLst>
            <pc:docMk/>
            <pc:sldMk cId="4073547674" sldId="344"/>
            <ac:spMk id="4" creationId="{17790B19-4B79-9483-4EA2-8C84BD838E60}"/>
          </ac:spMkLst>
        </pc:spChg>
      </pc:sldChg>
      <pc:sldChg chg="addSp modSp mod">
        <pc:chgData name="Walters, Andrew" userId="ab37f697-4a7b-45a6-a8cd-d1d26de7747b" providerId="ADAL" clId="{C06BF666-16C3-47F4-98F3-3F5D7CA991BE}" dt="2025-04-02T02:13:50.309" v="2864"/>
        <pc:sldMkLst>
          <pc:docMk/>
          <pc:sldMk cId="4015504104" sldId="345"/>
        </pc:sldMkLst>
        <pc:spChg chg="mod">
          <ac:chgData name="Walters, Andrew" userId="ab37f697-4a7b-45a6-a8cd-d1d26de7747b" providerId="ADAL" clId="{C06BF666-16C3-47F4-98F3-3F5D7CA991BE}" dt="2025-04-02T02:13:49.258" v="2863" actId="14100"/>
          <ac:spMkLst>
            <pc:docMk/>
            <pc:sldMk cId="4015504104" sldId="345"/>
            <ac:spMk id="2" creationId="{7798A906-6A04-187A-BB8C-5911690BC142}"/>
          </ac:spMkLst>
        </pc:spChg>
        <pc:spChg chg="add mod">
          <ac:chgData name="Walters, Andrew" userId="ab37f697-4a7b-45a6-a8cd-d1d26de7747b" providerId="ADAL" clId="{C06BF666-16C3-47F4-98F3-3F5D7CA991BE}" dt="2025-04-02T02:13:50.309" v="2864"/>
          <ac:spMkLst>
            <pc:docMk/>
            <pc:sldMk cId="4015504104" sldId="345"/>
            <ac:spMk id="4" creationId="{5A7F8583-2DFA-3502-ECA9-BA5D7AA964CF}"/>
          </ac:spMkLst>
        </pc:spChg>
      </pc:sldChg>
      <pc:sldChg chg="del">
        <pc:chgData name="Walters, Andrew" userId="ab37f697-4a7b-45a6-a8cd-d1d26de7747b" providerId="ADAL" clId="{C06BF666-16C3-47F4-98F3-3F5D7CA991BE}" dt="2025-04-02T02:00:01.341" v="2616" actId="47"/>
        <pc:sldMkLst>
          <pc:docMk/>
          <pc:sldMk cId="2677989012" sldId="346"/>
        </pc:sldMkLst>
      </pc:sldChg>
      <pc:sldChg chg="modSp mod">
        <pc:chgData name="Walters, Andrew" userId="ab37f697-4a7b-45a6-a8cd-d1d26de7747b" providerId="ADAL" clId="{C06BF666-16C3-47F4-98F3-3F5D7CA991BE}" dt="2025-04-02T01:51:15.146" v="2553" actId="1076"/>
        <pc:sldMkLst>
          <pc:docMk/>
          <pc:sldMk cId="4193506331" sldId="347"/>
        </pc:sldMkLst>
        <pc:spChg chg="mod">
          <ac:chgData name="Walters, Andrew" userId="ab37f697-4a7b-45a6-a8cd-d1d26de7747b" providerId="ADAL" clId="{C06BF666-16C3-47F4-98F3-3F5D7CA991BE}" dt="2025-04-02T01:51:15.146" v="2553" actId="1076"/>
          <ac:spMkLst>
            <pc:docMk/>
            <pc:sldMk cId="4193506331" sldId="347"/>
            <ac:spMk id="2" creationId="{07CA1F7D-2F95-E53F-36E3-97067C9293F3}"/>
          </ac:spMkLst>
        </pc:spChg>
      </pc:sldChg>
      <pc:sldChg chg="addSp delSp modSp mod">
        <pc:chgData name="Walters, Andrew" userId="ab37f697-4a7b-45a6-a8cd-d1d26de7747b" providerId="ADAL" clId="{C06BF666-16C3-47F4-98F3-3F5D7CA991BE}" dt="2025-04-02T01:36:36.181" v="2000" actId="1076"/>
        <pc:sldMkLst>
          <pc:docMk/>
          <pc:sldMk cId="1316839293" sldId="348"/>
        </pc:sldMkLst>
        <pc:spChg chg="del">
          <ac:chgData name="Walters, Andrew" userId="ab37f697-4a7b-45a6-a8cd-d1d26de7747b" providerId="ADAL" clId="{C06BF666-16C3-47F4-98F3-3F5D7CA991BE}" dt="2025-04-02T01:30:44.092" v="1943" actId="478"/>
          <ac:spMkLst>
            <pc:docMk/>
            <pc:sldMk cId="1316839293" sldId="348"/>
            <ac:spMk id="2" creationId="{2797D4A7-F93B-EB81-3E93-C07EB4F325A9}"/>
          </ac:spMkLst>
        </pc:spChg>
        <pc:spChg chg="add del mod">
          <ac:chgData name="Walters, Andrew" userId="ab37f697-4a7b-45a6-a8cd-d1d26de7747b" providerId="ADAL" clId="{C06BF666-16C3-47F4-98F3-3F5D7CA991BE}" dt="2025-04-02T01:30:47.834" v="1945" actId="478"/>
          <ac:spMkLst>
            <pc:docMk/>
            <pc:sldMk cId="1316839293" sldId="348"/>
            <ac:spMk id="8" creationId="{F843FE03-13A4-4A8B-4D30-729BB9659342}"/>
          </ac:spMkLst>
        </pc:spChg>
        <pc:spChg chg="add mod">
          <ac:chgData name="Walters, Andrew" userId="ab37f697-4a7b-45a6-a8cd-d1d26de7747b" providerId="ADAL" clId="{C06BF666-16C3-47F4-98F3-3F5D7CA991BE}" dt="2025-04-02T01:36:36.181" v="2000" actId="1076"/>
          <ac:spMkLst>
            <pc:docMk/>
            <pc:sldMk cId="1316839293" sldId="348"/>
            <ac:spMk id="9" creationId="{7284337B-71CE-FFED-AE59-F5159F2D208A}"/>
          </ac:spMkLst>
        </pc:spChg>
        <pc:spChg chg="add del mod">
          <ac:chgData name="Walters, Andrew" userId="ab37f697-4a7b-45a6-a8cd-d1d26de7747b" providerId="ADAL" clId="{C06BF666-16C3-47F4-98F3-3F5D7CA991BE}" dt="2025-04-02T01:36:19.200" v="1996" actId="478"/>
          <ac:spMkLst>
            <pc:docMk/>
            <pc:sldMk cId="1316839293" sldId="348"/>
            <ac:spMk id="10" creationId="{F24144BC-7F8D-85BF-2871-08C63DF8108D}"/>
          </ac:spMkLst>
        </pc:spChg>
      </pc:sldChg>
      <pc:sldChg chg="addSp delSp modSp mod">
        <pc:chgData name="Walters, Andrew" userId="ab37f697-4a7b-45a6-a8cd-d1d26de7747b" providerId="ADAL" clId="{C06BF666-16C3-47F4-98F3-3F5D7CA991BE}" dt="2025-04-02T01:37:23.068" v="2002"/>
        <pc:sldMkLst>
          <pc:docMk/>
          <pc:sldMk cId="4032766321" sldId="349"/>
        </pc:sldMkLst>
        <pc:spChg chg="del">
          <ac:chgData name="Walters, Andrew" userId="ab37f697-4a7b-45a6-a8cd-d1d26de7747b" providerId="ADAL" clId="{C06BF666-16C3-47F4-98F3-3F5D7CA991BE}" dt="2025-04-02T01:31:16.244" v="1961" actId="478"/>
          <ac:spMkLst>
            <pc:docMk/>
            <pc:sldMk cId="4032766321" sldId="349"/>
            <ac:spMk id="2" creationId="{42293A1A-7A8A-107A-0516-5B69A9F35706}"/>
          </ac:spMkLst>
        </pc:spChg>
        <pc:spChg chg="add del mod">
          <ac:chgData name="Walters, Andrew" userId="ab37f697-4a7b-45a6-a8cd-d1d26de7747b" providerId="ADAL" clId="{C06BF666-16C3-47F4-98F3-3F5D7CA991BE}" dt="2025-04-02T01:31:17.792" v="1962" actId="478"/>
          <ac:spMkLst>
            <pc:docMk/>
            <pc:sldMk cId="4032766321" sldId="349"/>
            <ac:spMk id="6" creationId="{074200D5-A2F4-F48D-3CCE-9047A2BEB250}"/>
          </ac:spMkLst>
        </pc:spChg>
        <pc:spChg chg="add del mod">
          <ac:chgData name="Walters, Andrew" userId="ab37f697-4a7b-45a6-a8cd-d1d26de7747b" providerId="ADAL" clId="{C06BF666-16C3-47F4-98F3-3F5D7CA991BE}" dt="2025-04-02T01:37:22.310" v="2001" actId="478"/>
          <ac:spMkLst>
            <pc:docMk/>
            <pc:sldMk cId="4032766321" sldId="349"/>
            <ac:spMk id="7" creationId="{9F649BD6-A7CF-9991-3FEE-2E538B01FC00}"/>
          </ac:spMkLst>
        </pc:spChg>
        <pc:spChg chg="add del mod">
          <ac:chgData name="Walters, Andrew" userId="ab37f697-4a7b-45a6-a8cd-d1d26de7747b" providerId="ADAL" clId="{C06BF666-16C3-47F4-98F3-3F5D7CA991BE}" dt="2025-04-02T01:36:21.147" v="1997" actId="478"/>
          <ac:spMkLst>
            <pc:docMk/>
            <pc:sldMk cId="4032766321" sldId="349"/>
            <ac:spMk id="8" creationId="{411BA140-0C73-C3A0-22AF-015FE22D3D7F}"/>
          </ac:spMkLst>
        </pc:spChg>
        <pc:spChg chg="add mod">
          <ac:chgData name="Walters, Andrew" userId="ab37f697-4a7b-45a6-a8cd-d1d26de7747b" providerId="ADAL" clId="{C06BF666-16C3-47F4-98F3-3F5D7CA991BE}" dt="2025-04-02T01:37:23.068" v="2002"/>
          <ac:spMkLst>
            <pc:docMk/>
            <pc:sldMk cId="4032766321" sldId="349"/>
            <ac:spMk id="9" creationId="{AC51660D-EB22-4CDF-4A65-EA01DB681F19}"/>
          </ac:spMkLst>
        </pc:spChg>
      </pc:sldChg>
      <pc:sldChg chg="addSp delSp modSp mod">
        <pc:chgData name="Walters, Andrew" userId="ab37f697-4a7b-45a6-a8cd-d1d26de7747b" providerId="ADAL" clId="{C06BF666-16C3-47F4-98F3-3F5D7CA991BE}" dt="2025-04-02T01:37:46.312" v="2010" actId="1076"/>
        <pc:sldMkLst>
          <pc:docMk/>
          <pc:sldMk cId="460696084" sldId="350"/>
        </pc:sldMkLst>
        <pc:spChg chg="del">
          <ac:chgData name="Walters, Andrew" userId="ab37f697-4a7b-45a6-a8cd-d1d26de7747b" providerId="ADAL" clId="{C06BF666-16C3-47F4-98F3-3F5D7CA991BE}" dt="2025-04-02T01:33:31.025" v="1968" actId="478"/>
          <ac:spMkLst>
            <pc:docMk/>
            <pc:sldMk cId="460696084" sldId="350"/>
            <ac:spMk id="2" creationId="{34F74955-6868-5971-A511-FC2266A035F9}"/>
          </ac:spMkLst>
        </pc:spChg>
        <pc:spChg chg="add del mod">
          <ac:chgData name="Walters, Andrew" userId="ab37f697-4a7b-45a6-a8cd-d1d26de7747b" providerId="ADAL" clId="{C06BF666-16C3-47F4-98F3-3F5D7CA991BE}" dt="2025-04-02T01:33:34.523" v="1970" actId="478"/>
          <ac:spMkLst>
            <pc:docMk/>
            <pc:sldMk cId="460696084" sldId="350"/>
            <ac:spMk id="6" creationId="{38D1B119-DF68-ECA4-8FC4-361D14C9DA89}"/>
          </ac:spMkLst>
        </pc:spChg>
        <pc:spChg chg="add mod">
          <ac:chgData name="Walters, Andrew" userId="ab37f697-4a7b-45a6-a8cd-d1d26de7747b" providerId="ADAL" clId="{C06BF666-16C3-47F4-98F3-3F5D7CA991BE}" dt="2025-04-02T01:37:46.312" v="2010" actId="1076"/>
          <ac:spMkLst>
            <pc:docMk/>
            <pc:sldMk cId="460696084" sldId="350"/>
            <ac:spMk id="7" creationId="{EF9A3708-5D96-C58F-6081-1BCBB55843F2}"/>
          </ac:spMkLst>
        </pc:spChg>
        <pc:spChg chg="add del mod">
          <ac:chgData name="Walters, Andrew" userId="ab37f697-4a7b-45a6-a8cd-d1d26de7747b" providerId="ADAL" clId="{C06BF666-16C3-47F4-98F3-3F5D7CA991BE}" dt="2025-04-02T01:33:59.430" v="1989" actId="478"/>
          <ac:spMkLst>
            <pc:docMk/>
            <pc:sldMk cId="460696084" sldId="350"/>
            <ac:spMk id="8" creationId="{1B0D9699-C39A-CDD7-81B3-B083691E6ADE}"/>
          </ac:spMkLst>
        </pc:spChg>
        <pc:spChg chg="add del mod">
          <ac:chgData name="Walters, Andrew" userId="ab37f697-4a7b-45a6-a8cd-d1d26de7747b" providerId="ADAL" clId="{C06BF666-16C3-47F4-98F3-3F5D7CA991BE}" dt="2025-04-02T01:36:06.651" v="1995" actId="478"/>
          <ac:spMkLst>
            <pc:docMk/>
            <pc:sldMk cId="460696084" sldId="350"/>
            <ac:spMk id="9" creationId="{6D559940-5460-F184-4771-0E6BE728CDBE}"/>
          </ac:spMkLst>
        </pc:spChg>
      </pc:sldChg>
      <pc:sldChg chg="addSp delSp modSp mod">
        <pc:chgData name="Walters, Andrew" userId="ab37f697-4a7b-45a6-a8cd-d1d26de7747b" providerId="ADAL" clId="{C06BF666-16C3-47F4-98F3-3F5D7CA991BE}" dt="2025-04-02T01:37:55.996" v="2013"/>
        <pc:sldMkLst>
          <pc:docMk/>
          <pc:sldMk cId="220538892" sldId="352"/>
        </pc:sldMkLst>
        <pc:spChg chg="del">
          <ac:chgData name="Walters, Andrew" userId="ab37f697-4a7b-45a6-a8cd-d1d26de7747b" providerId="ADAL" clId="{C06BF666-16C3-47F4-98F3-3F5D7CA991BE}" dt="2025-04-02T01:37:50.381" v="2011" actId="478"/>
          <ac:spMkLst>
            <pc:docMk/>
            <pc:sldMk cId="220538892" sldId="352"/>
            <ac:spMk id="2" creationId="{91DE1154-9AA4-7475-0377-2F5EDEF98276}"/>
          </ac:spMkLst>
        </pc:spChg>
        <pc:spChg chg="add del mod">
          <ac:chgData name="Walters, Andrew" userId="ab37f697-4a7b-45a6-a8cd-d1d26de7747b" providerId="ADAL" clId="{C06BF666-16C3-47F4-98F3-3F5D7CA991BE}" dt="2025-04-02T01:37:55.417" v="2012" actId="478"/>
          <ac:spMkLst>
            <pc:docMk/>
            <pc:sldMk cId="220538892" sldId="352"/>
            <ac:spMk id="6" creationId="{DF039F98-10EB-12E3-A60F-E73D9AEB7CF0}"/>
          </ac:spMkLst>
        </pc:spChg>
        <pc:spChg chg="add mod">
          <ac:chgData name="Walters, Andrew" userId="ab37f697-4a7b-45a6-a8cd-d1d26de7747b" providerId="ADAL" clId="{C06BF666-16C3-47F4-98F3-3F5D7CA991BE}" dt="2025-04-02T01:37:55.996" v="2013"/>
          <ac:spMkLst>
            <pc:docMk/>
            <pc:sldMk cId="220538892" sldId="352"/>
            <ac:spMk id="8" creationId="{43151305-9781-0BB0-AD7B-660D0ED79E83}"/>
          </ac:spMkLst>
        </pc:spChg>
      </pc:sldChg>
      <pc:sldChg chg="addSp delSp modSp add mod">
        <pc:chgData name="Walters, Andrew" userId="ab37f697-4a7b-45a6-a8cd-d1d26de7747b" providerId="ADAL" clId="{C06BF666-16C3-47F4-98F3-3F5D7CA991BE}" dt="2025-04-02T01:37:29.624" v="2005" actId="478"/>
        <pc:sldMkLst>
          <pc:docMk/>
          <pc:sldMk cId="4036093602" sldId="353"/>
        </pc:sldMkLst>
        <pc:spChg chg="del">
          <ac:chgData name="Walters, Andrew" userId="ab37f697-4a7b-45a6-a8cd-d1d26de7747b" providerId="ADAL" clId="{C06BF666-16C3-47F4-98F3-3F5D7CA991BE}" dt="2025-04-02T01:37:26.549" v="2003" actId="478"/>
          <ac:spMkLst>
            <pc:docMk/>
            <pc:sldMk cId="4036093602" sldId="353"/>
            <ac:spMk id="2" creationId="{04978C38-FA94-CA33-45BB-B47DD4FFD7B8}"/>
          </ac:spMkLst>
        </pc:spChg>
        <pc:spChg chg="del">
          <ac:chgData name="Walters, Andrew" userId="ab37f697-4a7b-45a6-a8cd-d1d26de7747b" providerId="ADAL" clId="{C06BF666-16C3-47F4-98F3-3F5D7CA991BE}" dt="2025-04-02T01:36:24.008" v="1998" actId="478"/>
          <ac:spMkLst>
            <pc:docMk/>
            <pc:sldMk cId="4036093602" sldId="353"/>
            <ac:spMk id="4" creationId="{F703D7E8-CD71-AAEE-194A-DF07A0B933B0}"/>
          </ac:spMkLst>
        </pc:spChg>
        <pc:spChg chg="add del mod">
          <ac:chgData name="Walters, Andrew" userId="ab37f697-4a7b-45a6-a8cd-d1d26de7747b" providerId="ADAL" clId="{C06BF666-16C3-47F4-98F3-3F5D7CA991BE}" dt="2025-04-02T01:37:29.624" v="2005" actId="478"/>
          <ac:spMkLst>
            <pc:docMk/>
            <pc:sldMk cId="4036093602" sldId="353"/>
            <ac:spMk id="7" creationId="{016F9692-B569-902F-4AEE-EF1EAC3F8B40}"/>
          </ac:spMkLst>
        </pc:spChg>
        <pc:spChg chg="add mod">
          <ac:chgData name="Walters, Andrew" userId="ab37f697-4a7b-45a6-a8cd-d1d26de7747b" providerId="ADAL" clId="{C06BF666-16C3-47F4-98F3-3F5D7CA991BE}" dt="2025-04-02T01:37:27.224" v="2004"/>
          <ac:spMkLst>
            <pc:docMk/>
            <pc:sldMk cId="4036093602" sldId="353"/>
            <ac:spMk id="10" creationId="{0946046C-4D64-8761-8735-AEDABEF53EB0}"/>
          </ac:spMkLst>
        </pc:spChg>
      </pc:sldChg>
      <pc:sldChg chg="addSp delSp modSp add mod">
        <pc:chgData name="Walters, Andrew" userId="ab37f697-4a7b-45a6-a8cd-d1d26de7747b" providerId="ADAL" clId="{C06BF666-16C3-47F4-98F3-3F5D7CA991BE}" dt="2025-04-02T01:37:34.855" v="2008"/>
        <pc:sldMkLst>
          <pc:docMk/>
          <pc:sldMk cId="4111748231" sldId="354"/>
        </pc:sldMkLst>
        <pc:spChg chg="del">
          <ac:chgData name="Walters, Andrew" userId="ab37f697-4a7b-45a6-a8cd-d1d26de7747b" providerId="ADAL" clId="{C06BF666-16C3-47F4-98F3-3F5D7CA991BE}" dt="2025-04-02T01:37:32.805" v="2006" actId="478"/>
          <ac:spMkLst>
            <pc:docMk/>
            <pc:sldMk cId="4111748231" sldId="354"/>
            <ac:spMk id="2" creationId="{B760F489-FEBB-D6A2-2732-80BD8664F5E8}"/>
          </ac:spMkLst>
        </pc:spChg>
        <pc:spChg chg="del">
          <ac:chgData name="Walters, Andrew" userId="ab37f697-4a7b-45a6-a8cd-d1d26de7747b" providerId="ADAL" clId="{C06BF666-16C3-47F4-98F3-3F5D7CA991BE}" dt="2025-04-02T01:36:28.409" v="1999" actId="478"/>
          <ac:spMkLst>
            <pc:docMk/>
            <pc:sldMk cId="4111748231" sldId="354"/>
            <ac:spMk id="4" creationId="{95885D23-7633-2CB4-DFD8-D288E427896E}"/>
          </ac:spMkLst>
        </pc:spChg>
        <pc:spChg chg="add del mod">
          <ac:chgData name="Walters, Andrew" userId="ab37f697-4a7b-45a6-a8cd-d1d26de7747b" providerId="ADAL" clId="{C06BF666-16C3-47F4-98F3-3F5D7CA991BE}" dt="2025-04-02T01:37:34.118" v="2007" actId="478"/>
          <ac:spMkLst>
            <pc:docMk/>
            <pc:sldMk cId="4111748231" sldId="354"/>
            <ac:spMk id="5" creationId="{990868A2-A9D2-6C06-D15D-6AF1982BCB95}"/>
          </ac:spMkLst>
        </pc:spChg>
        <pc:spChg chg="add mod">
          <ac:chgData name="Walters, Andrew" userId="ab37f697-4a7b-45a6-a8cd-d1d26de7747b" providerId="ADAL" clId="{C06BF666-16C3-47F4-98F3-3F5D7CA991BE}" dt="2025-04-02T01:37:34.855" v="2008"/>
          <ac:spMkLst>
            <pc:docMk/>
            <pc:sldMk cId="4111748231" sldId="354"/>
            <ac:spMk id="6" creationId="{2596300A-8163-506A-648F-E4B0EF04546B}"/>
          </ac:spMkLst>
        </pc:spChg>
      </pc:sldChg>
    </pc:docChg>
  </pc:docChgLst>
  <pc:docChgLst>
    <pc:chgData name="Roberson, Elise" userId="90db9a0f-af5c-4f0a-9a65-1ef04eb5fe9e" providerId="ADAL" clId="{6171AF4B-8447-416B-8D68-F7D42AE96A6F}"/>
    <pc:docChg chg="custSel addSld delSld modSld">
      <pc:chgData name="Roberson, Elise" userId="90db9a0f-af5c-4f0a-9a65-1ef04eb5fe9e" providerId="ADAL" clId="{6171AF4B-8447-416B-8D68-F7D42AE96A6F}" dt="2025-04-02T02:30:16.571" v="305" actId="14100"/>
      <pc:docMkLst>
        <pc:docMk/>
      </pc:docMkLst>
      <pc:sldChg chg="del">
        <pc:chgData name="Roberson, Elise" userId="90db9a0f-af5c-4f0a-9a65-1ef04eb5fe9e" providerId="ADAL" clId="{6171AF4B-8447-416B-8D68-F7D42AE96A6F}" dt="2025-04-01T22:25:17.093" v="1" actId="47"/>
        <pc:sldMkLst>
          <pc:docMk/>
          <pc:sldMk cId="740202118" sldId="328"/>
        </pc:sldMkLst>
      </pc:sldChg>
      <pc:sldChg chg="modSp mod">
        <pc:chgData name="Roberson, Elise" userId="90db9a0f-af5c-4f0a-9a65-1ef04eb5fe9e" providerId="ADAL" clId="{6171AF4B-8447-416B-8D68-F7D42AE96A6F}" dt="2025-04-02T02:26:21.726" v="201" actId="14100"/>
        <pc:sldMkLst>
          <pc:docMk/>
          <pc:sldMk cId="1423696690" sldId="329"/>
        </pc:sldMkLst>
        <pc:spChg chg="mod">
          <ac:chgData name="Roberson, Elise" userId="90db9a0f-af5c-4f0a-9a65-1ef04eb5fe9e" providerId="ADAL" clId="{6171AF4B-8447-416B-8D68-F7D42AE96A6F}" dt="2025-04-02T02:26:21.726" v="201" actId="14100"/>
          <ac:spMkLst>
            <pc:docMk/>
            <pc:sldMk cId="1423696690" sldId="329"/>
            <ac:spMk id="10" creationId="{98AB3A05-600D-CE17-E0D7-D3022E6BFF57}"/>
          </ac:spMkLst>
        </pc:spChg>
      </pc:sldChg>
      <pc:sldChg chg="addSp modSp mod">
        <pc:chgData name="Roberson, Elise" userId="90db9a0f-af5c-4f0a-9a65-1ef04eb5fe9e" providerId="ADAL" clId="{6171AF4B-8447-416B-8D68-F7D42AE96A6F}" dt="2025-04-02T02:30:16.571" v="305" actId="14100"/>
        <pc:sldMkLst>
          <pc:docMk/>
          <pc:sldMk cId="1365433235" sldId="330"/>
        </pc:sldMkLst>
        <pc:spChg chg="mod">
          <ac:chgData name="Roberson, Elise" userId="90db9a0f-af5c-4f0a-9a65-1ef04eb5fe9e" providerId="ADAL" clId="{6171AF4B-8447-416B-8D68-F7D42AE96A6F}" dt="2025-04-02T02:30:16.571" v="305" actId="14100"/>
          <ac:spMkLst>
            <pc:docMk/>
            <pc:sldMk cId="1365433235" sldId="330"/>
            <ac:spMk id="10" creationId="{045C3F1B-A869-D2A3-238C-29514C630635}"/>
          </ac:spMkLst>
        </pc:spChg>
        <pc:picChg chg="add mod modCrop">
          <ac:chgData name="Roberson, Elise" userId="90db9a0f-af5c-4f0a-9a65-1ef04eb5fe9e" providerId="ADAL" clId="{6171AF4B-8447-416B-8D68-F7D42AE96A6F}" dt="2025-04-02T02:23:59.787" v="26" actId="1076"/>
          <ac:picMkLst>
            <pc:docMk/>
            <pc:sldMk cId="1365433235" sldId="330"/>
            <ac:picMk id="4" creationId="{F8796D9F-C0FD-B66F-A267-F402F568FF43}"/>
          </ac:picMkLst>
        </pc:picChg>
      </pc:sldChg>
      <pc:sldChg chg="del">
        <pc:chgData name="Roberson, Elise" userId="90db9a0f-af5c-4f0a-9a65-1ef04eb5fe9e" providerId="ADAL" clId="{6171AF4B-8447-416B-8D68-F7D42AE96A6F}" dt="2025-04-02T02:27:06.749" v="206" actId="47"/>
        <pc:sldMkLst>
          <pc:docMk/>
          <pc:sldMk cId="1322726714" sldId="331"/>
        </pc:sldMkLst>
      </pc:sldChg>
      <pc:sldChg chg="modSp mod">
        <pc:chgData name="Roberson, Elise" userId="90db9a0f-af5c-4f0a-9a65-1ef04eb5fe9e" providerId="ADAL" clId="{6171AF4B-8447-416B-8D68-F7D42AE96A6F}" dt="2025-04-02T02:27:42.951" v="220" actId="20577"/>
        <pc:sldMkLst>
          <pc:docMk/>
          <pc:sldMk cId="3671751389" sldId="334"/>
        </pc:sldMkLst>
        <pc:spChg chg="mod">
          <ac:chgData name="Roberson, Elise" userId="90db9a0f-af5c-4f0a-9a65-1ef04eb5fe9e" providerId="ADAL" clId="{6171AF4B-8447-416B-8D68-F7D42AE96A6F}" dt="2025-04-02T02:27:42.951" v="220" actId="20577"/>
          <ac:spMkLst>
            <pc:docMk/>
            <pc:sldMk cId="3671751389" sldId="334"/>
            <ac:spMk id="2" creationId="{66210E12-0958-3A6E-B978-39D403739D66}"/>
          </ac:spMkLst>
        </pc:spChg>
      </pc:sldChg>
      <pc:sldChg chg="modSp mod">
        <pc:chgData name="Roberson, Elise" userId="90db9a0f-af5c-4f0a-9a65-1ef04eb5fe9e" providerId="ADAL" clId="{6171AF4B-8447-416B-8D68-F7D42AE96A6F}" dt="2025-04-02T02:26:58.221" v="205" actId="20577"/>
        <pc:sldMkLst>
          <pc:docMk/>
          <pc:sldMk cId="2958841009" sldId="336"/>
        </pc:sldMkLst>
        <pc:spChg chg="mod">
          <ac:chgData name="Roberson, Elise" userId="90db9a0f-af5c-4f0a-9a65-1ef04eb5fe9e" providerId="ADAL" clId="{6171AF4B-8447-416B-8D68-F7D42AE96A6F}" dt="2025-04-02T02:26:58.221" v="205" actId="20577"/>
          <ac:spMkLst>
            <pc:docMk/>
            <pc:sldMk cId="2958841009" sldId="336"/>
            <ac:spMk id="4" creationId="{4E6EAF15-F8EE-939E-B8A8-8753EC1B923B}"/>
          </ac:spMkLst>
        </pc:spChg>
      </pc:sldChg>
      <pc:sldChg chg="modSp mod">
        <pc:chgData name="Roberson, Elise" userId="90db9a0f-af5c-4f0a-9a65-1ef04eb5fe9e" providerId="ADAL" clId="{6171AF4B-8447-416B-8D68-F7D42AE96A6F}" dt="2025-04-02T02:28:26.430" v="222" actId="20577"/>
        <pc:sldMkLst>
          <pc:docMk/>
          <pc:sldMk cId="3678272120" sldId="337"/>
        </pc:sldMkLst>
        <pc:spChg chg="mod">
          <ac:chgData name="Roberson, Elise" userId="90db9a0f-af5c-4f0a-9a65-1ef04eb5fe9e" providerId="ADAL" clId="{6171AF4B-8447-416B-8D68-F7D42AE96A6F}" dt="2025-04-02T02:28:26.430" v="222" actId="20577"/>
          <ac:spMkLst>
            <pc:docMk/>
            <pc:sldMk cId="3678272120" sldId="337"/>
            <ac:spMk id="3" creationId="{5A5B4D8D-9D6C-BD94-87B6-0DF1E7A4302B}"/>
          </ac:spMkLst>
        </pc:spChg>
      </pc:sldChg>
      <pc:sldChg chg="add">
        <pc:chgData name="Roberson, Elise" userId="90db9a0f-af5c-4f0a-9a65-1ef04eb5fe9e" providerId="ADAL" clId="{6171AF4B-8447-416B-8D68-F7D42AE96A6F}" dt="2025-04-01T22:25:13.776" v="0"/>
        <pc:sldMkLst>
          <pc:docMk/>
          <pc:sldMk cId="4193506331" sldId="347"/>
        </pc:sldMkLst>
      </pc:sldChg>
    </pc:docChg>
  </pc:docChgLst>
  <pc:docChgLst>
    <pc:chgData name="Custer, Grant" userId="S::gac253@msstate.edu::5dbcf7bc-a6c0-48e3-b429-9808d9643064" providerId="AD" clId="Web-{976D27ED-1640-46A8-606C-DD8D16617CF6}"/>
    <pc:docChg chg="addSld delSld modSld">
      <pc:chgData name="Custer, Grant" userId="S::gac253@msstate.edu::5dbcf7bc-a6c0-48e3-b429-9808d9643064" providerId="AD" clId="Web-{976D27ED-1640-46A8-606C-DD8D16617CF6}" dt="2025-04-02T00:22:50.408" v="144" actId="20577"/>
      <pc:docMkLst>
        <pc:docMk/>
      </pc:docMkLst>
      <pc:sldChg chg="addSp delSp modSp">
        <pc:chgData name="Custer, Grant" userId="S::gac253@msstate.edu::5dbcf7bc-a6c0-48e3-b429-9808d9643064" providerId="AD" clId="Web-{976D27ED-1640-46A8-606C-DD8D16617CF6}" dt="2025-04-02T00:22:50.408" v="144" actId="20577"/>
        <pc:sldMkLst>
          <pc:docMk/>
          <pc:sldMk cId="1365433235" sldId="330"/>
        </pc:sldMkLst>
        <pc:spChg chg="del">
          <ac:chgData name="Custer, Grant" userId="S::gac253@msstate.edu::5dbcf7bc-a6c0-48e3-b429-9808d9643064" providerId="AD" clId="Web-{976D27ED-1640-46A8-606C-DD8D16617CF6}" dt="2025-04-02T00:21:35.936" v="82"/>
          <ac:spMkLst>
            <pc:docMk/>
            <pc:sldMk cId="1365433235" sldId="330"/>
            <ac:spMk id="9" creationId="{E76FB3CB-1FFC-3464-F96E-D1B38FCA4BE0}"/>
          </ac:spMkLst>
        </pc:spChg>
        <pc:spChg chg="mod">
          <ac:chgData name="Custer, Grant" userId="S::gac253@msstate.edu::5dbcf7bc-a6c0-48e3-b429-9808d9643064" providerId="AD" clId="Web-{976D27ED-1640-46A8-606C-DD8D16617CF6}" dt="2025-04-02T00:22:50.408" v="144" actId="20577"/>
          <ac:spMkLst>
            <pc:docMk/>
            <pc:sldMk cId="1365433235" sldId="330"/>
            <ac:spMk id="14" creationId="{2C1A1787-604A-7C2F-FF2F-617FB6A47247}"/>
          </ac:spMkLst>
        </pc:spChg>
        <pc:picChg chg="add mod">
          <ac:chgData name="Custer, Grant" userId="S::gac253@msstate.edu::5dbcf7bc-a6c0-48e3-b429-9808d9643064" providerId="AD" clId="Web-{976D27ED-1640-46A8-606C-DD8D16617CF6}" dt="2025-04-02T00:21:44.734" v="83" actId="1076"/>
          <ac:picMkLst>
            <pc:docMk/>
            <pc:sldMk cId="1365433235" sldId="330"/>
            <ac:picMk id="2" creationId="{B13850E0-E008-5B76-0A6F-B51CC89E8A8A}"/>
          </ac:picMkLst>
        </pc:picChg>
      </pc:sldChg>
      <pc:sldChg chg="add">
        <pc:chgData name="Custer, Grant" userId="S::gac253@msstate.edu::5dbcf7bc-a6c0-48e3-b429-9808d9643064" providerId="AD" clId="Web-{976D27ED-1640-46A8-606C-DD8D16617CF6}" dt="2025-04-02T00:15:18.659" v="71"/>
        <pc:sldMkLst>
          <pc:docMk/>
          <pc:sldMk cId="3671751389" sldId="334"/>
        </pc:sldMkLst>
      </pc:sldChg>
      <pc:sldChg chg="add">
        <pc:chgData name="Custer, Grant" userId="S::gac253@msstate.edu::5dbcf7bc-a6c0-48e3-b429-9808d9643064" providerId="AD" clId="Web-{976D27ED-1640-46A8-606C-DD8D16617CF6}" dt="2025-04-02T00:15:03.877" v="70"/>
        <pc:sldMkLst>
          <pc:docMk/>
          <pc:sldMk cId="2958841009" sldId="336"/>
        </pc:sldMkLst>
      </pc:sldChg>
      <pc:sldChg chg="addSp delSp modSp add mod replId modClrScheme chgLayout">
        <pc:chgData name="Custer, Grant" userId="S::gac253@msstate.edu::5dbcf7bc-a6c0-48e3-b429-9808d9643064" providerId="AD" clId="Web-{976D27ED-1640-46A8-606C-DD8D16617CF6}" dt="2025-04-02T00:10:44.259" v="37"/>
        <pc:sldMkLst>
          <pc:docMk/>
          <pc:sldMk cId="1316839293" sldId="348"/>
        </pc:sldMkLst>
        <pc:spChg chg="mod">
          <ac:chgData name="Custer, Grant" userId="S::gac253@msstate.edu::5dbcf7bc-a6c0-48e3-b429-9808d9643064" providerId="AD" clId="Web-{976D27ED-1640-46A8-606C-DD8D16617CF6}" dt="2025-04-02T00:08:13.660" v="16"/>
          <ac:spMkLst>
            <pc:docMk/>
            <pc:sldMk cId="1316839293" sldId="348"/>
            <ac:spMk id="2" creationId="{2797D4A7-F93B-EB81-3E93-C07EB4F325A9}"/>
          </ac:spMkLst>
        </pc:spChg>
        <pc:spChg chg="mod">
          <ac:chgData name="Custer, Grant" userId="S::gac253@msstate.edu::5dbcf7bc-a6c0-48e3-b429-9808d9643064" providerId="AD" clId="Web-{976D27ED-1640-46A8-606C-DD8D16617CF6}" dt="2025-04-02T00:08:13.660" v="16"/>
          <ac:spMkLst>
            <pc:docMk/>
            <pc:sldMk cId="1316839293" sldId="348"/>
            <ac:spMk id="3" creationId="{728D626F-EC68-E794-EFF1-AEC0439DC77F}"/>
          </ac:spMkLst>
        </pc:spChg>
        <pc:picChg chg="add mod">
          <ac:chgData name="Custer, Grant" userId="S::gac253@msstate.edu::5dbcf7bc-a6c0-48e3-b429-9808d9643064" providerId="AD" clId="Web-{976D27ED-1640-46A8-606C-DD8D16617CF6}" dt="2025-04-02T00:09:44.632" v="30" actId="14100"/>
          <ac:picMkLst>
            <pc:docMk/>
            <pc:sldMk cId="1316839293" sldId="348"/>
            <ac:picMk id="4" creationId="{89A5B98E-2951-9DB6-272C-653AC1FC4798}"/>
          </ac:picMkLst>
        </pc:picChg>
        <pc:picChg chg="add mod">
          <ac:chgData name="Custer, Grant" userId="S::gac253@msstate.edu::5dbcf7bc-a6c0-48e3-b429-9808d9643064" providerId="AD" clId="Web-{976D27ED-1640-46A8-606C-DD8D16617CF6}" dt="2025-04-02T00:09:59.195" v="33" actId="14100"/>
          <ac:picMkLst>
            <pc:docMk/>
            <pc:sldMk cId="1316839293" sldId="348"/>
            <ac:picMk id="5" creationId="{3FE2A0F5-67A6-57EB-DFDE-EF797E0BF016}"/>
          </ac:picMkLst>
        </pc:picChg>
        <pc:picChg chg="add mod">
          <ac:chgData name="Custer, Grant" userId="S::gac253@msstate.edu::5dbcf7bc-a6c0-48e3-b429-9808d9643064" providerId="AD" clId="Web-{976D27ED-1640-46A8-606C-DD8D16617CF6}" dt="2025-04-02T00:10:06.461" v="35" actId="1076"/>
          <ac:picMkLst>
            <pc:docMk/>
            <pc:sldMk cId="1316839293" sldId="348"/>
            <ac:picMk id="6" creationId="{5EDE8B68-8896-0DB8-E35B-78F991FFA1CD}"/>
          </ac:picMkLst>
        </pc:picChg>
        <pc:picChg chg="add del mod">
          <ac:chgData name="Custer, Grant" userId="S::gac253@msstate.edu::5dbcf7bc-a6c0-48e3-b429-9808d9643064" providerId="AD" clId="Web-{976D27ED-1640-46A8-606C-DD8D16617CF6}" dt="2025-04-02T00:10:44.259" v="37"/>
          <ac:picMkLst>
            <pc:docMk/>
            <pc:sldMk cId="1316839293" sldId="348"/>
            <ac:picMk id="7" creationId="{5EF23293-5AEF-8FF4-4297-3DE46EF585D8}"/>
          </ac:picMkLst>
        </pc:picChg>
      </pc:sldChg>
      <pc:sldChg chg="addSp modSp add mod replId modClrScheme chgLayout">
        <pc:chgData name="Custer, Grant" userId="S::gac253@msstate.edu::5dbcf7bc-a6c0-48e3-b429-9808d9643064" providerId="AD" clId="Web-{976D27ED-1640-46A8-606C-DD8D16617CF6}" dt="2025-04-02T00:11:35.198" v="47"/>
        <pc:sldMkLst>
          <pc:docMk/>
          <pc:sldMk cId="4032766321" sldId="349"/>
        </pc:sldMkLst>
        <pc:spChg chg="mod">
          <ac:chgData name="Custer, Grant" userId="S::gac253@msstate.edu::5dbcf7bc-a6c0-48e3-b429-9808d9643064" providerId="AD" clId="Web-{976D27ED-1640-46A8-606C-DD8D16617CF6}" dt="2025-04-02T00:11:35.198" v="47"/>
          <ac:spMkLst>
            <pc:docMk/>
            <pc:sldMk cId="4032766321" sldId="349"/>
            <ac:spMk id="2" creationId="{42293A1A-7A8A-107A-0516-5B69A9F35706}"/>
          </ac:spMkLst>
        </pc:spChg>
        <pc:spChg chg="mod">
          <ac:chgData name="Custer, Grant" userId="S::gac253@msstate.edu::5dbcf7bc-a6c0-48e3-b429-9808d9643064" providerId="AD" clId="Web-{976D27ED-1640-46A8-606C-DD8D16617CF6}" dt="2025-04-02T00:11:35.198" v="47"/>
          <ac:spMkLst>
            <pc:docMk/>
            <pc:sldMk cId="4032766321" sldId="349"/>
            <ac:spMk id="3" creationId="{B0D806D3-542B-1A04-8F12-693FDA87CFF3}"/>
          </ac:spMkLst>
        </pc:spChg>
        <pc:picChg chg="add mod">
          <ac:chgData name="Custer, Grant" userId="S::gac253@msstate.edu::5dbcf7bc-a6c0-48e3-b429-9808d9643064" providerId="AD" clId="Web-{976D27ED-1640-46A8-606C-DD8D16617CF6}" dt="2025-04-02T00:11:35.198" v="47"/>
          <ac:picMkLst>
            <pc:docMk/>
            <pc:sldMk cId="4032766321" sldId="349"/>
            <ac:picMk id="4" creationId="{0EBD9BBA-D821-A5A6-2620-29F2F621FEBF}"/>
          </ac:picMkLst>
        </pc:picChg>
      </pc:sldChg>
      <pc:sldChg chg="add del replId">
        <pc:chgData name="Custer, Grant" userId="S::gac253@msstate.edu::5dbcf7bc-a6c0-48e3-b429-9808d9643064" providerId="AD" clId="Web-{976D27ED-1640-46A8-606C-DD8D16617CF6}" dt="2025-04-02T00:11:59.715" v="49"/>
        <pc:sldMkLst>
          <pc:docMk/>
          <pc:sldMk cId="396700326" sldId="350"/>
        </pc:sldMkLst>
      </pc:sldChg>
      <pc:sldChg chg="addSp modSp add replId">
        <pc:chgData name="Custer, Grant" userId="S::gac253@msstate.edu::5dbcf7bc-a6c0-48e3-b429-9808d9643064" providerId="AD" clId="Web-{976D27ED-1640-46A8-606C-DD8D16617CF6}" dt="2025-04-02T00:13:59.750" v="60" actId="1076"/>
        <pc:sldMkLst>
          <pc:docMk/>
          <pc:sldMk cId="460696084" sldId="350"/>
        </pc:sldMkLst>
        <pc:spChg chg="mod">
          <ac:chgData name="Custer, Grant" userId="S::gac253@msstate.edu::5dbcf7bc-a6c0-48e3-b429-9808d9643064" providerId="AD" clId="Web-{976D27ED-1640-46A8-606C-DD8D16617CF6}" dt="2025-04-02T00:13:25.280" v="51" actId="20577"/>
          <ac:spMkLst>
            <pc:docMk/>
            <pc:sldMk cId="460696084" sldId="350"/>
            <ac:spMk id="2" creationId="{34F74955-6868-5971-A511-FC2266A035F9}"/>
          </ac:spMkLst>
        </pc:spChg>
        <pc:spChg chg="mod">
          <ac:chgData name="Custer, Grant" userId="S::gac253@msstate.edu::5dbcf7bc-a6c0-48e3-b429-9808d9643064" providerId="AD" clId="Web-{976D27ED-1640-46A8-606C-DD8D16617CF6}" dt="2025-04-02T00:13:45.749" v="58" actId="20577"/>
          <ac:spMkLst>
            <pc:docMk/>
            <pc:sldMk cId="460696084" sldId="350"/>
            <ac:spMk id="3" creationId="{79145496-6B41-5887-2A75-CC87D4C3863F}"/>
          </ac:spMkLst>
        </pc:spChg>
        <pc:picChg chg="add mod">
          <ac:chgData name="Custer, Grant" userId="S::gac253@msstate.edu::5dbcf7bc-a6c0-48e3-b429-9808d9643064" providerId="AD" clId="Web-{976D27ED-1640-46A8-606C-DD8D16617CF6}" dt="2025-04-02T00:13:59.750" v="60" actId="1076"/>
          <ac:picMkLst>
            <pc:docMk/>
            <pc:sldMk cId="460696084" sldId="350"/>
            <ac:picMk id="4" creationId="{62CA8AEC-853B-FD3A-9C86-C1108218D4ED}"/>
          </ac:picMkLst>
        </pc:picChg>
      </pc:sldChg>
      <pc:sldChg chg="modSp add del replId">
        <pc:chgData name="Custer, Grant" userId="S::gac253@msstate.edu::5dbcf7bc-a6c0-48e3-b429-9808d9643064" providerId="AD" clId="Web-{976D27ED-1640-46A8-606C-DD8D16617CF6}" dt="2025-04-02T00:14:53.642" v="69"/>
        <pc:sldMkLst>
          <pc:docMk/>
          <pc:sldMk cId="1153113247" sldId="351"/>
        </pc:sldMkLst>
        <pc:spChg chg="mod">
          <ac:chgData name="Custer, Grant" userId="S::gac253@msstate.edu::5dbcf7bc-a6c0-48e3-b429-9808d9643064" providerId="AD" clId="Web-{976D27ED-1640-46A8-606C-DD8D16617CF6}" dt="2025-04-02T00:14:35.360" v="67" actId="20577"/>
          <ac:spMkLst>
            <pc:docMk/>
            <pc:sldMk cId="1153113247" sldId="351"/>
            <ac:spMk id="2" creationId="{6C26E7CC-4485-ABD0-E4C5-30CA5B2FBE90}"/>
          </ac:spMkLst>
        </pc:spChg>
      </pc:sldChg>
      <pc:sldChg chg="add">
        <pc:chgData name="Custer, Grant" userId="S::gac253@msstate.edu::5dbcf7bc-a6c0-48e3-b429-9808d9643064" providerId="AD" clId="Web-{976D27ED-1640-46A8-606C-DD8D16617CF6}" dt="2025-04-02T00:14:47.095" v="68"/>
        <pc:sldMkLst>
          <pc:docMk/>
          <pc:sldMk cId="220538892" sldId="352"/>
        </pc:sldMkLst>
      </pc:sldChg>
    </pc:docChg>
  </pc:docChgLst>
  <pc:docChgLst>
    <pc:chgData name="Snyder, Nathan" userId="S::nds232@msstate.edu::a75fc14f-0943-4c9b-be5b-6f55e68f6e8f" providerId="AD" clId="Web-{EB790FDC-E3E3-F93B-D8E2-60F788B0E8F9}"/>
    <pc:docChg chg="addSld modSld">
      <pc:chgData name="Snyder, Nathan" userId="S::nds232@msstate.edu::a75fc14f-0943-4c9b-be5b-6f55e68f6e8f" providerId="AD" clId="Web-{EB790FDC-E3E3-F93B-D8E2-60F788B0E8F9}" dt="2025-04-01T15:34:13.190" v="199" actId="20577"/>
      <pc:docMkLst>
        <pc:docMk/>
      </pc:docMkLst>
      <pc:sldChg chg="addSp delSp modSp">
        <pc:chgData name="Snyder, Nathan" userId="S::nds232@msstate.edu::a75fc14f-0943-4c9b-be5b-6f55e68f6e8f" providerId="AD" clId="Web-{EB790FDC-E3E3-F93B-D8E2-60F788B0E8F9}" dt="2025-04-01T15:34:13.190" v="199" actId="20577"/>
        <pc:sldMkLst>
          <pc:docMk/>
          <pc:sldMk cId="1423696690" sldId="329"/>
        </pc:sldMkLst>
        <pc:spChg chg="add del mod">
          <ac:chgData name="Snyder, Nathan" userId="S::nds232@msstate.edu::a75fc14f-0943-4c9b-be5b-6f55e68f6e8f" providerId="AD" clId="Web-{EB790FDC-E3E3-F93B-D8E2-60F788B0E8F9}" dt="2025-04-01T15:32:20.345" v="146"/>
          <ac:spMkLst>
            <pc:docMk/>
            <pc:sldMk cId="1423696690" sldId="329"/>
            <ac:spMk id="4" creationId="{55968FAC-380F-2FF2-4254-795D58F740C8}"/>
          </ac:spMkLst>
        </pc:spChg>
        <pc:spChg chg="mod">
          <ac:chgData name="Snyder, Nathan" userId="S::nds232@msstate.edu::a75fc14f-0943-4c9b-be5b-6f55e68f6e8f" providerId="AD" clId="Web-{EB790FDC-E3E3-F93B-D8E2-60F788B0E8F9}" dt="2025-04-01T15:34:13.190" v="199" actId="20577"/>
          <ac:spMkLst>
            <pc:docMk/>
            <pc:sldMk cId="1423696690" sldId="329"/>
            <ac:spMk id="10" creationId="{98AB3A05-600D-CE17-E0D7-D3022E6BFF57}"/>
          </ac:spMkLst>
        </pc:spChg>
        <pc:picChg chg="add del mod">
          <ac:chgData name="Snyder, Nathan" userId="S::nds232@msstate.edu::a75fc14f-0943-4c9b-be5b-6f55e68f6e8f" providerId="AD" clId="Web-{EB790FDC-E3E3-F93B-D8E2-60F788B0E8F9}" dt="2025-04-01T15:32:27.439" v="148"/>
          <ac:picMkLst>
            <pc:docMk/>
            <pc:sldMk cId="1423696690" sldId="329"/>
            <ac:picMk id="3" creationId="{83B9488F-E75B-FCDE-E000-5B67AF706865}"/>
          </ac:picMkLst>
        </pc:picChg>
        <pc:picChg chg="add mod modCrop">
          <ac:chgData name="Snyder, Nathan" userId="S::nds232@msstate.edu::a75fc14f-0943-4c9b-be5b-6f55e68f6e8f" providerId="AD" clId="Web-{EB790FDC-E3E3-F93B-D8E2-60F788B0E8F9}" dt="2025-04-01T15:33:11.252" v="155"/>
          <ac:picMkLst>
            <pc:docMk/>
            <pc:sldMk cId="1423696690" sldId="329"/>
            <ac:picMk id="5" creationId="{4E8CAA62-4E6F-F347-6C72-F616A075E0A4}"/>
          </ac:picMkLst>
        </pc:picChg>
      </pc:sldChg>
      <pc:sldChg chg="delSp modSp">
        <pc:chgData name="Snyder, Nathan" userId="S::nds232@msstate.edu::a75fc14f-0943-4c9b-be5b-6f55e68f6e8f" providerId="AD" clId="Web-{EB790FDC-E3E3-F93B-D8E2-60F788B0E8F9}" dt="2025-04-01T15:07:05.749" v="4" actId="20577"/>
        <pc:sldMkLst>
          <pc:docMk/>
          <pc:sldMk cId="1322726714" sldId="331"/>
        </pc:sldMkLst>
        <pc:spChg chg="mod">
          <ac:chgData name="Snyder, Nathan" userId="S::nds232@msstate.edu::a75fc14f-0943-4c9b-be5b-6f55e68f6e8f" providerId="AD" clId="Web-{EB790FDC-E3E3-F93B-D8E2-60F788B0E8F9}" dt="2025-04-01T15:07:05.749" v="4" actId="20577"/>
          <ac:spMkLst>
            <pc:docMk/>
            <pc:sldMk cId="1322726714" sldId="331"/>
            <ac:spMk id="2" creationId="{7CA06542-4390-F7E0-6836-91B95B76B826}"/>
          </ac:spMkLst>
        </pc:spChg>
        <pc:spChg chg="del mod">
          <ac:chgData name="Snyder, Nathan" userId="S::nds232@msstate.edu::a75fc14f-0943-4c9b-be5b-6f55e68f6e8f" providerId="AD" clId="Web-{EB790FDC-E3E3-F93B-D8E2-60F788B0E8F9}" dt="2025-04-01T15:06:49.670" v="2"/>
          <ac:spMkLst>
            <pc:docMk/>
            <pc:sldMk cId="1322726714" sldId="331"/>
            <ac:spMk id="3" creationId="{B6B32B54-8F06-BF1C-E3EE-E09F18F59F7F}"/>
          </ac:spMkLst>
        </pc:spChg>
      </pc:sldChg>
      <pc:sldChg chg="delSp modSp new modNotes">
        <pc:chgData name="Snyder, Nathan" userId="S::nds232@msstate.edu::a75fc14f-0943-4c9b-be5b-6f55e68f6e8f" providerId="AD" clId="Web-{EB790FDC-E3E3-F93B-D8E2-60F788B0E8F9}" dt="2025-04-01T15:10:15.048" v="14"/>
        <pc:sldMkLst>
          <pc:docMk/>
          <pc:sldMk cId="2263666554" sldId="338"/>
        </pc:sldMkLst>
        <pc:spChg chg="mod">
          <ac:chgData name="Snyder, Nathan" userId="S::nds232@msstate.edu::a75fc14f-0943-4c9b-be5b-6f55e68f6e8f" providerId="AD" clId="Web-{EB790FDC-E3E3-F93B-D8E2-60F788B0E8F9}" dt="2025-04-01T15:07:51.859" v="7" actId="20577"/>
          <ac:spMkLst>
            <pc:docMk/>
            <pc:sldMk cId="2263666554" sldId="338"/>
            <ac:spMk id="2" creationId="{B25267ED-063A-2EBF-DE5A-4273D33505A6}"/>
          </ac:spMkLst>
        </pc:spChg>
        <pc:spChg chg="mod">
          <ac:chgData name="Snyder, Nathan" userId="S::nds232@msstate.edu::a75fc14f-0943-4c9b-be5b-6f55e68f6e8f" providerId="AD" clId="Web-{EB790FDC-E3E3-F93B-D8E2-60F788B0E8F9}" dt="2025-04-01T15:08:13.875" v="10" actId="20577"/>
          <ac:spMkLst>
            <pc:docMk/>
            <pc:sldMk cId="2263666554" sldId="338"/>
            <ac:spMk id="3" creationId="{11282656-9434-24DD-A371-6C40620A8981}"/>
          </ac:spMkLst>
        </pc:spChg>
        <pc:spChg chg="del">
          <ac:chgData name="Snyder, Nathan" userId="S::nds232@msstate.edu::a75fc14f-0943-4c9b-be5b-6f55e68f6e8f" providerId="AD" clId="Web-{EB790FDC-E3E3-F93B-D8E2-60F788B0E8F9}" dt="2025-04-01T15:08:16.250" v="11"/>
          <ac:spMkLst>
            <pc:docMk/>
            <pc:sldMk cId="2263666554" sldId="338"/>
            <ac:spMk id="4" creationId="{0E784800-8931-28D1-990B-3B8CFBE02301}"/>
          </ac:spMkLst>
        </pc:spChg>
      </pc:sldChg>
      <pc:sldChg chg="addSp delSp modSp new modNotes">
        <pc:chgData name="Snyder, Nathan" userId="S::nds232@msstate.edu::a75fc14f-0943-4c9b-be5b-6f55e68f6e8f" providerId="AD" clId="Web-{EB790FDC-E3E3-F93B-D8E2-60F788B0E8F9}" dt="2025-04-01T15:14:56.598" v="25" actId="14100"/>
        <pc:sldMkLst>
          <pc:docMk/>
          <pc:sldMk cId="3326526070" sldId="339"/>
        </pc:sldMkLst>
        <pc:spChg chg="mod">
          <ac:chgData name="Snyder, Nathan" userId="S::nds232@msstate.edu::a75fc14f-0943-4c9b-be5b-6f55e68f6e8f" providerId="AD" clId="Web-{EB790FDC-E3E3-F93B-D8E2-60F788B0E8F9}" dt="2025-04-01T15:10:38.845" v="17" actId="20577"/>
          <ac:spMkLst>
            <pc:docMk/>
            <pc:sldMk cId="3326526070" sldId="339"/>
            <ac:spMk id="2" creationId="{6440EFDC-AEC2-5C32-B3E7-537EE04C85CC}"/>
          </ac:spMkLst>
        </pc:spChg>
        <pc:spChg chg="mod">
          <ac:chgData name="Snyder, Nathan" userId="S::nds232@msstate.edu::a75fc14f-0943-4c9b-be5b-6f55e68f6e8f" providerId="AD" clId="Web-{EB790FDC-E3E3-F93B-D8E2-60F788B0E8F9}" dt="2025-04-01T15:14:56.598" v="25" actId="14100"/>
          <ac:spMkLst>
            <pc:docMk/>
            <pc:sldMk cId="3326526070" sldId="339"/>
            <ac:spMk id="3" creationId="{C3D01136-6328-816A-9C3C-1FF15BAEE3CC}"/>
          </ac:spMkLst>
        </pc:spChg>
        <pc:spChg chg="del">
          <ac:chgData name="Snyder, Nathan" userId="S::nds232@msstate.edu::a75fc14f-0943-4c9b-be5b-6f55e68f6e8f" providerId="AD" clId="Web-{EB790FDC-E3E3-F93B-D8E2-60F788B0E8F9}" dt="2025-04-01T15:14:07.582" v="20"/>
          <ac:spMkLst>
            <pc:docMk/>
            <pc:sldMk cId="3326526070" sldId="339"/>
            <ac:spMk id="4" creationId="{F3310F54-3E16-97FD-6880-F50681406AF5}"/>
          </ac:spMkLst>
        </pc:spChg>
        <pc:picChg chg="add mod ord modCrop">
          <ac:chgData name="Snyder, Nathan" userId="S::nds232@msstate.edu::a75fc14f-0943-4c9b-be5b-6f55e68f6e8f" providerId="AD" clId="Web-{EB790FDC-E3E3-F93B-D8E2-60F788B0E8F9}" dt="2025-04-01T15:14:43.692" v="24" actId="1076"/>
          <ac:picMkLst>
            <pc:docMk/>
            <pc:sldMk cId="3326526070" sldId="339"/>
            <ac:picMk id="5" creationId="{319CC86A-FCF0-7F04-70F8-5CC7B2C31150}"/>
          </ac:picMkLst>
        </pc:picChg>
      </pc:sldChg>
      <pc:sldChg chg="addSp delSp modSp new modNotes">
        <pc:chgData name="Snyder, Nathan" userId="S::nds232@msstate.edu::a75fc14f-0943-4c9b-be5b-6f55e68f6e8f" providerId="AD" clId="Web-{EB790FDC-E3E3-F93B-D8E2-60F788B0E8F9}" dt="2025-04-01T15:22:39.432" v="62" actId="14100"/>
        <pc:sldMkLst>
          <pc:docMk/>
          <pc:sldMk cId="1352141952" sldId="340"/>
        </pc:sldMkLst>
        <pc:spChg chg="mod">
          <ac:chgData name="Snyder, Nathan" userId="S::nds232@msstate.edu::a75fc14f-0943-4c9b-be5b-6f55e68f6e8f" providerId="AD" clId="Web-{EB790FDC-E3E3-F93B-D8E2-60F788B0E8F9}" dt="2025-04-01T15:15:43.786" v="28" actId="20577"/>
          <ac:spMkLst>
            <pc:docMk/>
            <pc:sldMk cId="1352141952" sldId="340"/>
            <ac:spMk id="2" creationId="{5101CC66-C751-B16F-5EC6-F5BC8750433A}"/>
          </ac:spMkLst>
        </pc:spChg>
        <pc:spChg chg="mod">
          <ac:chgData name="Snyder, Nathan" userId="S::nds232@msstate.edu::a75fc14f-0943-4c9b-be5b-6f55e68f6e8f" providerId="AD" clId="Web-{EB790FDC-E3E3-F93B-D8E2-60F788B0E8F9}" dt="2025-04-01T15:22:39.432" v="62" actId="14100"/>
          <ac:spMkLst>
            <pc:docMk/>
            <pc:sldMk cId="1352141952" sldId="340"/>
            <ac:spMk id="3" creationId="{3001D374-73B0-A901-4E48-5F66198C9A24}"/>
          </ac:spMkLst>
        </pc:spChg>
        <pc:spChg chg="add del">
          <ac:chgData name="Snyder, Nathan" userId="S::nds232@msstate.edu::a75fc14f-0943-4c9b-be5b-6f55e68f6e8f" providerId="AD" clId="Web-{EB790FDC-E3E3-F93B-D8E2-60F788B0E8F9}" dt="2025-04-01T15:17:49.850" v="35"/>
          <ac:spMkLst>
            <pc:docMk/>
            <pc:sldMk cId="1352141952" sldId="340"/>
            <ac:spMk id="4" creationId="{A273BAFD-92AF-0629-E65D-D53A97865338}"/>
          </ac:spMkLst>
        </pc:spChg>
        <pc:picChg chg="add del mod ord">
          <ac:chgData name="Snyder, Nathan" userId="S::nds232@msstate.edu::a75fc14f-0943-4c9b-be5b-6f55e68f6e8f" providerId="AD" clId="Web-{EB790FDC-E3E3-F93B-D8E2-60F788B0E8F9}" dt="2025-04-01T15:17:47.038" v="34"/>
          <ac:picMkLst>
            <pc:docMk/>
            <pc:sldMk cId="1352141952" sldId="340"/>
            <ac:picMk id="5" creationId="{4F8D88FB-7126-7F6E-1621-E3CB0B16F095}"/>
          </ac:picMkLst>
        </pc:picChg>
        <pc:picChg chg="add mod">
          <ac:chgData name="Snyder, Nathan" userId="S::nds232@msstate.edu::a75fc14f-0943-4c9b-be5b-6f55e68f6e8f" providerId="AD" clId="Web-{EB790FDC-E3E3-F93B-D8E2-60F788B0E8F9}" dt="2025-04-01T15:22:32.572" v="60" actId="14100"/>
          <ac:picMkLst>
            <pc:docMk/>
            <pc:sldMk cId="1352141952" sldId="340"/>
            <ac:picMk id="6" creationId="{8B0DCC00-B0C9-745F-C0D9-106A1E4B3C5C}"/>
          </ac:picMkLst>
        </pc:picChg>
      </pc:sldChg>
      <pc:sldChg chg="addSp delSp modSp new modNotes">
        <pc:chgData name="Snyder, Nathan" userId="S::nds232@msstate.edu::a75fc14f-0943-4c9b-be5b-6f55e68f6e8f" providerId="AD" clId="Web-{EB790FDC-E3E3-F93B-D8E2-60F788B0E8F9}" dt="2025-04-01T15:23:41.604" v="66" actId="14100"/>
        <pc:sldMkLst>
          <pc:docMk/>
          <pc:sldMk cId="3945499754" sldId="341"/>
        </pc:sldMkLst>
        <pc:spChg chg="mod">
          <ac:chgData name="Snyder, Nathan" userId="S::nds232@msstate.edu::a75fc14f-0943-4c9b-be5b-6f55e68f6e8f" providerId="AD" clId="Web-{EB790FDC-E3E3-F93B-D8E2-60F788B0E8F9}" dt="2025-04-01T15:20:37.462" v="48" actId="20577"/>
          <ac:spMkLst>
            <pc:docMk/>
            <pc:sldMk cId="3945499754" sldId="341"/>
            <ac:spMk id="2" creationId="{11EE9D8D-FFC2-91D0-A8FD-829379AA242A}"/>
          </ac:spMkLst>
        </pc:spChg>
        <pc:spChg chg="mod">
          <ac:chgData name="Snyder, Nathan" userId="S::nds232@msstate.edu::a75fc14f-0943-4c9b-be5b-6f55e68f6e8f" providerId="AD" clId="Web-{EB790FDC-E3E3-F93B-D8E2-60F788B0E8F9}" dt="2025-04-01T15:23:41.604" v="66" actId="14100"/>
          <ac:spMkLst>
            <pc:docMk/>
            <pc:sldMk cId="3945499754" sldId="341"/>
            <ac:spMk id="3" creationId="{4C88FDC5-126A-A73E-D93D-A62B81107F69}"/>
          </ac:spMkLst>
        </pc:spChg>
        <pc:spChg chg="del">
          <ac:chgData name="Snyder, Nathan" userId="S::nds232@msstate.edu::a75fc14f-0943-4c9b-be5b-6f55e68f6e8f" providerId="AD" clId="Web-{EB790FDC-E3E3-F93B-D8E2-60F788B0E8F9}" dt="2025-04-01T15:20:44.446" v="50"/>
          <ac:spMkLst>
            <pc:docMk/>
            <pc:sldMk cId="3945499754" sldId="341"/>
            <ac:spMk id="4" creationId="{FD97F886-8C24-F806-28A4-BD4F485ED049}"/>
          </ac:spMkLst>
        </pc:spChg>
        <pc:picChg chg="add del mod">
          <ac:chgData name="Snyder, Nathan" userId="S::nds232@msstate.edu::a75fc14f-0943-4c9b-be5b-6f55e68f6e8f" providerId="AD" clId="Web-{EB790FDC-E3E3-F93B-D8E2-60F788B0E8F9}" dt="2025-04-01T15:23:35.745" v="65"/>
          <ac:picMkLst>
            <pc:docMk/>
            <pc:sldMk cId="3945499754" sldId="341"/>
            <ac:picMk id="5" creationId="{71690B8A-D24C-AD34-2A2C-7AF03B466DBC}"/>
          </ac:picMkLst>
        </pc:picChg>
      </pc:sldChg>
      <pc:sldChg chg="addSp delSp modSp new modNotes">
        <pc:chgData name="Snyder, Nathan" userId="S::nds232@msstate.edu::a75fc14f-0943-4c9b-be5b-6f55e68f6e8f" providerId="AD" clId="Web-{EB790FDC-E3E3-F93B-D8E2-60F788B0E8F9}" dt="2025-04-01T15:26:34.653" v="87"/>
        <pc:sldMkLst>
          <pc:docMk/>
          <pc:sldMk cId="208044417" sldId="342"/>
        </pc:sldMkLst>
        <pc:spChg chg="mod">
          <ac:chgData name="Snyder, Nathan" userId="S::nds232@msstate.edu::a75fc14f-0943-4c9b-be5b-6f55e68f6e8f" providerId="AD" clId="Web-{EB790FDC-E3E3-F93B-D8E2-60F788B0E8F9}" dt="2025-04-01T15:23:25.886" v="64" actId="20577"/>
          <ac:spMkLst>
            <pc:docMk/>
            <pc:sldMk cId="208044417" sldId="342"/>
            <ac:spMk id="2" creationId="{55D5936B-3B15-0EB2-1994-287734CEA503}"/>
          </ac:spMkLst>
        </pc:spChg>
        <pc:spChg chg="add del mod">
          <ac:chgData name="Snyder, Nathan" userId="S::nds232@msstate.edu::a75fc14f-0943-4c9b-be5b-6f55e68f6e8f" providerId="AD" clId="Web-{EB790FDC-E3E3-F93B-D8E2-60F788B0E8F9}" dt="2025-04-01T15:25:39.012" v="84" actId="20577"/>
          <ac:spMkLst>
            <pc:docMk/>
            <pc:sldMk cId="208044417" sldId="342"/>
            <ac:spMk id="3" creationId="{CCAC6C9D-FE8C-B3AB-1935-6091C0F47349}"/>
          </ac:spMkLst>
        </pc:spChg>
        <pc:spChg chg="del">
          <ac:chgData name="Snyder, Nathan" userId="S::nds232@msstate.edu::a75fc14f-0943-4c9b-be5b-6f55e68f6e8f" providerId="AD" clId="Web-{EB790FDC-E3E3-F93B-D8E2-60F788B0E8F9}" dt="2025-04-01T15:23:46.339" v="67"/>
          <ac:spMkLst>
            <pc:docMk/>
            <pc:sldMk cId="208044417" sldId="342"/>
            <ac:spMk id="4" creationId="{259C23BE-7B40-D5A7-EA7F-F5BC984A1F66}"/>
          </ac:spMkLst>
        </pc:spChg>
        <pc:picChg chg="add del mod ord">
          <ac:chgData name="Snyder, Nathan" userId="S::nds232@msstate.edu::a75fc14f-0943-4c9b-be5b-6f55e68f6e8f" providerId="AD" clId="Web-{EB790FDC-E3E3-F93B-D8E2-60F788B0E8F9}" dt="2025-04-01T15:24:09.745" v="71"/>
          <ac:picMkLst>
            <pc:docMk/>
            <pc:sldMk cId="208044417" sldId="342"/>
            <ac:picMk id="5" creationId="{F9E0B62A-589A-6B28-A4E7-E7C863062536}"/>
          </ac:picMkLst>
        </pc:picChg>
        <pc:picChg chg="add mod">
          <ac:chgData name="Snyder, Nathan" userId="S::nds232@msstate.edu::a75fc14f-0943-4c9b-be5b-6f55e68f6e8f" providerId="AD" clId="Web-{EB790FDC-E3E3-F93B-D8E2-60F788B0E8F9}" dt="2025-04-01T15:25:45.247" v="85" actId="14100"/>
          <ac:picMkLst>
            <pc:docMk/>
            <pc:sldMk cId="208044417" sldId="342"/>
            <ac:picMk id="6" creationId="{774A3E58-8D1F-30E2-78B4-4D2C21800030}"/>
          </ac:picMkLst>
        </pc:picChg>
      </pc:sldChg>
      <pc:sldChg chg="delSp modSp new modNotes">
        <pc:chgData name="Snyder, Nathan" userId="S::nds232@msstate.edu::a75fc14f-0943-4c9b-be5b-6f55e68f6e8f" providerId="AD" clId="Web-{EB790FDC-E3E3-F93B-D8E2-60F788B0E8F9}" dt="2025-04-01T15:27:01.341" v="93"/>
        <pc:sldMkLst>
          <pc:docMk/>
          <pc:sldMk cId="822563183" sldId="343"/>
        </pc:sldMkLst>
        <pc:spChg chg="mod">
          <ac:chgData name="Snyder, Nathan" userId="S::nds232@msstate.edu::a75fc14f-0943-4c9b-be5b-6f55e68f6e8f" providerId="AD" clId="Web-{EB790FDC-E3E3-F93B-D8E2-60F788B0E8F9}" dt="2025-04-01T15:26:51.497" v="91" actId="20577"/>
          <ac:spMkLst>
            <pc:docMk/>
            <pc:sldMk cId="822563183" sldId="343"/>
            <ac:spMk id="2" creationId="{40C07962-BCF5-6DEB-F20C-EF7D8C820A95}"/>
          </ac:spMkLst>
        </pc:spChg>
        <pc:spChg chg="mod">
          <ac:chgData name="Snyder, Nathan" userId="S::nds232@msstate.edu::a75fc14f-0943-4c9b-be5b-6f55e68f6e8f" providerId="AD" clId="Web-{EB790FDC-E3E3-F93B-D8E2-60F788B0E8F9}" dt="2025-04-01T15:26:53.997" v="92" actId="20577"/>
          <ac:spMkLst>
            <pc:docMk/>
            <pc:sldMk cId="822563183" sldId="343"/>
            <ac:spMk id="3" creationId="{99C001E6-75ED-A083-E81C-2612D82A73C1}"/>
          </ac:spMkLst>
        </pc:spChg>
        <pc:spChg chg="del">
          <ac:chgData name="Snyder, Nathan" userId="S::nds232@msstate.edu::a75fc14f-0943-4c9b-be5b-6f55e68f6e8f" providerId="AD" clId="Web-{EB790FDC-E3E3-F93B-D8E2-60F788B0E8F9}" dt="2025-04-01T15:26:39.388" v="88"/>
          <ac:spMkLst>
            <pc:docMk/>
            <pc:sldMk cId="822563183" sldId="343"/>
            <ac:spMk id="4" creationId="{9E5B1B95-DD97-D2F6-5D40-0E85A612DA91}"/>
          </ac:spMkLst>
        </pc:spChg>
      </pc:sldChg>
      <pc:sldChg chg="delSp modSp new modNotes">
        <pc:chgData name="Snyder, Nathan" userId="S::nds232@msstate.edu::a75fc14f-0943-4c9b-be5b-6f55e68f6e8f" providerId="AD" clId="Web-{EB790FDC-E3E3-F93B-D8E2-60F788B0E8F9}" dt="2025-04-01T15:28:44.671" v="112"/>
        <pc:sldMkLst>
          <pc:docMk/>
          <pc:sldMk cId="4073547674" sldId="344"/>
        </pc:sldMkLst>
        <pc:spChg chg="mod">
          <ac:chgData name="Snyder, Nathan" userId="S::nds232@msstate.edu::a75fc14f-0943-4c9b-be5b-6f55e68f6e8f" providerId="AD" clId="Web-{EB790FDC-E3E3-F93B-D8E2-60F788B0E8F9}" dt="2025-04-01T15:27:29.670" v="96" actId="20577"/>
          <ac:spMkLst>
            <pc:docMk/>
            <pc:sldMk cId="4073547674" sldId="344"/>
            <ac:spMk id="2" creationId="{32BE175C-DC2D-89CE-DF79-C57B95CE109F}"/>
          </ac:spMkLst>
        </pc:spChg>
        <pc:spChg chg="mod">
          <ac:chgData name="Snyder, Nathan" userId="S::nds232@msstate.edu::a75fc14f-0943-4c9b-be5b-6f55e68f6e8f" providerId="AD" clId="Web-{EB790FDC-E3E3-F93B-D8E2-60F788B0E8F9}" dt="2025-04-01T15:27:54.936" v="102" actId="20577"/>
          <ac:spMkLst>
            <pc:docMk/>
            <pc:sldMk cId="4073547674" sldId="344"/>
            <ac:spMk id="3" creationId="{3DF07E9A-9FE3-8B04-8E93-C31132224E71}"/>
          </ac:spMkLst>
        </pc:spChg>
        <pc:spChg chg="del">
          <ac:chgData name="Snyder, Nathan" userId="S::nds232@msstate.edu::a75fc14f-0943-4c9b-be5b-6f55e68f6e8f" providerId="AD" clId="Web-{EB790FDC-E3E3-F93B-D8E2-60F788B0E8F9}" dt="2025-04-01T15:27:35.357" v="99"/>
          <ac:spMkLst>
            <pc:docMk/>
            <pc:sldMk cId="4073547674" sldId="344"/>
            <ac:spMk id="4" creationId="{B81E86AE-CF65-49F5-EB97-766BE7D68F55}"/>
          </ac:spMkLst>
        </pc:spChg>
      </pc:sldChg>
      <pc:sldChg chg="delSp modSp new modNotes">
        <pc:chgData name="Snyder, Nathan" userId="S::nds232@msstate.edu::a75fc14f-0943-4c9b-be5b-6f55e68f6e8f" providerId="AD" clId="Web-{EB790FDC-E3E3-F93B-D8E2-60F788B0E8F9}" dt="2025-04-01T15:28:34.874" v="110"/>
        <pc:sldMkLst>
          <pc:docMk/>
          <pc:sldMk cId="4015504104" sldId="345"/>
        </pc:sldMkLst>
        <pc:spChg chg="mod">
          <ac:chgData name="Snyder, Nathan" userId="S::nds232@msstate.edu::a75fc14f-0943-4c9b-be5b-6f55e68f6e8f" providerId="AD" clId="Web-{EB790FDC-E3E3-F93B-D8E2-60F788B0E8F9}" dt="2025-04-01T15:28:13.389" v="105" actId="20577"/>
          <ac:spMkLst>
            <pc:docMk/>
            <pc:sldMk cId="4015504104" sldId="345"/>
            <ac:spMk id="2" creationId="{7798A906-6A04-187A-BB8C-5911690BC142}"/>
          </ac:spMkLst>
        </pc:spChg>
        <pc:spChg chg="mod">
          <ac:chgData name="Snyder, Nathan" userId="S::nds232@msstate.edu::a75fc14f-0943-4c9b-be5b-6f55e68f6e8f" providerId="AD" clId="Web-{EB790FDC-E3E3-F93B-D8E2-60F788B0E8F9}" dt="2025-04-01T15:28:15.764" v="107" actId="20577"/>
          <ac:spMkLst>
            <pc:docMk/>
            <pc:sldMk cId="4015504104" sldId="345"/>
            <ac:spMk id="3" creationId="{EA1C61CD-ECC1-92D4-4ABC-FBBE934E09C9}"/>
          </ac:spMkLst>
        </pc:spChg>
        <pc:spChg chg="del">
          <ac:chgData name="Snyder, Nathan" userId="S::nds232@msstate.edu::a75fc14f-0943-4c9b-be5b-6f55e68f6e8f" providerId="AD" clId="Web-{EB790FDC-E3E3-F93B-D8E2-60F788B0E8F9}" dt="2025-04-01T15:28:20.014" v="108"/>
          <ac:spMkLst>
            <pc:docMk/>
            <pc:sldMk cId="4015504104" sldId="345"/>
            <ac:spMk id="4" creationId="{0A452D1B-43D8-F406-135B-D59AABF872B5}"/>
          </ac:spMkLst>
        </pc:spChg>
      </pc:sldChg>
      <pc:sldChg chg="delSp modSp new modNotes">
        <pc:chgData name="Snyder, Nathan" userId="S::nds232@msstate.edu::a75fc14f-0943-4c9b-be5b-6f55e68f6e8f" providerId="AD" clId="Web-{EB790FDC-E3E3-F93B-D8E2-60F788B0E8F9}" dt="2025-04-01T15:29:48.859" v="120"/>
        <pc:sldMkLst>
          <pc:docMk/>
          <pc:sldMk cId="2677989012" sldId="346"/>
        </pc:sldMkLst>
        <pc:spChg chg="mod">
          <ac:chgData name="Snyder, Nathan" userId="S::nds232@msstate.edu::a75fc14f-0943-4c9b-be5b-6f55e68f6e8f" providerId="AD" clId="Web-{EB790FDC-E3E3-F93B-D8E2-60F788B0E8F9}" dt="2025-04-01T15:29:14.655" v="114" actId="20577"/>
          <ac:spMkLst>
            <pc:docMk/>
            <pc:sldMk cId="2677989012" sldId="346"/>
            <ac:spMk id="2" creationId="{85908229-1BC7-0AB4-BF88-991C7E965D21}"/>
          </ac:spMkLst>
        </pc:spChg>
        <pc:spChg chg="mod">
          <ac:chgData name="Snyder, Nathan" userId="S::nds232@msstate.edu::a75fc14f-0943-4c9b-be5b-6f55e68f6e8f" providerId="AD" clId="Web-{EB790FDC-E3E3-F93B-D8E2-60F788B0E8F9}" dt="2025-04-01T15:29:23.593" v="117" actId="20577"/>
          <ac:spMkLst>
            <pc:docMk/>
            <pc:sldMk cId="2677989012" sldId="346"/>
            <ac:spMk id="3" creationId="{FFC1449B-A3B3-79B4-7970-079B261B5D94}"/>
          </ac:spMkLst>
        </pc:spChg>
        <pc:spChg chg="del">
          <ac:chgData name="Snyder, Nathan" userId="S::nds232@msstate.edu::a75fc14f-0943-4c9b-be5b-6f55e68f6e8f" providerId="AD" clId="Web-{EB790FDC-E3E3-F93B-D8E2-60F788B0E8F9}" dt="2025-04-01T15:29:24.749" v="118"/>
          <ac:spMkLst>
            <pc:docMk/>
            <pc:sldMk cId="2677989012" sldId="346"/>
            <ac:spMk id="4" creationId="{0D32D5B1-AF22-ABD6-B8A7-390DCA7B57EF}"/>
          </ac:spMkLst>
        </pc:spChg>
      </pc:sldChg>
    </pc:docChg>
  </pc:docChgLst>
  <pc:docChgLst>
    <pc:chgData name="Walters, Andrew" userId="S::aw3071@msstate.edu::ab37f697-4a7b-45a6-a8cd-d1d26de7747b" providerId="AD" clId="Web-{E5D77731-2DAC-405B-8C78-B2B4C36E72C5}"/>
    <pc:docChg chg="addSld modSld">
      <pc:chgData name="Walters, Andrew" userId="S::aw3071@msstate.edu::ab37f697-4a7b-45a6-a8cd-d1d26de7747b" providerId="AD" clId="Web-{E5D77731-2DAC-405B-8C78-B2B4C36E72C5}" dt="2025-03-29T18:42:36.015" v="5"/>
      <pc:docMkLst>
        <pc:docMk/>
      </pc:docMkLst>
      <pc:sldChg chg="modSp">
        <pc:chgData name="Walters, Andrew" userId="S::aw3071@msstate.edu::ab37f697-4a7b-45a6-a8cd-d1d26de7747b" providerId="AD" clId="Web-{E5D77731-2DAC-405B-8C78-B2B4C36E72C5}" dt="2025-03-29T18:42:06.404" v="3" actId="1076"/>
        <pc:sldMkLst>
          <pc:docMk/>
          <pc:sldMk cId="540598585" sldId="294"/>
        </pc:sldMkLst>
        <pc:spChg chg="mod">
          <ac:chgData name="Walters, Andrew" userId="S::aw3071@msstate.edu::ab37f697-4a7b-45a6-a8cd-d1d26de7747b" providerId="AD" clId="Web-{E5D77731-2DAC-405B-8C78-B2B4C36E72C5}" dt="2025-03-29T18:41:55.107" v="2" actId="1076"/>
          <ac:spMkLst>
            <pc:docMk/>
            <pc:sldMk cId="540598585" sldId="294"/>
            <ac:spMk id="2" creationId="{00000000-0000-0000-0000-000000000000}"/>
          </ac:spMkLst>
        </pc:spChg>
        <pc:spChg chg="mod">
          <ac:chgData name="Walters, Andrew" userId="S::aw3071@msstate.edu::ab37f697-4a7b-45a6-a8cd-d1d26de7747b" providerId="AD" clId="Web-{E5D77731-2DAC-405B-8C78-B2B4C36E72C5}" dt="2025-03-29T18:42:06.404" v="3" actId="1076"/>
          <ac:spMkLst>
            <pc:docMk/>
            <pc:sldMk cId="540598585" sldId="294"/>
            <ac:spMk id="3" creationId="{00000000-0000-0000-0000-000000000000}"/>
          </ac:spMkLst>
        </pc:spChg>
      </pc:sldChg>
      <pc:sldChg chg="new">
        <pc:chgData name="Walters, Andrew" userId="S::aw3071@msstate.edu::ab37f697-4a7b-45a6-a8cd-d1d26de7747b" providerId="AD" clId="Web-{E5D77731-2DAC-405B-8C78-B2B4C36E72C5}" dt="2025-03-29T18:42:28.171" v="4"/>
        <pc:sldMkLst>
          <pc:docMk/>
          <pc:sldMk cId="35914579" sldId="324"/>
        </pc:sldMkLst>
      </pc:sldChg>
      <pc:sldChg chg="add replId">
        <pc:chgData name="Walters, Andrew" userId="S::aw3071@msstate.edu::ab37f697-4a7b-45a6-a8cd-d1d26de7747b" providerId="AD" clId="Web-{E5D77731-2DAC-405B-8C78-B2B4C36E72C5}" dt="2025-03-29T18:42:36.015" v="5"/>
        <pc:sldMkLst>
          <pc:docMk/>
          <pc:sldMk cId="324183936" sldId="3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FDE91C-FEDD-4306-8DD7-9AA483A93B67}" type="datetimeFigureOut">
              <a:rPr lang="en-US" smtClean="0"/>
              <a:t>4/1/2025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B1B21-2854-45CE-B4F2-2D175B0DFAAB}" type="slidenum">
              <a:rPr lang="en-US" smtClean="0"/>
              <a:t>‹#›</a:t>
            </a:fld>
            <a:endParaRPr lang="en-US"/>
          </a:p>
        </p:txBody>
      </p:sp>
    </p:spTree>
    <p:extLst>
      <p:ext uri="{BB962C8B-B14F-4D97-AF65-F5344CB8AC3E}">
        <p14:creationId xmlns:p14="http://schemas.microsoft.com/office/powerpoint/2010/main" val="1098437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experimental setup relies on a suite of specialized equipment. The </a:t>
            </a:r>
            <a:r>
              <a:rPr lang="en-US" err="1"/>
              <a:t>Optitrack</a:t>
            </a:r>
            <a:r>
              <a:rPr lang="en-US"/>
              <a:t> system was used to track camera orientation and position during initial testing. High-resolution Canon cameras captured detailed images, and carbon fiber specimens were selected due to their predictable deformation characteristics. Stability during imaging was provided by a rigid tripod and the Dual Camera Mounting system. Calibration was achieved through a precision calibration board compatible with VIC 3-D software.</a:t>
            </a:r>
          </a:p>
        </p:txBody>
      </p:sp>
      <p:sp>
        <p:nvSpPr>
          <p:cNvPr id="4" name="Slide Number Placeholder 3"/>
          <p:cNvSpPr>
            <a:spLocks noGrp="1"/>
          </p:cNvSpPr>
          <p:nvPr>
            <p:ph type="sldNum" sz="quarter" idx="5"/>
          </p:nvPr>
        </p:nvSpPr>
        <p:spPr/>
        <p:txBody>
          <a:bodyPr/>
          <a:lstStyle/>
          <a:p>
            <a:fld id="{B59B1B21-2854-45CE-B4F2-2D175B0DFAAB}" type="slidenum">
              <a:rPr lang="en-US" smtClean="0"/>
              <a:t>6</a:t>
            </a:fld>
            <a:endParaRPr lang="en-US"/>
          </a:p>
        </p:txBody>
      </p:sp>
    </p:spTree>
    <p:extLst>
      <p:ext uri="{BB962C8B-B14F-4D97-AF65-F5344CB8AC3E}">
        <p14:creationId xmlns:p14="http://schemas.microsoft.com/office/powerpoint/2010/main" val="205860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slight vibrations can cause image blur, which leads to major inaccuracies in DIC. We solved this with a sturdy tripod and the DCM system. The DCM ensures both cameras stay aligned and fixed throughout the deformation process, maintaining consistent imaging geometry.</a:t>
            </a:r>
          </a:p>
        </p:txBody>
      </p:sp>
      <p:sp>
        <p:nvSpPr>
          <p:cNvPr id="4" name="Slide Number Placeholder 3"/>
          <p:cNvSpPr>
            <a:spLocks noGrp="1"/>
          </p:cNvSpPr>
          <p:nvPr>
            <p:ph type="sldNum" sz="quarter" idx="5"/>
          </p:nvPr>
        </p:nvSpPr>
        <p:spPr/>
        <p:txBody>
          <a:bodyPr/>
          <a:lstStyle/>
          <a:p>
            <a:fld id="{B59B1B21-2854-45CE-B4F2-2D175B0DFAAB}" type="slidenum">
              <a:rPr lang="en-US" smtClean="0"/>
              <a:t>7</a:t>
            </a:fld>
            <a:endParaRPr lang="en-US"/>
          </a:p>
        </p:txBody>
      </p:sp>
    </p:spTree>
    <p:extLst>
      <p:ext uri="{BB962C8B-B14F-4D97-AF65-F5344CB8AC3E}">
        <p14:creationId xmlns:p14="http://schemas.microsoft.com/office/powerpoint/2010/main" val="421800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Initially, we relied heavily on the motion capture system. Markers were placed on each camera, and their 3D coordinates were tracked as the cameras were oriented toward the specimen. This helped define camera geometry before the DCM was developed.</a:t>
            </a:r>
          </a:p>
        </p:txBody>
      </p:sp>
      <p:sp>
        <p:nvSpPr>
          <p:cNvPr id="4" name="Slide Number Placeholder 3"/>
          <p:cNvSpPr>
            <a:spLocks noGrp="1"/>
          </p:cNvSpPr>
          <p:nvPr>
            <p:ph type="sldNum" sz="quarter" idx="5"/>
          </p:nvPr>
        </p:nvSpPr>
        <p:spPr/>
        <p:txBody>
          <a:bodyPr/>
          <a:lstStyle/>
          <a:p>
            <a:fld id="{B59B1B21-2854-45CE-B4F2-2D175B0DFAAB}" type="slidenum">
              <a:rPr lang="en-US" smtClean="0"/>
              <a:t>8</a:t>
            </a:fld>
            <a:endParaRPr lang="en-US"/>
          </a:p>
        </p:txBody>
      </p:sp>
    </p:spTree>
    <p:extLst>
      <p:ext uri="{BB962C8B-B14F-4D97-AF65-F5344CB8AC3E}">
        <p14:creationId xmlns:p14="http://schemas.microsoft.com/office/powerpoint/2010/main" val="3168430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 3-D cannot process images without prior calibration. Using a flat panel with a dot grid, we captured synchronized images from both cameras at multiple angles and positions. These images allow VIC 3-D to understand how the two views relate spatially and geometrically.</a:t>
            </a:r>
          </a:p>
        </p:txBody>
      </p:sp>
      <p:sp>
        <p:nvSpPr>
          <p:cNvPr id="4" name="Slide Number Placeholder 3"/>
          <p:cNvSpPr>
            <a:spLocks noGrp="1"/>
          </p:cNvSpPr>
          <p:nvPr>
            <p:ph type="sldNum" sz="quarter" idx="5"/>
          </p:nvPr>
        </p:nvSpPr>
        <p:spPr/>
        <p:txBody>
          <a:bodyPr/>
          <a:lstStyle/>
          <a:p>
            <a:fld id="{B59B1B21-2854-45CE-B4F2-2D175B0DFAAB}" type="slidenum">
              <a:rPr lang="en-US" smtClean="0"/>
              <a:t>9</a:t>
            </a:fld>
            <a:endParaRPr lang="en-US"/>
          </a:p>
        </p:txBody>
      </p:sp>
    </p:spTree>
    <p:extLst>
      <p:ext uri="{BB962C8B-B14F-4D97-AF65-F5344CB8AC3E}">
        <p14:creationId xmlns:p14="http://schemas.microsoft.com/office/powerpoint/2010/main" val="3432460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Initially, using separate tripods made consistent camera geometry difficult. Small changes in angle or distance meant constant recalibration. The DCM evolved from this problem—it holds both cameras on a single adjustable rig, ensuring repeatability and stability.</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B59B1B21-2854-45CE-B4F2-2D175B0DFAAB}" type="slidenum">
              <a:rPr lang="en-US" smtClean="0"/>
              <a:t>10</a:t>
            </a:fld>
            <a:endParaRPr lang="en-US"/>
          </a:p>
        </p:txBody>
      </p:sp>
    </p:spTree>
    <p:extLst>
      <p:ext uri="{BB962C8B-B14F-4D97-AF65-F5344CB8AC3E}">
        <p14:creationId xmlns:p14="http://schemas.microsoft.com/office/powerpoint/2010/main" val="759042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DCM allowed us to move the cameras without needing to recalibrate. It maintains a fixed baseline and convergence angle, which is crucial for consistent DIC analysis. The results are comparable to VIC 3-D, meaning our low-cost system achieves industry-grade performance.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B59B1B21-2854-45CE-B4F2-2D175B0DFAAB}" type="slidenum">
              <a:rPr lang="en-US" smtClean="0"/>
              <a:t>11</a:t>
            </a:fld>
            <a:endParaRPr lang="en-US"/>
          </a:p>
        </p:txBody>
      </p:sp>
    </p:spTree>
    <p:extLst>
      <p:ext uri="{BB962C8B-B14F-4D97-AF65-F5344CB8AC3E}">
        <p14:creationId xmlns:p14="http://schemas.microsoft.com/office/powerpoint/2010/main" val="2692859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31782" y="569311"/>
            <a:ext cx="5655018" cy="2040759"/>
          </a:xfrm>
        </p:spPr>
        <p:txBody>
          <a:bodyPr/>
          <a:lstStyle/>
          <a:p>
            <a:r>
              <a:rPr lang="en-US"/>
              <a:t>Click to edit Master </a:t>
            </a:r>
            <a:br>
              <a:rPr lang="en-US"/>
            </a:br>
            <a:r>
              <a:rPr lang="en-US"/>
              <a:t>title style</a:t>
            </a:r>
          </a:p>
        </p:txBody>
      </p:sp>
      <p:sp>
        <p:nvSpPr>
          <p:cNvPr id="3" name="Subtitle 2"/>
          <p:cNvSpPr>
            <a:spLocks noGrp="1"/>
          </p:cNvSpPr>
          <p:nvPr>
            <p:ph type="subTitle" idx="1"/>
          </p:nvPr>
        </p:nvSpPr>
        <p:spPr>
          <a:xfrm>
            <a:off x="3031782" y="2890346"/>
            <a:ext cx="5655017" cy="274845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Picture Placeholder 2"/>
          <p:cNvSpPr>
            <a:spLocks noGrp="1"/>
          </p:cNvSpPr>
          <p:nvPr>
            <p:ph type="pic" idx="14"/>
          </p:nvPr>
        </p:nvSpPr>
        <p:spPr>
          <a:xfrm>
            <a:off x="0" y="0"/>
            <a:ext cx="2758966" cy="5940101"/>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Tree>
    <p:extLst>
      <p:ext uri="{BB962C8B-B14F-4D97-AF65-F5344CB8AC3E}">
        <p14:creationId xmlns:p14="http://schemas.microsoft.com/office/powerpoint/2010/main" val="4222421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descr="bg.jpg"/>
          <p:cNvPicPr>
            <a:picLocks noChangeAspect="1"/>
          </p:cNvPicPr>
          <p:nvPr userDrawn="1"/>
        </p:nvPicPr>
        <p:blipFill>
          <a:blip r:embed="rId2" cstate="email">
            <a:alphaModFix amt="60000"/>
            <a:extLst>
              <a:ext uri="{28A0092B-C50C-407E-A947-70E740481C1C}">
                <a14:useLocalDpi xmlns:a14="http://schemas.microsoft.com/office/drawing/2010/main" val="0"/>
              </a:ext>
            </a:extLst>
          </a:blip>
          <a:stretch>
            <a:fillRect/>
          </a:stretch>
        </p:blipFill>
        <p:spPr>
          <a:xfrm>
            <a:off x="0" y="-19707"/>
            <a:ext cx="9144000" cy="6877707"/>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5321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93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8688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401086" y="430146"/>
            <a:ext cx="8397229" cy="5182226"/>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Tree>
    <p:extLst>
      <p:ext uri="{BB962C8B-B14F-4D97-AF65-F5344CB8AC3E}">
        <p14:creationId xmlns:p14="http://schemas.microsoft.com/office/powerpoint/2010/main" val="711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338" y="274639"/>
            <a:ext cx="8123462" cy="1143000"/>
          </a:xfrm>
        </p:spPr>
        <p:txBody>
          <a:bodyPr/>
          <a:lstStyle/>
          <a:p>
            <a:r>
              <a:rPr lang="en-US"/>
              <a:t>Click to edit Master title style</a:t>
            </a:r>
          </a:p>
        </p:txBody>
      </p:sp>
      <p:sp>
        <p:nvSpPr>
          <p:cNvPr id="3" name="Content Placeholder 2"/>
          <p:cNvSpPr>
            <a:spLocks noGrp="1"/>
          </p:cNvSpPr>
          <p:nvPr>
            <p:ph idx="1"/>
          </p:nvPr>
        </p:nvSpPr>
        <p:spPr>
          <a:xfrm>
            <a:off x="563338" y="1600201"/>
            <a:ext cx="8123462" cy="3950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2"/>
          <p:cNvSpPr>
            <a:spLocks noGrp="1"/>
          </p:cNvSpPr>
          <p:nvPr>
            <p:ph type="pic" idx="13"/>
          </p:nvPr>
        </p:nvSpPr>
        <p:spPr>
          <a:xfrm>
            <a:off x="6234386" y="1600201"/>
            <a:ext cx="2452414" cy="2988015"/>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Tree>
    <p:extLst>
      <p:ext uri="{BB962C8B-B14F-4D97-AF65-F5344CB8AC3E}">
        <p14:creationId xmlns:p14="http://schemas.microsoft.com/office/powerpoint/2010/main" val="2313228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402" y="4501931"/>
            <a:ext cx="7675313" cy="126704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9402" y="3011380"/>
            <a:ext cx="7675314" cy="139552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Picture Placeholder 2"/>
          <p:cNvSpPr>
            <a:spLocks noGrp="1"/>
          </p:cNvSpPr>
          <p:nvPr>
            <p:ph type="pic" idx="13"/>
          </p:nvPr>
        </p:nvSpPr>
        <p:spPr>
          <a:xfrm>
            <a:off x="819401" y="378937"/>
            <a:ext cx="7675313" cy="2417007"/>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Tree>
    <p:extLst>
      <p:ext uri="{BB962C8B-B14F-4D97-AF65-F5344CB8AC3E}">
        <p14:creationId xmlns:p14="http://schemas.microsoft.com/office/powerpoint/2010/main" val="411427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9458" y="274639"/>
            <a:ext cx="8287342" cy="1143000"/>
          </a:xfrm>
        </p:spPr>
        <p:txBody>
          <a:bodyPr/>
          <a:lstStyle/>
          <a:p>
            <a:r>
              <a:rPr lang="en-US"/>
              <a:t>Click to edit Master title style</a:t>
            </a:r>
          </a:p>
        </p:txBody>
      </p:sp>
      <p:sp>
        <p:nvSpPr>
          <p:cNvPr id="3" name="Content Placeholder 2"/>
          <p:cNvSpPr>
            <a:spLocks noGrp="1"/>
          </p:cNvSpPr>
          <p:nvPr>
            <p:ph sz="half" idx="1"/>
          </p:nvPr>
        </p:nvSpPr>
        <p:spPr>
          <a:xfrm>
            <a:off x="399458" y="1600201"/>
            <a:ext cx="4097003"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2039" y="1600201"/>
            <a:ext cx="3954763"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25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58966" y="274637"/>
            <a:ext cx="5927834" cy="741363"/>
          </a:xfrm>
        </p:spPr>
        <p:txBody>
          <a:bodyPr>
            <a:noAutofit/>
          </a:bodyPr>
          <a:lstStyle>
            <a:lvl1pPr>
              <a:defRPr sz="3800"/>
            </a:lvl1pPr>
          </a:lstStyle>
          <a:p>
            <a:r>
              <a:rPr lang="en-US"/>
              <a:t>Click to edit Master title style</a:t>
            </a:r>
          </a:p>
        </p:txBody>
      </p:sp>
      <p:sp>
        <p:nvSpPr>
          <p:cNvPr id="3" name="Text Placeholder 2"/>
          <p:cNvSpPr>
            <a:spLocks noGrp="1"/>
          </p:cNvSpPr>
          <p:nvPr>
            <p:ph type="body" idx="1"/>
          </p:nvPr>
        </p:nvSpPr>
        <p:spPr>
          <a:xfrm>
            <a:off x="2758966" y="1215232"/>
            <a:ext cx="299544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758966" y="1854994"/>
            <a:ext cx="2995448"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29586" y="1215232"/>
            <a:ext cx="275721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29586" y="1854994"/>
            <a:ext cx="2757214"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idx="13"/>
          </p:nvPr>
        </p:nvSpPr>
        <p:spPr>
          <a:xfrm>
            <a:off x="155267" y="274637"/>
            <a:ext cx="2452414" cy="2623723"/>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2" name="Picture Placeholder 2"/>
          <p:cNvSpPr>
            <a:spLocks noGrp="1"/>
          </p:cNvSpPr>
          <p:nvPr>
            <p:ph type="pic" idx="14"/>
          </p:nvPr>
        </p:nvSpPr>
        <p:spPr>
          <a:xfrm>
            <a:off x="155267" y="3116479"/>
            <a:ext cx="2452414" cy="2598308"/>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Tree>
    <p:extLst>
      <p:ext uri="{BB962C8B-B14F-4D97-AF65-F5344CB8AC3E}">
        <p14:creationId xmlns:p14="http://schemas.microsoft.com/office/powerpoint/2010/main" val="31364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110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216723" y="348214"/>
            <a:ext cx="3890524" cy="5233432"/>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7" name="Content Placeholder 2"/>
          <p:cNvSpPr>
            <a:spLocks noGrp="1"/>
          </p:cNvSpPr>
          <p:nvPr>
            <p:ph idx="1"/>
          </p:nvPr>
        </p:nvSpPr>
        <p:spPr>
          <a:xfrm>
            <a:off x="4363309" y="348214"/>
            <a:ext cx="4435005" cy="530512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6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901" y="273049"/>
            <a:ext cx="5050305"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964622" y="273052"/>
            <a:ext cx="2722179" cy="53802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901" y="1435102"/>
            <a:ext cx="5050305" cy="42182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85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7703" y="4800601"/>
            <a:ext cx="793909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747703" y="402898"/>
            <a:ext cx="7939097" cy="43246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747703" y="5367338"/>
            <a:ext cx="7939097" cy="43962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04340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g.jpg"/>
          <p:cNvPicPr>
            <a:picLocks noChangeAspect="1"/>
          </p:cNvPicPr>
          <p:nvPr/>
        </p:nvPicPr>
        <p:blipFill>
          <a:blip r:embed="rId15" cstate="email">
            <a:alphaModFix amt="60000"/>
            <a:extLst>
              <a:ext uri="{28A0092B-C50C-407E-A947-70E740481C1C}">
                <a14:useLocalDpi xmlns:a14="http://schemas.microsoft.com/office/drawing/2010/main" val="0"/>
              </a:ext>
            </a:extLst>
          </a:blip>
          <a:stretch>
            <a:fillRect/>
          </a:stretch>
        </p:blipFill>
        <p:spPr>
          <a:xfrm>
            <a:off x="0" y="-19707"/>
            <a:ext cx="9144000" cy="6877707"/>
          </a:xfrm>
          <a:prstGeom prst="rect">
            <a:avLst/>
          </a:prstGeom>
        </p:spPr>
      </p:pic>
      <p:sp>
        <p:nvSpPr>
          <p:cNvPr id="2" name="Title Placeholder 1"/>
          <p:cNvSpPr>
            <a:spLocks noGrp="1"/>
          </p:cNvSpPr>
          <p:nvPr>
            <p:ph type="title"/>
          </p:nvPr>
        </p:nvSpPr>
        <p:spPr>
          <a:xfrm>
            <a:off x="686248" y="274639"/>
            <a:ext cx="8000552"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6248" y="1600201"/>
            <a:ext cx="8000552" cy="395072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2" y="5940101"/>
            <a:ext cx="9143998" cy="917899"/>
          </a:xfrm>
          <a:prstGeom prst="rect">
            <a:avLst/>
          </a:prstGeom>
          <a:solidFill>
            <a:srgbClr val="4106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5408042" y="6216620"/>
            <a:ext cx="3461968" cy="338554"/>
          </a:xfrm>
          <a:prstGeom prst="rect">
            <a:avLst/>
          </a:prstGeom>
          <a:noFill/>
        </p:spPr>
        <p:txBody>
          <a:bodyPr wrap="square" rtlCol="0">
            <a:spAutoFit/>
          </a:bodyPr>
          <a:lstStyle/>
          <a:p>
            <a:pPr algn="r"/>
            <a:r>
              <a:rPr lang="en-US" sz="1600" b="0" i="0" spc="60">
                <a:solidFill>
                  <a:schemeClr val="bg1"/>
                </a:solidFill>
                <a:latin typeface="Futura Medium"/>
                <a:cs typeface="Futura Medium"/>
              </a:rPr>
              <a:t>Aerospace Engineering</a:t>
            </a:r>
          </a:p>
        </p:txBody>
      </p:sp>
      <p:pic>
        <p:nvPicPr>
          <p:cNvPr id="4" name="Picture 3" descr="HORIZ_BCoE_White.pdf"/>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213971" y="6110096"/>
            <a:ext cx="2141036" cy="583919"/>
          </a:xfrm>
          <a:prstGeom prst="rect">
            <a:avLst/>
          </a:prstGeom>
        </p:spPr>
      </p:pic>
    </p:spTree>
    <p:extLst>
      <p:ext uri="{BB962C8B-B14F-4D97-AF65-F5344CB8AC3E}">
        <p14:creationId xmlns:p14="http://schemas.microsoft.com/office/powerpoint/2010/main" val="307175219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4" r:id="rId8"/>
    <p:sldLayoutId id="2147483685" r:id="rId9"/>
    <p:sldLayoutId id="2147483686" r:id="rId10"/>
    <p:sldLayoutId id="2147483688" r:id="rId11"/>
    <p:sldLayoutId id="2147483689" r:id="rId12"/>
    <p:sldLayoutId id="2147483673" r:id="rId13"/>
  </p:sldLayoutIdLst>
  <p:hf sldNum="0" hdr="0" ftr="0" dt="0"/>
  <p:txStyles>
    <p:titleStyle>
      <a:lvl1pPr algn="ctr" defTabSz="457200" rtl="0" eaLnBrk="1" latinLnBrk="0" hangingPunct="1">
        <a:spcBef>
          <a:spcPct val="0"/>
        </a:spcBef>
        <a:buNone/>
        <a:defRPr sz="4400" b="0" i="0" kern="1200">
          <a:solidFill>
            <a:schemeClr val="tx2"/>
          </a:solidFill>
          <a:latin typeface="Futura Medium"/>
          <a:ea typeface="+mj-ea"/>
          <a:cs typeface="Futura Medium"/>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Futura Medium"/>
          <a:ea typeface="+mn-ea"/>
          <a:cs typeface="Futura Medium"/>
        </a:defRPr>
      </a:lvl1pPr>
      <a:lvl2pPr marL="742950" indent="-285750" algn="l" defTabSz="457200" rtl="0" eaLnBrk="1" latinLnBrk="0" hangingPunct="1">
        <a:spcBef>
          <a:spcPct val="20000"/>
        </a:spcBef>
        <a:buFont typeface="Arial"/>
        <a:buChar char="–"/>
        <a:defRPr sz="2800" b="0" i="0" kern="1200">
          <a:solidFill>
            <a:srgbClr val="2D2E2B"/>
          </a:solidFill>
          <a:latin typeface="Futura Medium"/>
          <a:ea typeface="+mn-ea"/>
          <a:cs typeface="Futura Medium"/>
        </a:defRPr>
      </a:lvl2pPr>
      <a:lvl3pPr marL="1143000" indent="-228600" algn="l" defTabSz="457200" rtl="0" eaLnBrk="1" latinLnBrk="0" hangingPunct="1">
        <a:spcBef>
          <a:spcPct val="20000"/>
        </a:spcBef>
        <a:buFont typeface="Arial"/>
        <a:buChar char="•"/>
        <a:defRPr sz="2400" b="0" i="0" kern="1200">
          <a:solidFill>
            <a:srgbClr val="545651"/>
          </a:solidFill>
          <a:latin typeface="Futura Medium"/>
          <a:ea typeface="+mn-ea"/>
          <a:cs typeface="Futura Medium"/>
        </a:defRPr>
      </a:lvl3pPr>
      <a:lvl4pPr marL="1600200" indent="-228600" algn="l" defTabSz="457200" rtl="0" eaLnBrk="1" latinLnBrk="0" hangingPunct="1">
        <a:spcBef>
          <a:spcPct val="20000"/>
        </a:spcBef>
        <a:buFont typeface="Arial"/>
        <a:buChar char="–"/>
        <a:defRPr sz="2000" b="0" i="0" kern="1200">
          <a:solidFill>
            <a:srgbClr val="545651"/>
          </a:solidFill>
          <a:latin typeface="Futura Medium"/>
          <a:ea typeface="+mn-ea"/>
          <a:cs typeface="Futura Medium"/>
        </a:defRPr>
      </a:lvl4pPr>
      <a:lvl5pPr marL="2057400" indent="-228600" algn="l" defTabSz="457200" rtl="0" eaLnBrk="1" latinLnBrk="0" hangingPunct="1">
        <a:spcBef>
          <a:spcPct val="20000"/>
        </a:spcBef>
        <a:buFont typeface="Arial"/>
        <a:buChar char="»"/>
        <a:defRPr sz="2000" b="0" i="0" kern="1200">
          <a:solidFill>
            <a:srgbClr val="545651"/>
          </a:solidFill>
          <a:latin typeface="Futura Medium"/>
          <a:ea typeface="+mn-ea"/>
          <a:cs typeface="Futura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83" y="703753"/>
            <a:ext cx="9047554" cy="2475239"/>
          </a:xfrm>
        </p:spPr>
        <p:txBody>
          <a:bodyPr>
            <a:normAutofit fontScale="90000"/>
          </a:bodyPr>
          <a:lstStyle/>
          <a:p>
            <a:r>
              <a:rPr lang="en-US"/>
              <a:t>Feasibility Study of a Motion Capture Based, Moveable Three-Dimensional Digital Image Correlation System</a:t>
            </a:r>
          </a:p>
        </p:txBody>
      </p:sp>
      <p:sp>
        <p:nvSpPr>
          <p:cNvPr id="3" name="Subtitle 2"/>
          <p:cNvSpPr>
            <a:spLocks noGrp="1"/>
          </p:cNvSpPr>
          <p:nvPr>
            <p:ph type="subTitle" idx="1"/>
          </p:nvPr>
        </p:nvSpPr>
        <p:spPr>
          <a:xfrm>
            <a:off x="1804908" y="4347894"/>
            <a:ext cx="5536503" cy="1141596"/>
          </a:xfrm>
        </p:spPr>
        <p:txBody>
          <a:bodyPr>
            <a:normAutofit fontScale="85000" lnSpcReduction="10000"/>
          </a:bodyPr>
          <a:lstStyle/>
          <a:p>
            <a:r>
              <a:rPr lang="en-US" i="1"/>
              <a:t>Andrew Walters, Grant Custer, Elise Roberson, Nathan Snyder</a:t>
            </a:r>
          </a:p>
          <a:p>
            <a:endParaRPr lang="en-US"/>
          </a:p>
        </p:txBody>
      </p:sp>
    </p:spTree>
    <p:extLst>
      <p:ext uri="{BB962C8B-B14F-4D97-AF65-F5344CB8AC3E}">
        <p14:creationId xmlns:p14="http://schemas.microsoft.com/office/powerpoint/2010/main" val="540598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175C-DC2D-89CE-DF79-C57B95CE109F}"/>
              </a:ext>
            </a:extLst>
          </p:cNvPr>
          <p:cNvSpPr>
            <a:spLocks noGrp="1"/>
          </p:cNvSpPr>
          <p:nvPr>
            <p:ph type="title"/>
          </p:nvPr>
        </p:nvSpPr>
        <p:spPr>
          <a:xfrm>
            <a:off x="5656881" y="285807"/>
            <a:ext cx="3029919" cy="1143000"/>
          </a:xfrm>
        </p:spPr>
        <p:txBody>
          <a:bodyPr>
            <a:normAutofit/>
          </a:bodyPr>
          <a:lstStyle/>
          <a:p>
            <a:r>
              <a:rPr lang="en-US" sz="3200"/>
              <a:t>SET-UP EVOLUTION</a:t>
            </a:r>
          </a:p>
        </p:txBody>
      </p:sp>
      <p:sp>
        <p:nvSpPr>
          <p:cNvPr id="3" name="Content Placeholder 2">
            <a:extLst>
              <a:ext uri="{FF2B5EF4-FFF2-40B4-BE49-F238E27FC236}">
                <a16:creationId xmlns:a16="http://schemas.microsoft.com/office/drawing/2014/main" id="{3DF07E9A-9FE3-8B04-8E93-C31132224E71}"/>
              </a:ext>
            </a:extLst>
          </p:cNvPr>
          <p:cNvSpPr>
            <a:spLocks noGrp="1"/>
          </p:cNvSpPr>
          <p:nvPr>
            <p:ph idx="1"/>
          </p:nvPr>
        </p:nvSpPr>
        <p:spPr/>
        <p:txBody>
          <a:bodyPr vert="horz" lIns="91440" tIns="45720" rIns="91440" bIns="45720" rtlCol="0" anchor="t">
            <a:normAutofit fontScale="92500"/>
          </a:bodyPr>
          <a:lstStyle/>
          <a:p>
            <a:r>
              <a:rPr lang="en-US" b="1"/>
              <a:t>Original setup:</a:t>
            </a:r>
            <a:br>
              <a:rPr lang="en-US"/>
            </a:br>
            <a:r>
              <a:rPr lang="en-US"/>
              <a:t> • Two separate tripods</a:t>
            </a:r>
            <a:br>
              <a:rPr lang="en-US"/>
            </a:br>
            <a:r>
              <a:rPr lang="en-US"/>
              <a:t> • Required constant recalibration</a:t>
            </a:r>
            <a:br>
              <a:rPr lang="en-US"/>
            </a:br>
            <a:r>
              <a:rPr lang="en-US"/>
              <a:t> • Relied heavily on motion capture data</a:t>
            </a:r>
          </a:p>
          <a:p>
            <a:r>
              <a:rPr lang="en-US" b="1"/>
              <a:t>Improved setup:</a:t>
            </a:r>
            <a:br>
              <a:rPr lang="en-US"/>
            </a:br>
            <a:r>
              <a:rPr lang="en-US"/>
              <a:t> • Dual Camera Mount (DCM)</a:t>
            </a:r>
            <a:br>
              <a:rPr lang="en-US"/>
            </a:br>
            <a:r>
              <a:rPr lang="en-US"/>
              <a:t> • Single tripod system</a:t>
            </a:r>
            <a:br>
              <a:rPr lang="en-US"/>
            </a:br>
            <a:r>
              <a:rPr lang="en-US"/>
              <a:t> • Simplified positioning and alignment</a:t>
            </a:r>
          </a:p>
          <a:p>
            <a:endParaRPr lang="en-US"/>
          </a:p>
        </p:txBody>
      </p:sp>
      <p:sp>
        <p:nvSpPr>
          <p:cNvPr id="4" name="Title 1">
            <a:extLst>
              <a:ext uri="{FF2B5EF4-FFF2-40B4-BE49-F238E27FC236}">
                <a16:creationId xmlns:a16="http://schemas.microsoft.com/office/drawing/2014/main" id="{17790B19-4B79-9483-4EA2-8C84BD838E60}"/>
              </a:ext>
            </a:extLst>
          </p:cNvPr>
          <p:cNvSpPr txBox="1">
            <a:spLocks/>
          </p:cNvSpPr>
          <p:nvPr/>
        </p:nvSpPr>
        <p:spPr>
          <a:xfrm>
            <a:off x="428480" y="274639"/>
            <a:ext cx="531136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2"/>
                </a:solidFill>
                <a:latin typeface="Futura Medium"/>
                <a:ea typeface="+mj-ea"/>
                <a:cs typeface="Futura Medium"/>
              </a:defRPr>
            </a:lvl1pPr>
          </a:lstStyle>
          <a:p>
            <a:pPr algn="l"/>
            <a:r>
              <a:rPr lang="en-US" sz="3200"/>
              <a:t>III. EXPERIMENTAL SET-UP</a:t>
            </a:r>
          </a:p>
        </p:txBody>
      </p:sp>
    </p:spTree>
    <p:extLst>
      <p:ext uri="{BB962C8B-B14F-4D97-AF65-F5344CB8AC3E}">
        <p14:creationId xmlns:p14="http://schemas.microsoft.com/office/powerpoint/2010/main" val="4073547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8A906-6A04-187A-BB8C-5911690BC142}"/>
              </a:ext>
            </a:extLst>
          </p:cNvPr>
          <p:cNvSpPr>
            <a:spLocks noGrp="1"/>
          </p:cNvSpPr>
          <p:nvPr>
            <p:ph type="title"/>
          </p:nvPr>
        </p:nvSpPr>
        <p:spPr>
          <a:xfrm>
            <a:off x="5594888" y="274639"/>
            <a:ext cx="3091912" cy="1143000"/>
          </a:xfrm>
        </p:spPr>
        <p:txBody>
          <a:bodyPr>
            <a:normAutofit/>
          </a:bodyPr>
          <a:lstStyle/>
          <a:p>
            <a:r>
              <a:rPr lang="en-US" sz="3200"/>
              <a:t>BENEFITS OF DCM</a:t>
            </a:r>
          </a:p>
        </p:txBody>
      </p:sp>
      <p:sp>
        <p:nvSpPr>
          <p:cNvPr id="3" name="Content Placeholder 2">
            <a:extLst>
              <a:ext uri="{FF2B5EF4-FFF2-40B4-BE49-F238E27FC236}">
                <a16:creationId xmlns:a16="http://schemas.microsoft.com/office/drawing/2014/main" id="{EA1C61CD-ECC1-92D4-4ABC-FBBE934E09C9}"/>
              </a:ext>
            </a:extLst>
          </p:cNvPr>
          <p:cNvSpPr>
            <a:spLocks noGrp="1"/>
          </p:cNvSpPr>
          <p:nvPr>
            <p:ph idx="1"/>
          </p:nvPr>
        </p:nvSpPr>
        <p:spPr/>
        <p:txBody>
          <a:bodyPr vert="horz" lIns="91440" tIns="45720" rIns="91440" bIns="45720" rtlCol="0" anchor="t">
            <a:normAutofit fontScale="92500" lnSpcReduction="20000"/>
          </a:bodyPr>
          <a:lstStyle/>
          <a:p>
            <a:r>
              <a:rPr lang="en-US"/>
              <a:t>Maintains fixed angle and distance between cameras</a:t>
            </a:r>
          </a:p>
          <a:p>
            <a:r>
              <a:rPr lang="en-US"/>
              <a:t>Reduces setup time</a:t>
            </a:r>
          </a:p>
          <a:p>
            <a:r>
              <a:rPr lang="en-US"/>
              <a:t>No recalibration needed when moved around specimen</a:t>
            </a:r>
          </a:p>
          <a:p>
            <a:r>
              <a:rPr lang="en-US"/>
              <a:t>Allows fixed focal point to rotate around specimen</a:t>
            </a:r>
          </a:p>
          <a:p>
            <a:r>
              <a:rPr lang="en-US"/>
              <a:t>Accuracy within acceptable margin of VIC 3-D</a:t>
            </a:r>
          </a:p>
          <a:p>
            <a:endParaRPr lang="en-US"/>
          </a:p>
        </p:txBody>
      </p:sp>
      <p:sp>
        <p:nvSpPr>
          <p:cNvPr id="4" name="Title 1">
            <a:extLst>
              <a:ext uri="{FF2B5EF4-FFF2-40B4-BE49-F238E27FC236}">
                <a16:creationId xmlns:a16="http://schemas.microsoft.com/office/drawing/2014/main" id="{5A7F8583-2DFA-3502-ECA9-BA5D7AA964CF}"/>
              </a:ext>
            </a:extLst>
          </p:cNvPr>
          <p:cNvSpPr txBox="1">
            <a:spLocks/>
          </p:cNvSpPr>
          <p:nvPr/>
        </p:nvSpPr>
        <p:spPr>
          <a:xfrm>
            <a:off x="428480" y="274639"/>
            <a:ext cx="531136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2"/>
                </a:solidFill>
                <a:latin typeface="Futura Medium"/>
                <a:ea typeface="+mj-ea"/>
                <a:cs typeface="Futura Medium"/>
              </a:defRPr>
            </a:lvl1pPr>
          </a:lstStyle>
          <a:p>
            <a:pPr algn="l"/>
            <a:r>
              <a:rPr lang="en-US" sz="3200"/>
              <a:t>III. EXPERIMENTAL SET-UP</a:t>
            </a:r>
          </a:p>
        </p:txBody>
      </p:sp>
    </p:spTree>
    <p:extLst>
      <p:ext uri="{BB962C8B-B14F-4D97-AF65-F5344CB8AC3E}">
        <p14:creationId xmlns:p14="http://schemas.microsoft.com/office/powerpoint/2010/main" val="4015504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2D5FC-19F0-1F8A-7275-1D556F666DF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8D626F-EC68-E794-EFF1-AEC0439DC77F}"/>
              </a:ext>
            </a:extLst>
          </p:cNvPr>
          <p:cNvSpPr>
            <a:spLocks noGrp="1"/>
          </p:cNvSpPr>
          <p:nvPr>
            <p:ph sz="half" idx="1"/>
          </p:nvPr>
        </p:nvSpPr>
        <p:spPr>
          <a:xfrm>
            <a:off x="399458" y="1600201"/>
            <a:ext cx="4097003" cy="4083861"/>
          </a:xfrm>
        </p:spPr>
        <p:txBody>
          <a:bodyPr vert="horz" lIns="91440" tIns="45720" rIns="91440" bIns="45720" rtlCol="0">
            <a:normAutofit/>
          </a:bodyPr>
          <a:lstStyle/>
          <a:p>
            <a:pPr>
              <a:lnSpc>
                <a:spcPct val="90000"/>
              </a:lnSpc>
            </a:pPr>
            <a:r>
              <a:rPr lang="en-US" sz="2600"/>
              <a:t>Done prior to creating the DCM</a:t>
            </a:r>
          </a:p>
          <a:p>
            <a:pPr>
              <a:lnSpc>
                <a:spcPct val="90000"/>
              </a:lnSpc>
            </a:pPr>
            <a:r>
              <a:rPr lang="en-US" sz="2600"/>
              <a:t>Used the motion capture system to generate camera position data </a:t>
            </a:r>
          </a:p>
          <a:p>
            <a:pPr>
              <a:lnSpc>
                <a:spcPct val="90000"/>
              </a:lnSpc>
            </a:pPr>
            <a:r>
              <a:rPr lang="en-US" sz="2600"/>
              <a:t>Imported the position data into MATLAB to test camera alignment </a:t>
            </a:r>
          </a:p>
          <a:p>
            <a:pPr>
              <a:lnSpc>
                <a:spcPct val="90000"/>
              </a:lnSpc>
            </a:pPr>
            <a:endParaRPr lang="en-US" sz="2600"/>
          </a:p>
        </p:txBody>
      </p:sp>
      <p:pic>
        <p:nvPicPr>
          <p:cNvPr id="4" name="Picture 3" descr="A graph with a red line and blue line&#10;&#10;AI-generated content may be incorrect.">
            <a:extLst>
              <a:ext uri="{FF2B5EF4-FFF2-40B4-BE49-F238E27FC236}">
                <a16:creationId xmlns:a16="http://schemas.microsoft.com/office/drawing/2014/main" id="{89A5B98E-2951-9DB6-272C-653AC1FC4798}"/>
              </a:ext>
            </a:extLst>
          </p:cNvPr>
          <p:cNvPicPr>
            <a:picLocks noChangeAspect="1"/>
          </p:cNvPicPr>
          <p:nvPr/>
        </p:nvPicPr>
        <p:blipFill>
          <a:blip r:embed="rId2"/>
          <a:stretch>
            <a:fillRect/>
          </a:stretch>
        </p:blipFill>
        <p:spPr>
          <a:xfrm>
            <a:off x="4487624" y="1433709"/>
            <a:ext cx="3954763" cy="1138807"/>
          </a:xfrm>
          <a:prstGeom prst="rect">
            <a:avLst/>
          </a:prstGeom>
          <a:noFill/>
        </p:spPr>
      </p:pic>
      <p:pic>
        <p:nvPicPr>
          <p:cNvPr id="5" name="Picture 4" descr="A graph with a red line&#10;&#10;AI-generated content may be incorrect.">
            <a:extLst>
              <a:ext uri="{FF2B5EF4-FFF2-40B4-BE49-F238E27FC236}">
                <a16:creationId xmlns:a16="http://schemas.microsoft.com/office/drawing/2014/main" id="{3FE2A0F5-67A6-57EB-DFDE-EF797E0BF016}"/>
              </a:ext>
            </a:extLst>
          </p:cNvPr>
          <p:cNvPicPr>
            <a:picLocks noChangeAspect="1"/>
          </p:cNvPicPr>
          <p:nvPr/>
        </p:nvPicPr>
        <p:blipFill>
          <a:blip r:embed="rId3"/>
          <a:stretch>
            <a:fillRect/>
          </a:stretch>
        </p:blipFill>
        <p:spPr>
          <a:xfrm>
            <a:off x="4490049" y="2749040"/>
            <a:ext cx="3945149" cy="899844"/>
          </a:xfrm>
          <a:prstGeom prst="rect">
            <a:avLst/>
          </a:prstGeom>
        </p:spPr>
      </p:pic>
      <p:pic>
        <p:nvPicPr>
          <p:cNvPr id="6" name="Picture 5" descr="A diagram of a slope&#10;&#10;AI-generated content may be incorrect.">
            <a:extLst>
              <a:ext uri="{FF2B5EF4-FFF2-40B4-BE49-F238E27FC236}">
                <a16:creationId xmlns:a16="http://schemas.microsoft.com/office/drawing/2014/main" id="{5EDE8B68-8896-0DB8-E35B-78F991FFA1CD}"/>
              </a:ext>
            </a:extLst>
          </p:cNvPr>
          <p:cNvPicPr>
            <a:picLocks noChangeAspect="1"/>
          </p:cNvPicPr>
          <p:nvPr/>
        </p:nvPicPr>
        <p:blipFill>
          <a:blip r:embed="rId4"/>
          <a:stretch>
            <a:fillRect/>
          </a:stretch>
        </p:blipFill>
        <p:spPr>
          <a:xfrm>
            <a:off x="4486006" y="3837766"/>
            <a:ext cx="3953235" cy="1842280"/>
          </a:xfrm>
          <a:prstGeom prst="rect">
            <a:avLst/>
          </a:prstGeom>
        </p:spPr>
      </p:pic>
      <p:sp>
        <p:nvSpPr>
          <p:cNvPr id="9" name="Title 1">
            <a:extLst>
              <a:ext uri="{FF2B5EF4-FFF2-40B4-BE49-F238E27FC236}">
                <a16:creationId xmlns:a16="http://schemas.microsoft.com/office/drawing/2014/main" id="{7284337B-71CE-FFED-AE59-F5159F2D208A}"/>
              </a:ext>
            </a:extLst>
          </p:cNvPr>
          <p:cNvSpPr txBox="1">
            <a:spLocks/>
          </p:cNvSpPr>
          <p:nvPr/>
        </p:nvSpPr>
        <p:spPr>
          <a:xfrm>
            <a:off x="1830321" y="274639"/>
            <a:ext cx="531136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2"/>
                </a:solidFill>
                <a:latin typeface="Futura Medium"/>
                <a:ea typeface="+mj-ea"/>
                <a:cs typeface="Futura Medium"/>
              </a:defRPr>
            </a:lvl1pPr>
          </a:lstStyle>
          <a:p>
            <a:pPr algn="l"/>
            <a:r>
              <a:rPr lang="en-US"/>
              <a:t>IV. DATA ANALYSIS</a:t>
            </a:r>
          </a:p>
        </p:txBody>
      </p:sp>
    </p:spTree>
    <p:extLst>
      <p:ext uri="{BB962C8B-B14F-4D97-AF65-F5344CB8AC3E}">
        <p14:creationId xmlns:p14="http://schemas.microsoft.com/office/powerpoint/2010/main" val="1316839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BCB94-9358-3871-C496-199EBB41241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D806D3-542B-1A04-8F12-693FDA87CFF3}"/>
              </a:ext>
            </a:extLst>
          </p:cNvPr>
          <p:cNvSpPr>
            <a:spLocks noGrp="1"/>
          </p:cNvSpPr>
          <p:nvPr>
            <p:ph sz="half" idx="1"/>
          </p:nvPr>
        </p:nvSpPr>
        <p:spPr>
          <a:xfrm>
            <a:off x="399458" y="1600201"/>
            <a:ext cx="4097003" cy="4083861"/>
          </a:xfrm>
        </p:spPr>
        <p:txBody>
          <a:bodyPr vert="horz" lIns="91440" tIns="45720" rIns="91440" bIns="45720" rtlCol="0">
            <a:normAutofit/>
          </a:bodyPr>
          <a:lstStyle/>
          <a:p>
            <a:r>
              <a:rPr lang="en-US"/>
              <a:t>Processed the images in MATLAB</a:t>
            </a:r>
          </a:p>
          <a:p>
            <a:r>
              <a:rPr lang="en-US"/>
              <a:t>ROI selected on the first left image</a:t>
            </a:r>
          </a:p>
          <a:p>
            <a:r>
              <a:rPr lang="en-US"/>
              <a:t>Data points were overlayed on all the images as the specimen deformed</a:t>
            </a:r>
          </a:p>
          <a:p>
            <a:endParaRPr lang="en-US"/>
          </a:p>
        </p:txBody>
      </p:sp>
      <p:pic>
        <p:nvPicPr>
          <p:cNvPr id="4" name="Picture 3" descr="A blue rectangular sign with a blue border&#10;&#10;AI-generated content may be incorrect.">
            <a:extLst>
              <a:ext uri="{FF2B5EF4-FFF2-40B4-BE49-F238E27FC236}">
                <a16:creationId xmlns:a16="http://schemas.microsoft.com/office/drawing/2014/main" id="{0EBD9BBA-D821-A5A6-2620-29F2F621FEBF}"/>
              </a:ext>
            </a:extLst>
          </p:cNvPr>
          <p:cNvPicPr>
            <a:picLocks noChangeAspect="1"/>
          </p:cNvPicPr>
          <p:nvPr/>
        </p:nvPicPr>
        <p:blipFill>
          <a:blip r:embed="rId2"/>
          <a:stretch>
            <a:fillRect/>
          </a:stretch>
        </p:blipFill>
        <p:spPr>
          <a:xfrm>
            <a:off x="4732039" y="2579288"/>
            <a:ext cx="3954763" cy="2125686"/>
          </a:xfrm>
          <a:prstGeom prst="rect">
            <a:avLst/>
          </a:prstGeom>
          <a:noFill/>
        </p:spPr>
      </p:pic>
      <p:sp>
        <p:nvSpPr>
          <p:cNvPr id="9" name="Title 1">
            <a:extLst>
              <a:ext uri="{FF2B5EF4-FFF2-40B4-BE49-F238E27FC236}">
                <a16:creationId xmlns:a16="http://schemas.microsoft.com/office/drawing/2014/main" id="{AC51660D-EB22-4CDF-4A65-EA01DB681F19}"/>
              </a:ext>
            </a:extLst>
          </p:cNvPr>
          <p:cNvSpPr txBox="1">
            <a:spLocks/>
          </p:cNvSpPr>
          <p:nvPr/>
        </p:nvSpPr>
        <p:spPr>
          <a:xfrm>
            <a:off x="1830321" y="274639"/>
            <a:ext cx="531136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2"/>
                </a:solidFill>
                <a:latin typeface="Futura Medium"/>
                <a:ea typeface="+mj-ea"/>
                <a:cs typeface="Futura Medium"/>
              </a:defRPr>
            </a:lvl1pPr>
          </a:lstStyle>
          <a:p>
            <a:pPr algn="l"/>
            <a:r>
              <a:rPr lang="en-US"/>
              <a:t>IV. DATA ANALYSIS</a:t>
            </a:r>
          </a:p>
        </p:txBody>
      </p:sp>
    </p:spTree>
    <p:extLst>
      <p:ext uri="{BB962C8B-B14F-4D97-AF65-F5344CB8AC3E}">
        <p14:creationId xmlns:p14="http://schemas.microsoft.com/office/powerpoint/2010/main" val="4032766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98522-B9C9-A2CD-3E2B-2AA01491D1E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DC28B27-551F-81FF-788A-17FED53347C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5502" t="22178" r="28630" b="11893"/>
          <a:stretch/>
        </p:blipFill>
        <p:spPr bwMode="auto">
          <a:xfrm>
            <a:off x="253884" y="1380064"/>
            <a:ext cx="3932982" cy="3078532"/>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9B18AA05-785B-6DF0-300C-B0C162391A4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8491" t="8406" r="19095" b="15786"/>
          <a:stretch/>
        </p:blipFill>
        <p:spPr bwMode="auto">
          <a:xfrm>
            <a:off x="4571849" y="1380064"/>
            <a:ext cx="4318267" cy="3078532"/>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B86B739F-706A-9F21-D430-63D705D969F7}"/>
              </a:ext>
            </a:extLst>
          </p:cNvPr>
          <p:cNvSpPr txBox="1"/>
          <p:nvPr/>
        </p:nvSpPr>
        <p:spPr>
          <a:xfrm>
            <a:off x="253884" y="4659682"/>
            <a:ext cx="3932982" cy="369332"/>
          </a:xfrm>
          <a:prstGeom prst="rect">
            <a:avLst/>
          </a:prstGeom>
          <a:noFill/>
        </p:spPr>
        <p:txBody>
          <a:bodyPr wrap="square" rtlCol="0">
            <a:spAutoFit/>
          </a:bodyPr>
          <a:lstStyle/>
          <a:p>
            <a:pPr algn="ctr"/>
            <a:r>
              <a:rPr lang="en-US"/>
              <a:t>Highlighted calibration panel for VIC-3D</a:t>
            </a:r>
          </a:p>
        </p:txBody>
      </p:sp>
      <p:sp>
        <p:nvSpPr>
          <p:cNvPr id="9" name="TextBox 8">
            <a:extLst>
              <a:ext uri="{FF2B5EF4-FFF2-40B4-BE49-F238E27FC236}">
                <a16:creationId xmlns:a16="http://schemas.microsoft.com/office/drawing/2014/main" id="{927AE6D9-2F7C-1E6E-9D3D-61EC97F31E23}"/>
              </a:ext>
            </a:extLst>
          </p:cNvPr>
          <p:cNvSpPr txBox="1"/>
          <p:nvPr/>
        </p:nvSpPr>
        <p:spPr>
          <a:xfrm>
            <a:off x="4760081" y="4659682"/>
            <a:ext cx="3932982" cy="369332"/>
          </a:xfrm>
          <a:prstGeom prst="rect">
            <a:avLst/>
          </a:prstGeom>
          <a:noFill/>
        </p:spPr>
        <p:txBody>
          <a:bodyPr wrap="square" rtlCol="0">
            <a:spAutoFit/>
          </a:bodyPr>
          <a:lstStyle/>
          <a:p>
            <a:pPr algn="ctr"/>
            <a:r>
              <a:rPr lang="en-US"/>
              <a:t>Calibration data on specimen</a:t>
            </a:r>
          </a:p>
        </p:txBody>
      </p:sp>
      <p:sp>
        <p:nvSpPr>
          <p:cNvPr id="10" name="Title 1">
            <a:extLst>
              <a:ext uri="{FF2B5EF4-FFF2-40B4-BE49-F238E27FC236}">
                <a16:creationId xmlns:a16="http://schemas.microsoft.com/office/drawing/2014/main" id="{0946046C-4D64-8761-8735-AEDABEF53EB0}"/>
              </a:ext>
            </a:extLst>
          </p:cNvPr>
          <p:cNvSpPr txBox="1">
            <a:spLocks/>
          </p:cNvSpPr>
          <p:nvPr/>
        </p:nvSpPr>
        <p:spPr>
          <a:xfrm>
            <a:off x="1830321" y="274639"/>
            <a:ext cx="531136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2"/>
                </a:solidFill>
                <a:latin typeface="Futura Medium"/>
                <a:ea typeface="+mj-ea"/>
                <a:cs typeface="Futura Medium"/>
              </a:defRPr>
            </a:lvl1pPr>
          </a:lstStyle>
          <a:p>
            <a:pPr algn="l"/>
            <a:r>
              <a:rPr lang="en-US"/>
              <a:t>IV. DATA ANALYSIS</a:t>
            </a:r>
          </a:p>
        </p:txBody>
      </p:sp>
    </p:spTree>
    <p:extLst>
      <p:ext uri="{BB962C8B-B14F-4D97-AF65-F5344CB8AC3E}">
        <p14:creationId xmlns:p14="http://schemas.microsoft.com/office/powerpoint/2010/main" val="4036093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57E64-1340-EB30-539C-F648D21F1C9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1585289-DD68-3CF5-0371-EBAA89DDA347}"/>
              </a:ext>
            </a:extLst>
          </p:cNvPr>
          <p:cNvSpPr txBox="1"/>
          <p:nvPr/>
        </p:nvSpPr>
        <p:spPr>
          <a:xfrm>
            <a:off x="85428" y="4294212"/>
            <a:ext cx="3932982" cy="369332"/>
          </a:xfrm>
          <a:prstGeom prst="rect">
            <a:avLst/>
          </a:prstGeom>
          <a:noFill/>
        </p:spPr>
        <p:txBody>
          <a:bodyPr wrap="square" rtlCol="0">
            <a:spAutoFit/>
          </a:bodyPr>
          <a:lstStyle/>
          <a:p>
            <a:pPr algn="ctr"/>
            <a:r>
              <a:rPr lang="en-US"/>
              <a:t>Undeformed specimen in VIC 3-D</a:t>
            </a:r>
          </a:p>
        </p:txBody>
      </p:sp>
      <p:sp>
        <p:nvSpPr>
          <p:cNvPr id="9" name="TextBox 8">
            <a:extLst>
              <a:ext uri="{FF2B5EF4-FFF2-40B4-BE49-F238E27FC236}">
                <a16:creationId xmlns:a16="http://schemas.microsoft.com/office/drawing/2014/main" id="{DBE6F2F2-A2BB-35CC-DAFE-DC0C04240E4A}"/>
              </a:ext>
            </a:extLst>
          </p:cNvPr>
          <p:cNvSpPr txBox="1"/>
          <p:nvPr/>
        </p:nvSpPr>
        <p:spPr>
          <a:xfrm>
            <a:off x="4581914" y="4294316"/>
            <a:ext cx="3932982" cy="369332"/>
          </a:xfrm>
          <a:prstGeom prst="rect">
            <a:avLst/>
          </a:prstGeom>
          <a:noFill/>
        </p:spPr>
        <p:txBody>
          <a:bodyPr wrap="square" rtlCol="0">
            <a:spAutoFit/>
          </a:bodyPr>
          <a:lstStyle/>
          <a:p>
            <a:pPr algn="ctr"/>
            <a:r>
              <a:rPr lang="en-US"/>
              <a:t>Fully deformed specimen in VIC 3-D</a:t>
            </a:r>
          </a:p>
        </p:txBody>
      </p:sp>
      <p:pic>
        <p:nvPicPr>
          <p:cNvPr id="10" name="Picture 9" descr="A diagram of a rectangular object&#10;&#10;AI-generated content may be incorrect.">
            <a:extLst>
              <a:ext uri="{FF2B5EF4-FFF2-40B4-BE49-F238E27FC236}">
                <a16:creationId xmlns:a16="http://schemas.microsoft.com/office/drawing/2014/main" id="{1037C050-023F-457E-AB76-879BEBBBBCF5}"/>
              </a:ext>
            </a:extLst>
          </p:cNvPr>
          <p:cNvPicPr>
            <a:picLocks noChangeAspect="1"/>
          </p:cNvPicPr>
          <p:nvPr/>
        </p:nvPicPr>
        <p:blipFill>
          <a:blip r:embed="rId2" cstate="email">
            <a:extLst>
              <a:ext uri="{28A0092B-C50C-407E-A947-70E740481C1C}">
                <a14:useLocalDpi xmlns:a14="http://schemas.microsoft.com/office/drawing/2010/main" val="0"/>
              </a:ext>
            </a:extLst>
          </a:blip>
          <a:srcRect l="15754" t="26002" r="28630" b="14522"/>
          <a:stretch/>
        </p:blipFill>
        <p:spPr>
          <a:xfrm>
            <a:off x="208244" y="1417639"/>
            <a:ext cx="3687351" cy="2775439"/>
          </a:xfrm>
          <a:prstGeom prst="rect">
            <a:avLst/>
          </a:prstGeom>
        </p:spPr>
      </p:pic>
      <p:pic>
        <p:nvPicPr>
          <p:cNvPr id="12" name="Picture 11" descr="A diagram of a rainbow&#10;&#10;AI-generated content may be incorrect.">
            <a:extLst>
              <a:ext uri="{FF2B5EF4-FFF2-40B4-BE49-F238E27FC236}">
                <a16:creationId xmlns:a16="http://schemas.microsoft.com/office/drawing/2014/main" id="{36862576-4656-C759-3151-0952A7D09F42}"/>
              </a:ext>
            </a:extLst>
          </p:cNvPr>
          <p:cNvPicPr>
            <a:picLocks noChangeAspect="1"/>
          </p:cNvPicPr>
          <p:nvPr/>
        </p:nvPicPr>
        <p:blipFill>
          <a:blip r:embed="rId3" cstate="email">
            <a:extLst>
              <a:ext uri="{28A0092B-C50C-407E-A947-70E740481C1C}">
                <a14:useLocalDpi xmlns:a14="http://schemas.microsoft.com/office/drawing/2010/main" val="0"/>
              </a:ext>
            </a:extLst>
          </a:blip>
          <a:srcRect l="16027" t="25077" r="27808" b="24761"/>
          <a:stretch/>
        </p:blipFill>
        <p:spPr>
          <a:xfrm>
            <a:off x="4084855" y="1417639"/>
            <a:ext cx="4927101" cy="2775438"/>
          </a:xfrm>
          <a:prstGeom prst="rect">
            <a:avLst/>
          </a:prstGeom>
        </p:spPr>
      </p:pic>
      <p:sp>
        <p:nvSpPr>
          <p:cNvPr id="6" name="Title 1">
            <a:extLst>
              <a:ext uri="{FF2B5EF4-FFF2-40B4-BE49-F238E27FC236}">
                <a16:creationId xmlns:a16="http://schemas.microsoft.com/office/drawing/2014/main" id="{2596300A-8163-506A-648F-E4B0EF04546B}"/>
              </a:ext>
            </a:extLst>
          </p:cNvPr>
          <p:cNvSpPr txBox="1">
            <a:spLocks/>
          </p:cNvSpPr>
          <p:nvPr/>
        </p:nvSpPr>
        <p:spPr>
          <a:xfrm>
            <a:off x="1830321" y="274639"/>
            <a:ext cx="531136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2"/>
                </a:solidFill>
                <a:latin typeface="Futura Medium"/>
                <a:ea typeface="+mj-ea"/>
                <a:cs typeface="Futura Medium"/>
              </a:defRPr>
            </a:lvl1pPr>
          </a:lstStyle>
          <a:p>
            <a:pPr algn="l"/>
            <a:r>
              <a:rPr lang="en-US"/>
              <a:t>IV. DATA ANALYSIS</a:t>
            </a:r>
          </a:p>
        </p:txBody>
      </p:sp>
    </p:spTree>
    <p:extLst>
      <p:ext uri="{BB962C8B-B14F-4D97-AF65-F5344CB8AC3E}">
        <p14:creationId xmlns:p14="http://schemas.microsoft.com/office/powerpoint/2010/main" val="4111748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3FDEA-B089-FE18-0D24-B69D36C95A7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145496-6B41-5887-2A75-CC87D4C3863F}"/>
              </a:ext>
            </a:extLst>
          </p:cNvPr>
          <p:cNvSpPr>
            <a:spLocks noGrp="1"/>
          </p:cNvSpPr>
          <p:nvPr>
            <p:ph idx="1"/>
          </p:nvPr>
        </p:nvSpPr>
        <p:spPr/>
        <p:txBody>
          <a:bodyPr vert="horz" lIns="91440" tIns="45720" rIns="91440" bIns="45720" rtlCol="0" anchor="t">
            <a:normAutofit/>
          </a:bodyPr>
          <a:lstStyle/>
          <a:p>
            <a:r>
              <a:rPr lang="en-US" sz="3500"/>
              <a:t>Final deformation compared between MATLAB and VIC</a:t>
            </a:r>
            <a:endParaRPr lang="en-US"/>
          </a:p>
          <a:p>
            <a:r>
              <a:rPr lang="en-US" sz="3500"/>
              <a:t>Error: 12.28%</a:t>
            </a:r>
            <a:endParaRPr lang="en-US"/>
          </a:p>
          <a:p>
            <a:endParaRPr lang="en-US"/>
          </a:p>
        </p:txBody>
      </p:sp>
      <p:pic>
        <p:nvPicPr>
          <p:cNvPr id="4" name="Picture 3" descr="A graph with a line and a red line&#10;&#10;AI-generated content may be incorrect.">
            <a:extLst>
              <a:ext uri="{FF2B5EF4-FFF2-40B4-BE49-F238E27FC236}">
                <a16:creationId xmlns:a16="http://schemas.microsoft.com/office/drawing/2014/main" id="{62CA8AEC-853B-FD3A-9C86-C1108218D4ED}"/>
              </a:ext>
            </a:extLst>
          </p:cNvPr>
          <p:cNvPicPr>
            <a:picLocks noChangeAspect="1"/>
          </p:cNvPicPr>
          <p:nvPr/>
        </p:nvPicPr>
        <p:blipFill>
          <a:blip r:embed="rId2"/>
          <a:stretch>
            <a:fillRect/>
          </a:stretch>
        </p:blipFill>
        <p:spPr>
          <a:xfrm>
            <a:off x="895350" y="3432163"/>
            <a:ext cx="7353300" cy="2314575"/>
          </a:xfrm>
          <a:prstGeom prst="rect">
            <a:avLst/>
          </a:prstGeom>
        </p:spPr>
      </p:pic>
      <p:sp>
        <p:nvSpPr>
          <p:cNvPr id="7" name="Title 1">
            <a:extLst>
              <a:ext uri="{FF2B5EF4-FFF2-40B4-BE49-F238E27FC236}">
                <a16:creationId xmlns:a16="http://schemas.microsoft.com/office/drawing/2014/main" id="{EF9A3708-5D96-C58F-6081-1BCBB55843F2}"/>
              </a:ext>
            </a:extLst>
          </p:cNvPr>
          <p:cNvSpPr txBox="1">
            <a:spLocks/>
          </p:cNvSpPr>
          <p:nvPr/>
        </p:nvSpPr>
        <p:spPr>
          <a:xfrm>
            <a:off x="1550574" y="239483"/>
            <a:ext cx="6042852"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b="0" i="0" kern="1200">
                <a:solidFill>
                  <a:schemeClr val="tx2"/>
                </a:solidFill>
                <a:latin typeface="Futura Medium"/>
                <a:ea typeface="+mj-ea"/>
                <a:cs typeface="Futura Medium"/>
              </a:defRPr>
            </a:lvl1pPr>
          </a:lstStyle>
          <a:p>
            <a:pPr algn="l"/>
            <a:r>
              <a:rPr lang="en-US"/>
              <a:t>V. DATA COMPARISON</a:t>
            </a:r>
          </a:p>
        </p:txBody>
      </p:sp>
    </p:spTree>
    <p:extLst>
      <p:ext uri="{BB962C8B-B14F-4D97-AF65-F5344CB8AC3E}">
        <p14:creationId xmlns:p14="http://schemas.microsoft.com/office/powerpoint/2010/main" val="460696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CE180-861F-6DCD-7B93-790BA5D827E5}"/>
            </a:ext>
          </a:extLst>
        </p:cNvPr>
        <p:cNvGrpSpPr/>
        <p:nvPr/>
      </p:nvGrpSpPr>
      <p:grpSpPr>
        <a:xfrm>
          <a:off x="0" y="0"/>
          <a:ext cx="0" cy="0"/>
          <a:chOff x="0" y="0"/>
          <a:chExt cx="0" cy="0"/>
        </a:xfrm>
      </p:grpSpPr>
      <p:pic>
        <p:nvPicPr>
          <p:cNvPr id="7" name="Content Placeholder 6" descr="A colorful graph of a graph&#10;&#10;AI-generated content may be incorrect.">
            <a:extLst>
              <a:ext uri="{FF2B5EF4-FFF2-40B4-BE49-F238E27FC236}">
                <a16:creationId xmlns:a16="http://schemas.microsoft.com/office/drawing/2014/main" id="{0360424B-D8C4-EDBA-65F5-C84B12AC749C}"/>
              </a:ext>
            </a:extLst>
          </p:cNvPr>
          <p:cNvPicPr>
            <a:picLocks noGrp="1" noChangeAspect="1"/>
          </p:cNvPicPr>
          <p:nvPr>
            <p:ph idx="1"/>
          </p:nvPr>
        </p:nvPicPr>
        <p:blipFill>
          <a:blip r:embed="rId2"/>
          <a:stretch>
            <a:fillRect/>
          </a:stretch>
        </p:blipFill>
        <p:spPr>
          <a:xfrm>
            <a:off x="457200" y="2368079"/>
            <a:ext cx="3748816" cy="2587110"/>
          </a:xfrm>
        </p:spPr>
      </p:pic>
      <p:pic>
        <p:nvPicPr>
          <p:cNvPr id="9" name="Picture 8" descr="A rainbow colored rectangular object&#10;&#10;AI-generated content may be incorrect.">
            <a:extLst>
              <a:ext uri="{FF2B5EF4-FFF2-40B4-BE49-F238E27FC236}">
                <a16:creationId xmlns:a16="http://schemas.microsoft.com/office/drawing/2014/main" id="{7542CA47-3511-8AF9-3F3D-9DA3C238AFD1}"/>
              </a:ext>
            </a:extLst>
          </p:cNvPr>
          <p:cNvPicPr>
            <a:picLocks noChangeAspect="1"/>
          </p:cNvPicPr>
          <p:nvPr/>
        </p:nvPicPr>
        <p:blipFill>
          <a:blip r:embed="rId3"/>
          <a:stretch>
            <a:fillRect/>
          </a:stretch>
        </p:blipFill>
        <p:spPr>
          <a:xfrm>
            <a:off x="4856196" y="2368079"/>
            <a:ext cx="3795376" cy="2587110"/>
          </a:xfrm>
          <a:prstGeom prst="rect">
            <a:avLst/>
          </a:prstGeom>
        </p:spPr>
      </p:pic>
      <p:sp>
        <p:nvSpPr>
          <p:cNvPr id="3" name="TextBox 2">
            <a:extLst>
              <a:ext uri="{FF2B5EF4-FFF2-40B4-BE49-F238E27FC236}">
                <a16:creationId xmlns:a16="http://schemas.microsoft.com/office/drawing/2014/main" id="{1BB2C6E9-74F3-24F7-B9C2-64B7900BEDE8}"/>
              </a:ext>
            </a:extLst>
          </p:cNvPr>
          <p:cNvSpPr txBox="1"/>
          <p:nvPr/>
        </p:nvSpPr>
        <p:spPr>
          <a:xfrm>
            <a:off x="825394" y="1721748"/>
            <a:ext cx="3012428" cy="646331"/>
          </a:xfrm>
          <a:prstGeom prst="rect">
            <a:avLst/>
          </a:prstGeom>
          <a:noFill/>
        </p:spPr>
        <p:txBody>
          <a:bodyPr wrap="none" rtlCol="0">
            <a:spAutoFit/>
          </a:bodyPr>
          <a:lstStyle/>
          <a:p>
            <a:r>
              <a:rPr lang="en-US"/>
              <a:t>MATLAB: </a:t>
            </a:r>
          </a:p>
          <a:p>
            <a:r>
              <a:rPr lang="en-US"/>
              <a:t>Max Deformation: 5.0411 mm</a:t>
            </a:r>
          </a:p>
        </p:txBody>
      </p:sp>
      <p:sp>
        <p:nvSpPr>
          <p:cNvPr id="4" name="TextBox 3">
            <a:extLst>
              <a:ext uri="{FF2B5EF4-FFF2-40B4-BE49-F238E27FC236}">
                <a16:creationId xmlns:a16="http://schemas.microsoft.com/office/drawing/2014/main" id="{DB6C927F-D049-9374-8DCF-A284841E5477}"/>
              </a:ext>
            </a:extLst>
          </p:cNvPr>
          <p:cNvSpPr txBox="1"/>
          <p:nvPr/>
        </p:nvSpPr>
        <p:spPr>
          <a:xfrm>
            <a:off x="5306180" y="1721748"/>
            <a:ext cx="2895408" cy="646331"/>
          </a:xfrm>
          <a:prstGeom prst="rect">
            <a:avLst/>
          </a:prstGeom>
          <a:noFill/>
        </p:spPr>
        <p:txBody>
          <a:bodyPr wrap="none" rtlCol="0">
            <a:spAutoFit/>
          </a:bodyPr>
          <a:lstStyle/>
          <a:p>
            <a:r>
              <a:rPr lang="en-US"/>
              <a:t>VIC:</a:t>
            </a:r>
          </a:p>
          <a:p>
            <a:r>
              <a:rPr lang="en-US"/>
              <a:t>Max Deformation: 5.747 mm</a:t>
            </a:r>
          </a:p>
        </p:txBody>
      </p:sp>
      <p:sp>
        <p:nvSpPr>
          <p:cNvPr id="8" name="Title 1">
            <a:extLst>
              <a:ext uri="{FF2B5EF4-FFF2-40B4-BE49-F238E27FC236}">
                <a16:creationId xmlns:a16="http://schemas.microsoft.com/office/drawing/2014/main" id="{43151305-9781-0BB0-AD7B-660D0ED79E83}"/>
              </a:ext>
            </a:extLst>
          </p:cNvPr>
          <p:cNvSpPr txBox="1">
            <a:spLocks/>
          </p:cNvSpPr>
          <p:nvPr/>
        </p:nvSpPr>
        <p:spPr>
          <a:xfrm>
            <a:off x="1550574" y="239483"/>
            <a:ext cx="6042852"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b="0" i="0" kern="1200">
                <a:solidFill>
                  <a:schemeClr val="tx2"/>
                </a:solidFill>
                <a:latin typeface="Futura Medium"/>
                <a:ea typeface="+mj-ea"/>
                <a:cs typeface="Futura Medium"/>
              </a:defRPr>
            </a:lvl1pPr>
          </a:lstStyle>
          <a:p>
            <a:pPr algn="l"/>
            <a:r>
              <a:rPr lang="en-US"/>
              <a:t>V. DATA COMPARISON</a:t>
            </a:r>
          </a:p>
        </p:txBody>
      </p:sp>
    </p:spTree>
    <p:extLst>
      <p:ext uri="{BB962C8B-B14F-4D97-AF65-F5344CB8AC3E}">
        <p14:creationId xmlns:p14="http://schemas.microsoft.com/office/powerpoint/2010/main" val="220538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02F303-FFF8-FB2B-3A9B-61DF218857D8}"/>
              </a:ext>
            </a:extLst>
          </p:cNvPr>
          <p:cNvSpPr>
            <a:spLocks noGrp="1"/>
          </p:cNvSpPr>
          <p:nvPr>
            <p:ph idx="1"/>
          </p:nvPr>
        </p:nvSpPr>
        <p:spPr>
          <a:xfrm>
            <a:off x="457201" y="1265413"/>
            <a:ext cx="8123462" cy="3950721"/>
          </a:xfrm>
        </p:spPr>
        <p:txBody>
          <a:bodyPr/>
          <a:lstStyle/>
          <a:p>
            <a:r>
              <a:rPr lang="en-US"/>
              <a:t>Generation of points between images</a:t>
            </a:r>
          </a:p>
          <a:p>
            <a:r>
              <a:rPr lang="en-US"/>
              <a:t>Picture quality</a:t>
            </a:r>
          </a:p>
          <a:p>
            <a:endParaRPr lang="en-US"/>
          </a:p>
        </p:txBody>
      </p:sp>
      <p:pic>
        <p:nvPicPr>
          <p:cNvPr id="5" name="Content Placeholder 5">
            <a:extLst>
              <a:ext uri="{FF2B5EF4-FFF2-40B4-BE49-F238E27FC236}">
                <a16:creationId xmlns:a16="http://schemas.microsoft.com/office/drawing/2014/main" id="{26595B69-B552-FAD3-1739-4BEDD3D6EC3C}"/>
              </a:ext>
            </a:extLst>
          </p:cNvPr>
          <p:cNvPicPr>
            <a:picLocks noChangeAspect="1"/>
          </p:cNvPicPr>
          <p:nvPr/>
        </p:nvPicPr>
        <p:blipFill>
          <a:blip r:embed="rId2"/>
          <a:stretch>
            <a:fillRect/>
          </a:stretch>
        </p:blipFill>
        <p:spPr>
          <a:xfrm>
            <a:off x="563337" y="2879287"/>
            <a:ext cx="3568852" cy="2479655"/>
          </a:xfrm>
          <a:prstGeom prst="rect">
            <a:avLst/>
          </a:prstGeom>
        </p:spPr>
      </p:pic>
      <p:pic>
        <p:nvPicPr>
          <p:cNvPr id="6" name="Picture 5">
            <a:extLst>
              <a:ext uri="{FF2B5EF4-FFF2-40B4-BE49-F238E27FC236}">
                <a16:creationId xmlns:a16="http://schemas.microsoft.com/office/drawing/2014/main" id="{2C589FA5-D9A3-C6D6-9189-68C3FFCA0F84}"/>
              </a:ext>
            </a:extLst>
          </p:cNvPr>
          <p:cNvPicPr>
            <a:picLocks noChangeAspect="1"/>
          </p:cNvPicPr>
          <p:nvPr/>
        </p:nvPicPr>
        <p:blipFill>
          <a:blip r:embed="rId3"/>
          <a:stretch>
            <a:fillRect/>
          </a:stretch>
        </p:blipFill>
        <p:spPr>
          <a:xfrm>
            <a:off x="5011812" y="2879288"/>
            <a:ext cx="3431441" cy="2479654"/>
          </a:xfrm>
          <a:prstGeom prst="rect">
            <a:avLst/>
          </a:prstGeom>
        </p:spPr>
      </p:pic>
      <p:sp>
        <p:nvSpPr>
          <p:cNvPr id="4" name="Title 1">
            <a:extLst>
              <a:ext uri="{FF2B5EF4-FFF2-40B4-BE49-F238E27FC236}">
                <a16:creationId xmlns:a16="http://schemas.microsoft.com/office/drawing/2014/main" id="{4E6EAF15-F8EE-939E-B8A8-8753EC1B923B}"/>
              </a:ext>
            </a:extLst>
          </p:cNvPr>
          <p:cNvSpPr txBox="1">
            <a:spLocks/>
          </p:cNvSpPr>
          <p:nvPr/>
        </p:nvSpPr>
        <p:spPr>
          <a:xfrm>
            <a:off x="1897024" y="239483"/>
            <a:ext cx="622957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2"/>
                </a:solidFill>
                <a:latin typeface="Futura Medium"/>
                <a:ea typeface="+mj-ea"/>
                <a:cs typeface="Futura Medium"/>
              </a:defRPr>
            </a:lvl1pPr>
          </a:lstStyle>
          <a:p>
            <a:pPr algn="l"/>
            <a:r>
              <a:rPr lang="en-US"/>
              <a:t>VI. ERROR SOURCES</a:t>
            </a:r>
          </a:p>
        </p:txBody>
      </p:sp>
    </p:spTree>
    <p:extLst>
      <p:ext uri="{BB962C8B-B14F-4D97-AF65-F5344CB8AC3E}">
        <p14:creationId xmlns:p14="http://schemas.microsoft.com/office/powerpoint/2010/main" val="2958841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10E12-0958-3A6E-B978-39D403739D66}"/>
              </a:ext>
            </a:extLst>
          </p:cNvPr>
          <p:cNvSpPr>
            <a:spLocks noGrp="1"/>
          </p:cNvSpPr>
          <p:nvPr>
            <p:ph type="title"/>
          </p:nvPr>
        </p:nvSpPr>
        <p:spPr/>
        <p:txBody>
          <a:bodyPr/>
          <a:lstStyle/>
          <a:p>
            <a:r>
              <a:rPr lang="en-US"/>
              <a:t>VII. FUTURE IMPROVEMENT</a:t>
            </a:r>
          </a:p>
        </p:txBody>
      </p:sp>
      <p:sp>
        <p:nvSpPr>
          <p:cNvPr id="3" name="Content Placeholder 2">
            <a:extLst>
              <a:ext uri="{FF2B5EF4-FFF2-40B4-BE49-F238E27FC236}">
                <a16:creationId xmlns:a16="http://schemas.microsoft.com/office/drawing/2014/main" id="{EF6A4C25-D0E9-D28D-9F3F-E666548D7B06}"/>
              </a:ext>
            </a:extLst>
          </p:cNvPr>
          <p:cNvSpPr>
            <a:spLocks noGrp="1"/>
          </p:cNvSpPr>
          <p:nvPr>
            <p:ph idx="1"/>
          </p:nvPr>
        </p:nvSpPr>
        <p:spPr/>
        <p:txBody>
          <a:bodyPr>
            <a:normAutofit/>
          </a:bodyPr>
          <a:lstStyle/>
          <a:p>
            <a:r>
              <a:rPr lang="en-US"/>
              <a:t>Refining the MATLAB code to better generate points between images</a:t>
            </a:r>
          </a:p>
          <a:p>
            <a:r>
              <a:rPr lang="en-US"/>
              <a:t>Better pictures</a:t>
            </a:r>
          </a:p>
          <a:p>
            <a:pPr lvl="1"/>
            <a:r>
              <a:rPr lang="en-US"/>
              <a:t>Quality</a:t>
            </a:r>
          </a:p>
          <a:p>
            <a:pPr lvl="1"/>
            <a:r>
              <a:rPr lang="en-US"/>
              <a:t>Lighting</a:t>
            </a:r>
          </a:p>
          <a:p>
            <a:pPr lvl="1"/>
            <a:r>
              <a:rPr lang="en-US"/>
              <a:t>Camera Positioning</a:t>
            </a:r>
          </a:p>
          <a:p>
            <a:r>
              <a:rPr lang="en-US"/>
              <a:t>Improving the user interface</a:t>
            </a:r>
          </a:p>
        </p:txBody>
      </p:sp>
    </p:spTree>
    <p:extLst>
      <p:ext uri="{BB962C8B-B14F-4D97-AF65-F5344CB8AC3E}">
        <p14:creationId xmlns:p14="http://schemas.microsoft.com/office/powerpoint/2010/main" val="3671751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3905-E5F0-BB55-17BB-EEAA23A47D2A}"/>
              </a:ext>
            </a:extLst>
          </p:cNvPr>
          <p:cNvSpPr>
            <a:spLocks noGrp="1"/>
          </p:cNvSpPr>
          <p:nvPr>
            <p:ph type="title"/>
          </p:nvPr>
        </p:nvSpPr>
        <p:spPr/>
        <p:txBody>
          <a:bodyPr/>
          <a:lstStyle/>
          <a:p>
            <a:r>
              <a:rPr lang="en-US"/>
              <a:t>TABLE OF CONTENTS</a:t>
            </a:r>
          </a:p>
        </p:txBody>
      </p:sp>
      <p:sp>
        <p:nvSpPr>
          <p:cNvPr id="3" name="Content Placeholder 2">
            <a:extLst>
              <a:ext uri="{FF2B5EF4-FFF2-40B4-BE49-F238E27FC236}">
                <a16:creationId xmlns:a16="http://schemas.microsoft.com/office/drawing/2014/main" id="{5A5B4D8D-9D6C-BD94-87B6-0DF1E7A4302B}"/>
              </a:ext>
            </a:extLst>
          </p:cNvPr>
          <p:cNvSpPr>
            <a:spLocks noGrp="1"/>
          </p:cNvSpPr>
          <p:nvPr>
            <p:ph idx="1"/>
          </p:nvPr>
        </p:nvSpPr>
        <p:spPr/>
        <p:txBody>
          <a:bodyPr>
            <a:normAutofit lnSpcReduction="10000"/>
          </a:bodyPr>
          <a:lstStyle/>
          <a:p>
            <a:pPr marL="571500" indent="-571500" algn="ctr">
              <a:buFont typeface="+mj-lt"/>
              <a:buAutoNum type="romanUcPeriod"/>
            </a:pPr>
            <a:r>
              <a:rPr lang="en-US"/>
              <a:t>MEET THE TEAM</a:t>
            </a:r>
          </a:p>
          <a:p>
            <a:pPr marL="571500" indent="-571500" algn="ctr">
              <a:buFont typeface="+mj-lt"/>
              <a:buAutoNum type="romanUcPeriod"/>
            </a:pPr>
            <a:r>
              <a:rPr lang="en-US"/>
              <a:t>INTRODUCTION</a:t>
            </a:r>
          </a:p>
          <a:p>
            <a:pPr marL="571500" indent="-571500" algn="ctr">
              <a:buFont typeface="+mj-lt"/>
              <a:buAutoNum type="romanUcPeriod"/>
            </a:pPr>
            <a:r>
              <a:rPr lang="en-US"/>
              <a:t>EXPERIMENTAL SET-UP</a:t>
            </a:r>
          </a:p>
          <a:p>
            <a:pPr marL="571500" indent="-571500" algn="ctr">
              <a:buFont typeface="+mj-lt"/>
              <a:buAutoNum type="romanUcPeriod"/>
            </a:pPr>
            <a:r>
              <a:rPr lang="en-US"/>
              <a:t>DATA ANALYSIS</a:t>
            </a:r>
          </a:p>
          <a:p>
            <a:pPr marL="571500" indent="-571500" algn="ctr">
              <a:buFont typeface="+mj-lt"/>
              <a:buAutoNum type="romanUcPeriod"/>
            </a:pPr>
            <a:r>
              <a:rPr lang="en-US"/>
              <a:t>DATA COMPARISON</a:t>
            </a:r>
          </a:p>
          <a:p>
            <a:pPr marL="571500" indent="-571500" algn="ctr">
              <a:buFont typeface="+mj-lt"/>
              <a:buAutoNum type="romanUcPeriod"/>
            </a:pPr>
            <a:r>
              <a:rPr lang="en-US"/>
              <a:t>ERROR SOURCES</a:t>
            </a:r>
          </a:p>
          <a:p>
            <a:pPr marL="571500" indent="-571500" algn="ctr">
              <a:buFont typeface="+mj-lt"/>
              <a:buAutoNum type="romanUcPeriod"/>
            </a:pPr>
            <a:r>
              <a:rPr lang="en-US"/>
              <a:t> FUTURE IMPROVEMENT</a:t>
            </a:r>
          </a:p>
        </p:txBody>
      </p:sp>
    </p:spTree>
    <p:extLst>
      <p:ext uri="{BB962C8B-B14F-4D97-AF65-F5344CB8AC3E}">
        <p14:creationId xmlns:p14="http://schemas.microsoft.com/office/powerpoint/2010/main" val="3678272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86248" y="2601379"/>
            <a:ext cx="8000552" cy="1143000"/>
          </a:xfrm>
        </p:spPr>
        <p:txBody>
          <a:bodyPr/>
          <a:lstStyle/>
          <a:p>
            <a:r>
              <a:rPr lang="en-US" altLang="en-US"/>
              <a:t>Questions?</a:t>
            </a:r>
          </a:p>
        </p:txBody>
      </p:sp>
    </p:spTree>
    <p:extLst>
      <p:ext uri="{BB962C8B-B14F-4D97-AF65-F5344CB8AC3E}">
        <p14:creationId xmlns:p14="http://schemas.microsoft.com/office/powerpoint/2010/main" val="4073850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65793-9973-4B9A-1959-D5BFCA371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791D79-E6B9-396E-AA17-4F1C2A34E761}"/>
              </a:ext>
            </a:extLst>
          </p:cNvPr>
          <p:cNvSpPr>
            <a:spLocks noGrp="1"/>
          </p:cNvSpPr>
          <p:nvPr>
            <p:ph type="title"/>
          </p:nvPr>
        </p:nvSpPr>
        <p:spPr>
          <a:xfrm>
            <a:off x="2396382" y="271320"/>
            <a:ext cx="5008303" cy="1143000"/>
          </a:xfrm>
        </p:spPr>
        <p:txBody>
          <a:bodyPr/>
          <a:lstStyle/>
          <a:p>
            <a:pPr algn="l"/>
            <a:r>
              <a:rPr lang="en-US"/>
              <a:t>I. MEET THE TEAM</a:t>
            </a:r>
          </a:p>
        </p:txBody>
      </p:sp>
      <p:sp>
        <p:nvSpPr>
          <p:cNvPr id="10" name="Content Placeholder 2">
            <a:extLst>
              <a:ext uri="{FF2B5EF4-FFF2-40B4-BE49-F238E27FC236}">
                <a16:creationId xmlns:a16="http://schemas.microsoft.com/office/drawing/2014/main" id="{98AB3A05-600D-CE17-E0D7-D3022E6BFF57}"/>
              </a:ext>
            </a:extLst>
          </p:cNvPr>
          <p:cNvSpPr txBox="1">
            <a:spLocks/>
          </p:cNvSpPr>
          <p:nvPr/>
        </p:nvSpPr>
        <p:spPr>
          <a:xfrm>
            <a:off x="7007713" y="1417638"/>
            <a:ext cx="1959554" cy="3039101"/>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b="0" i="0" kern="1200">
                <a:solidFill>
                  <a:schemeClr val="tx1"/>
                </a:solidFill>
                <a:latin typeface="Futura Medium"/>
                <a:ea typeface="+mn-ea"/>
                <a:cs typeface="Futura Medium"/>
              </a:defRPr>
            </a:lvl1pPr>
            <a:lvl2pPr marL="742950" indent="-285750" algn="l" defTabSz="457200" rtl="0" eaLnBrk="1" latinLnBrk="0" hangingPunct="1">
              <a:spcBef>
                <a:spcPct val="20000"/>
              </a:spcBef>
              <a:buFont typeface="Arial"/>
              <a:buChar char="–"/>
              <a:defRPr sz="2800" b="0" i="0" kern="1200">
                <a:solidFill>
                  <a:srgbClr val="2D2E2B"/>
                </a:solidFill>
                <a:latin typeface="Futura Medium"/>
                <a:ea typeface="+mn-ea"/>
                <a:cs typeface="Futura Medium"/>
              </a:defRPr>
            </a:lvl2pPr>
            <a:lvl3pPr marL="1143000" indent="-228600" algn="l" defTabSz="457200" rtl="0" eaLnBrk="1" latinLnBrk="0" hangingPunct="1">
              <a:spcBef>
                <a:spcPct val="20000"/>
              </a:spcBef>
              <a:buFont typeface="Arial"/>
              <a:buChar char="•"/>
              <a:defRPr sz="2400" b="0" i="0" kern="1200">
                <a:solidFill>
                  <a:srgbClr val="545651"/>
                </a:solidFill>
                <a:latin typeface="Futura Medium"/>
                <a:ea typeface="+mn-ea"/>
                <a:cs typeface="Futura Medium"/>
              </a:defRPr>
            </a:lvl3pPr>
            <a:lvl4pPr marL="1600200" indent="-228600" algn="l" defTabSz="457200" rtl="0" eaLnBrk="1" latinLnBrk="0" hangingPunct="1">
              <a:spcBef>
                <a:spcPct val="20000"/>
              </a:spcBef>
              <a:buFont typeface="Arial"/>
              <a:buChar char="–"/>
              <a:defRPr sz="2000" b="0" i="0" kern="1200">
                <a:solidFill>
                  <a:srgbClr val="545651"/>
                </a:solidFill>
                <a:latin typeface="Futura Medium"/>
                <a:ea typeface="+mn-ea"/>
                <a:cs typeface="Futura Medium"/>
              </a:defRPr>
            </a:lvl4pPr>
            <a:lvl5pPr marL="2057400" indent="-228600" algn="l" defTabSz="457200" rtl="0" eaLnBrk="1" latinLnBrk="0" hangingPunct="1">
              <a:spcBef>
                <a:spcPct val="20000"/>
              </a:spcBef>
              <a:buFont typeface="Arial"/>
              <a:buChar char="»"/>
              <a:defRPr sz="2000" b="0" i="0" kern="1200">
                <a:solidFill>
                  <a:srgbClr val="545651"/>
                </a:solidFill>
                <a:latin typeface="Futura Medium"/>
                <a:ea typeface="+mn-ea"/>
                <a:cs typeface="Futura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solidFill>
                  <a:srgbClr val="000000"/>
                </a:solidFill>
                <a:ea typeface="Open Sans"/>
                <a:cs typeface="Open Sans"/>
              </a:rPr>
              <a:t>Nathan Snyder</a:t>
            </a:r>
          </a:p>
          <a:p>
            <a:r>
              <a:rPr lang="en-US" sz="1400">
                <a:solidFill>
                  <a:srgbClr val="000000"/>
                </a:solidFill>
                <a:ea typeface="Open Sans"/>
                <a:cs typeface="Open Sans"/>
              </a:rPr>
              <a:t>Aerospace Engineer Senior at Mississippi State University</a:t>
            </a:r>
          </a:p>
          <a:p>
            <a:r>
              <a:rPr lang="en-US" sz="1400">
                <a:solidFill>
                  <a:srgbClr val="000000"/>
                </a:solidFill>
                <a:ea typeface="Open Sans"/>
                <a:cs typeface="Open Sans"/>
              </a:rPr>
              <a:t>My experience is in thermodynamic analytics and research. I previously worked for Lockheed Martin on cryogenic system design.</a:t>
            </a:r>
            <a:endParaRPr lang="en-US" sz="1400"/>
          </a:p>
        </p:txBody>
      </p:sp>
      <p:sp>
        <p:nvSpPr>
          <p:cNvPr id="11" name="Rectangle 10">
            <a:extLst>
              <a:ext uri="{FF2B5EF4-FFF2-40B4-BE49-F238E27FC236}">
                <a16:creationId xmlns:a16="http://schemas.microsoft.com/office/drawing/2014/main" id="{A2C30DF2-4A8E-B6F3-D474-17DBFCB773CF}"/>
              </a:ext>
            </a:extLst>
          </p:cNvPr>
          <p:cNvSpPr/>
          <p:nvPr/>
        </p:nvSpPr>
        <p:spPr>
          <a:xfrm>
            <a:off x="4900534" y="1417637"/>
            <a:ext cx="2107179" cy="33147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AB43504D-030B-A620-6D77-A524B3917A88}"/>
              </a:ext>
            </a:extLst>
          </p:cNvPr>
          <p:cNvSpPr txBox="1">
            <a:spLocks/>
          </p:cNvSpPr>
          <p:nvPr/>
        </p:nvSpPr>
        <p:spPr>
          <a:xfrm>
            <a:off x="232610" y="1417639"/>
            <a:ext cx="1901484" cy="3314782"/>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b="0" i="0" kern="1200">
                <a:solidFill>
                  <a:schemeClr val="tx1"/>
                </a:solidFill>
                <a:latin typeface="Futura Medium"/>
                <a:ea typeface="+mn-ea"/>
                <a:cs typeface="Futura Medium"/>
              </a:defRPr>
            </a:lvl1pPr>
            <a:lvl2pPr marL="742950" indent="-285750" algn="l" defTabSz="457200" rtl="0" eaLnBrk="1" latinLnBrk="0" hangingPunct="1">
              <a:spcBef>
                <a:spcPct val="20000"/>
              </a:spcBef>
              <a:buFont typeface="Arial"/>
              <a:buChar char="–"/>
              <a:defRPr sz="2800" b="0" i="0" kern="1200">
                <a:solidFill>
                  <a:srgbClr val="2D2E2B"/>
                </a:solidFill>
                <a:latin typeface="Futura Medium"/>
                <a:ea typeface="+mn-ea"/>
                <a:cs typeface="Futura Medium"/>
              </a:defRPr>
            </a:lvl2pPr>
            <a:lvl3pPr marL="1143000" indent="-228600" algn="l" defTabSz="457200" rtl="0" eaLnBrk="1" latinLnBrk="0" hangingPunct="1">
              <a:spcBef>
                <a:spcPct val="20000"/>
              </a:spcBef>
              <a:buFont typeface="Arial"/>
              <a:buChar char="•"/>
              <a:defRPr sz="2400" b="0" i="0" kern="1200">
                <a:solidFill>
                  <a:srgbClr val="545651"/>
                </a:solidFill>
                <a:latin typeface="Futura Medium"/>
                <a:ea typeface="+mn-ea"/>
                <a:cs typeface="Futura Medium"/>
              </a:defRPr>
            </a:lvl3pPr>
            <a:lvl4pPr marL="1600200" indent="-228600" algn="l" defTabSz="457200" rtl="0" eaLnBrk="1" latinLnBrk="0" hangingPunct="1">
              <a:spcBef>
                <a:spcPct val="20000"/>
              </a:spcBef>
              <a:buFont typeface="Arial"/>
              <a:buChar char="–"/>
              <a:defRPr sz="2000" b="0" i="0" kern="1200">
                <a:solidFill>
                  <a:srgbClr val="545651"/>
                </a:solidFill>
                <a:latin typeface="Futura Medium"/>
                <a:ea typeface="+mn-ea"/>
                <a:cs typeface="Futura Medium"/>
              </a:defRPr>
            </a:lvl4pPr>
            <a:lvl5pPr marL="2057400" indent="-228600" algn="l" defTabSz="457200" rtl="0" eaLnBrk="1" latinLnBrk="0" hangingPunct="1">
              <a:spcBef>
                <a:spcPct val="20000"/>
              </a:spcBef>
              <a:buFont typeface="Arial"/>
              <a:buChar char="»"/>
              <a:defRPr sz="2000" b="0" i="0" kern="1200">
                <a:solidFill>
                  <a:srgbClr val="545651"/>
                </a:solidFill>
                <a:latin typeface="Futura Medium"/>
                <a:ea typeface="+mn-ea"/>
                <a:cs typeface="Futura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t>Andrew Walters</a:t>
            </a:r>
          </a:p>
          <a:p>
            <a:r>
              <a:rPr lang="en-US" sz="1800"/>
              <a:t>Aerospace Engineering Senior at Mississippi State University.</a:t>
            </a:r>
          </a:p>
          <a:p>
            <a:r>
              <a:rPr lang="en-US" sz="1800"/>
              <a:t>My experience is in composite structures and structural analysis using DIC systems.</a:t>
            </a:r>
          </a:p>
        </p:txBody>
      </p:sp>
      <p:pic>
        <p:nvPicPr>
          <p:cNvPr id="5" name="Picture 4">
            <a:extLst>
              <a:ext uri="{FF2B5EF4-FFF2-40B4-BE49-F238E27FC236}">
                <a16:creationId xmlns:a16="http://schemas.microsoft.com/office/drawing/2014/main" id="{4E8CAA62-4E6F-F347-6C72-F616A075E0A4}"/>
              </a:ext>
            </a:extLst>
          </p:cNvPr>
          <p:cNvPicPr>
            <a:picLocks noChangeAspect="1"/>
          </p:cNvPicPr>
          <p:nvPr/>
        </p:nvPicPr>
        <p:blipFill>
          <a:blip r:embed="rId2"/>
          <a:srcRect t="66" r="15572" b="251"/>
          <a:stretch/>
        </p:blipFill>
        <p:spPr>
          <a:xfrm>
            <a:off x="4903910" y="1414320"/>
            <a:ext cx="2111884" cy="3319827"/>
          </a:xfrm>
          <a:prstGeom prst="rect">
            <a:avLst/>
          </a:prstGeom>
        </p:spPr>
      </p:pic>
      <p:pic>
        <p:nvPicPr>
          <p:cNvPr id="3" name="Picture 2" descr="A person in a suit and tie&#10;&#10;Description automatically generated">
            <a:extLst>
              <a:ext uri="{FF2B5EF4-FFF2-40B4-BE49-F238E27FC236}">
                <a16:creationId xmlns:a16="http://schemas.microsoft.com/office/drawing/2014/main" id="{F2B8DFBC-9498-08D1-45C1-77DF717ADFCC}"/>
              </a:ext>
            </a:extLst>
          </p:cNvPr>
          <p:cNvPicPr>
            <a:picLocks noChangeAspect="1"/>
          </p:cNvPicPr>
          <p:nvPr/>
        </p:nvPicPr>
        <p:blipFill>
          <a:blip r:embed="rId3">
            <a:extLst>
              <a:ext uri="{28A0092B-C50C-407E-A947-70E740481C1C}">
                <a14:useLocalDpi xmlns:a14="http://schemas.microsoft.com/office/drawing/2010/main" val="0"/>
              </a:ext>
            </a:extLst>
          </a:blip>
          <a:srcRect l="100" b="13200"/>
          <a:stretch/>
        </p:blipFill>
        <p:spPr>
          <a:xfrm rot="5400000">
            <a:off x="1887555" y="1994909"/>
            <a:ext cx="3314781" cy="2160246"/>
          </a:xfrm>
          <a:prstGeom prst="rect">
            <a:avLst/>
          </a:prstGeom>
        </p:spPr>
      </p:pic>
    </p:spTree>
    <p:extLst>
      <p:ext uri="{BB962C8B-B14F-4D97-AF65-F5344CB8AC3E}">
        <p14:creationId xmlns:p14="http://schemas.microsoft.com/office/powerpoint/2010/main" val="1423696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BF240-DB02-AA00-759A-9F24E1912600}"/>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45C3F1B-A869-D2A3-238C-29514C630635}"/>
              </a:ext>
            </a:extLst>
          </p:cNvPr>
          <p:cNvSpPr txBox="1">
            <a:spLocks/>
          </p:cNvSpPr>
          <p:nvPr/>
        </p:nvSpPr>
        <p:spPr>
          <a:xfrm>
            <a:off x="7036821" y="1417639"/>
            <a:ext cx="2045708" cy="341561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Futura Medium"/>
                <a:ea typeface="+mn-ea"/>
                <a:cs typeface="Futura Medium"/>
              </a:defRPr>
            </a:lvl1pPr>
            <a:lvl2pPr marL="742950" indent="-285750" algn="l" defTabSz="457200" rtl="0" eaLnBrk="1" latinLnBrk="0" hangingPunct="1">
              <a:spcBef>
                <a:spcPct val="20000"/>
              </a:spcBef>
              <a:buFont typeface="Arial"/>
              <a:buChar char="–"/>
              <a:defRPr sz="2800" b="0" i="0" kern="1200">
                <a:solidFill>
                  <a:srgbClr val="2D2E2B"/>
                </a:solidFill>
                <a:latin typeface="Futura Medium"/>
                <a:ea typeface="+mn-ea"/>
                <a:cs typeface="Futura Medium"/>
              </a:defRPr>
            </a:lvl2pPr>
            <a:lvl3pPr marL="1143000" indent="-228600" algn="l" defTabSz="457200" rtl="0" eaLnBrk="1" latinLnBrk="0" hangingPunct="1">
              <a:spcBef>
                <a:spcPct val="20000"/>
              </a:spcBef>
              <a:buFont typeface="Arial"/>
              <a:buChar char="•"/>
              <a:defRPr sz="2400" b="0" i="0" kern="1200">
                <a:solidFill>
                  <a:srgbClr val="545651"/>
                </a:solidFill>
                <a:latin typeface="Futura Medium"/>
                <a:ea typeface="+mn-ea"/>
                <a:cs typeface="Futura Medium"/>
              </a:defRPr>
            </a:lvl3pPr>
            <a:lvl4pPr marL="1600200" indent="-228600" algn="l" defTabSz="457200" rtl="0" eaLnBrk="1" latinLnBrk="0" hangingPunct="1">
              <a:spcBef>
                <a:spcPct val="20000"/>
              </a:spcBef>
              <a:buFont typeface="Arial"/>
              <a:buChar char="–"/>
              <a:defRPr sz="2000" b="0" i="0" kern="1200">
                <a:solidFill>
                  <a:srgbClr val="545651"/>
                </a:solidFill>
                <a:latin typeface="Futura Medium"/>
                <a:ea typeface="+mn-ea"/>
                <a:cs typeface="Futura Medium"/>
              </a:defRPr>
            </a:lvl4pPr>
            <a:lvl5pPr marL="2057400" indent="-228600" algn="l" defTabSz="457200" rtl="0" eaLnBrk="1" latinLnBrk="0" hangingPunct="1">
              <a:spcBef>
                <a:spcPct val="20000"/>
              </a:spcBef>
              <a:buFont typeface="Arial"/>
              <a:buChar char="»"/>
              <a:defRPr sz="2000" b="0" i="0" kern="1200">
                <a:solidFill>
                  <a:srgbClr val="545651"/>
                </a:solidFill>
                <a:latin typeface="Futura Medium"/>
                <a:ea typeface="+mn-ea"/>
                <a:cs typeface="Futura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t>Elise Roberson</a:t>
            </a:r>
          </a:p>
          <a:p>
            <a:r>
              <a:rPr lang="en-US" sz="1800"/>
              <a:t>Aerospace Engineering senior at Mississippi State University</a:t>
            </a:r>
          </a:p>
          <a:p>
            <a:r>
              <a:rPr lang="en-US" sz="1800"/>
              <a:t>My experience is in composite structures</a:t>
            </a:r>
          </a:p>
        </p:txBody>
      </p:sp>
      <p:sp>
        <p:nvSpPr>
          <p:cNvPr id="11" name="Rectangle 10">
            <a:extLst>
              <a:ext uri="{FF2B5EF4-FFF2-40B4-BE49-F238E27FC236}">
                <a16:creationId xmlns:a16="http://schemas.microsoft.com/office/drawing/2014/main" id="{126AE6F4-FCF8-E4B1-0827-C29FFBC8FDFF}"/>
              </a:ext>
            </a:extLst>
          </p:cNvPr>
          <p:cNvSpPr/>
          <p:nvPr/>
        </p:nvSpPr>
        <p:spPr>
          <a:xfrm>
            <a:off x="4900534" y="1417637"/>
            <a:ext cx="2107179" cy="33147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2C1A1787-604A-7C2F-FF2F-617FB6A47247}"/>
              </a:ext>
            </a:extLst>
          </p:cNvPr>
          <p:cNvSpPr txBox="1">
            <a:spLocks/>
          </p:cNvSpPr>
          <p:nvPr/>
        </p:nvSpPr>
        <p:spPr>
          <a:xfrm>
            <a:off x="232610" y="1417639"/>
            <a:ext cx="1901484" cy="3314782"/>
          </a:xfrm>
          <a:prstGeom prst="rect">
            <a:avLst/>
          </a:prstGeom>
        </p:spPr>
        <p:txBody>
          <a:bodyPr vert="horz" lIns="91440" tIns="45720" rIns="91440" bIns="45720" rtlCol="0" anchor="t">
            <a:normAutofit fontScale="92500" lnSpcReduction="10000"/>
          </a:bodyPr>
          <a:lstStyle>
            <a:lvl1pPr marL="342900" indent="-342900" algn="l" defTabSz="457200" rtl="0" eaLnBrk="1" latinLnBrk="0" hangingPunct="1">
              <a:spcBef>
                <a:spcPct val="20000"/>
              </a:spcBef>
              <a:buFont typeface="Arial"/>
              <a:buChar char="•"/>
              <a:defRPr sz="3200" b="0" i="0" kern="1200">
                <a:solidFill>
                  <a:schemeClr val="tx1"/>
                </a:solidFill>
                <a:latin typeface="Futura Medium"/>
                <a:ea typeface="+mn-ea"/>
                <a:cs typeface="Futura Medium"/>
              </a:defRPr>
            </a:lvl1pPr>
            <a:lvl2pPr marL="742950" indent="-285750" algn="l" defTabSz="457200" rtl="0" eaLnBrk="1" latinLnBrk="0" hangingPunct="1">
              <a:spcBef>
                <a:spcPct val="20000"/>
              </a:spcBef>
              <a:buFont typeface="Arial"/>
              <a:buChar char="–"/>
              <a:defRPr sz="2800" b="0" i="0" kern="1200">
                <a:solidFill>
                  <a:srgbClr val="2D2E2B"/>
                </a:solidFill>
                <a:latin typeface="Futura Medium"/>
                <a:ea typeface="+mn-ea"/>
                <a:cs typeface="Futura Medium"/>
              </a:defRPr>
            </a:lvl2pPr>
            <a:lvl3pPr marL="1143000" indent="-228600" algn="l" defTabSz="457200" rtl="0" eaLnBrk="1" latinLnBrk="0" hangingPunct="1">
              <a:spcBef>
                <a:spcPct val="20000"/>
              </a:spcBef>
              <a:buFont typeface="Arial"/>
              <a:buChar char="•"/>
              <a:defRPr sz="2400" b="0" i="0" kern="1200">
                <a:solidFill>
                  <a:srgbClr val="545651"/>
                </a:solidFill>
                <a:latin typeface="Futura Medium"/>
                <a:ea typeface="+mn-ea"/>
                <a:cs typeface="Futura Medium"/>
              </a:defRPr>
            </a:lvl3pPr>
            <a:lvl4pPr marL="1600200" indent="-228600" algn="l" defTabSz="457200" rtl="0" eaLnBrk="1" latinLnBrk="0" hangingPunct="1">
              <a:spcBef>
                <a:spcPct val="20000"/>
              </a:spcBef>
              <a:buFont typeface="Arial"/>
              <a:buChar char="–"/>
              <a:defRPr sz="2000" b="0" i="0" kern="1200">
                <a:solidFill>
                  <a:srgbClr val="545651"/>
                </a:solidFill>
                <a:latin typeface="Futura Medium"/>
                <a:ea typeface="+mn-ea"/>
                <a:cs typeface="Futura Medium"/>
              </a:defRPr>
            </a:lvl4pPr>
            <a:lvl5pPr marL="2057400" indent="-228600" algn="l" defTabSz="457200" rtl="0" eaLnBrk="1" latinLnBrk="0" hangingPunct="1">
              <a:spcBef>
                <a:spcPct val="20000"/>
              </a:spcBef>
              <a:buFont typeface="Arial"/>
              <a:buChar char="»"/>
              <a:defRPr sz="2000" b="0" i="0" kern="1200">
                <a:solidFill>
                  <a:srgbClr val="545651"/>
                </a:solidFill>
                <a:latin typeface="Futura Medium"/>
                <a:ea typeface="+mn-ea"/>
                <a:cs typeface="Futura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Grant Custer</a:t>
            </a:r>
          </a:p>
          <a:p>
            <a:r>
              <a:rPr lang="en-US" sz="2000"/>
              <a:t>Aerospace Engineer Senior at Mississippi State University</a:t>
            </a:r>
          </a:p>
          <a:p>
            <a:r>
              <a:rPr lang="en-US" sz="2000"/>
              <a:t>My experience is in coding</a:t>
            </a:r>
          </a:p>
          <a:p>
            <a:endParaRPr lang="en-US" sz="2000"/>
          </a:p>
        </p:txBody>
      </p:sp>
      <p:pic>
        <p:nvPicPr>
          <p:cNvPr id="2" name="Picture 1" descr="A person in a maroon shirt&#10;&#10;AI-generated content may be incorrect.">
            <a:extLst>
              <a:ext uri="{FF2B5EF4-FFF2-40B4-BE49-F238E27FC236}">
                <a16:creationId xmlns:a16="http://schemas.microsoft.com/office/drawing/2014/main" id="{B13850E0-E008-5B76-0A6F-B51CC89E8A8A}"/>
              </a:ext>
            </a:extLst>
          </p:cNvPr>
          <p:cNvPicPr>
            <a:picLocks noChangeAspect="1"/>
          </p:cNvPicPr>
          <p:nvPr/>
        </p:nvPicPr>
        <p:blipFill>
          <a:blip r:embed="rId2"/>
          <a:stretch>
            <a:fillRect/>
          </a:stretch>
        </p:blipFill>
        <p:spPr>
          <a:xfrm>
            <a:off x="2131497" y="1422205"/>
            <a:ext cx="2254727" cy="3306848"/>
          </a:xfrm>
          <a:prstGeom prst="rect">
            <a:avLst/>
          </a:prstGeom>
        </p:spPr>
      </p:pic>
      <p:sp>
        <p:nvSpPr>
          <p:cNvPr id="5" name="Title 1">
            <a:extLst>
              <a:ext uri="{FF2B5EF4-FFF2-40B4-BE49-F238E27FC236}">
                <a16:creationId xmlns:a16="http://schemas.microsoft.com/office/drawing/2014/main" id="{76B4D19D-7BF7-C8DC-18AE-E585F4B7B6CB}"/>
              </a:ext>
            </a:extLst>
          </p:cNvPr>
          <p:cNvSpPr>
            <a:spLocks noGrp="1"/>
          </p:cNvSpPr>
          <p:nvPr>
            <p:ph type="title"/>
          </p:nvPr>
        </p:nvSpPr>
        <p:spPr>
          <a:xfrm>
            <a:off x="2396382" y="271320"/>
            <a:ext cx="5008303" cy="1143000"/>
          </a:xfrm>
        </p:spPr>
        <p:txBody>
          <a:bodyPr/>
          <a:lstStyle/>
          <a:p>
            <a:pPr algn="l"/>
            <a:r>
              <a:rPr lang="en-US"/>
              <a:t>I. MEET THE TEAM</a:t>
            </a:r>
          </a:p>
        </p:txBody>
      </p:sp>
      <p:pic>
        <p:nvPicPr>
          <p:cNvPr id="4" name="Picture 3" descr="A person smiling at the camera&#10;&#10;AI-generated content may be incorrect.">
            <a:extLst>
              <a:ext uri="{FF2B5EF4-FFF2-40B4-BE49-F238E27FC236}">
                <a16:creationId xmlns:a16="http://schemas.microsoft.com/office/drawing/2014/main" id="{F8796D9F-C0FD-B66F-A267-F402F568FF43}"/>
              </a:ext>
            </a:extLst>
          </p:cNvPr>
          <p:cNvPicPr>
            <a:picLocks noChangeAspect="1"/>
          </p:cNvPicPr>
          <p:nvPr/>
        </p:nvPicPr>
        <p:blipFill>
          <a:blip r:embed="rId3">
            <a:extLst>
              <a:ext uri="{28A0092B-C50C-407E-A947-70E740481C1C}">
                <a14:useLocalDpi xmlns:a14="http://schemas.microsoft.com/office/drawing/2010/main" val="0"/>
              </a:ext>
            </a:extLst>
          </a:blip>
          <a:srcRect l="25094" t="23406" r="16844" b="27423"/>
          <a:stretch/>
        </p:blipFill>
        <p:spPr>
          <a:xfrm rot="5400000">
            <a:off x="4304109" y="2017565"/>
            <a:ext cx="3306847" cy="2100358"/>
          </a:xfrm>
          <a:prstGeom prst="rect">
            <a:avLst/>
          </a:prstGeom>
        </p:spPr>
      </p:pic>
    </p:spTree>
    <p:extLst>
      <p:ext uri="{BB962C8B-B14F-4D97-AF65-F5344CB8AC3E}">
        <p14:creationId xmlns:p14="http://schemas.microsoft.com/office/powerpoint/2010/main" val="1365433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1F7D-2F95-E53F-36E3-97067C9293F3}"/>
              </a:ext>
            </a:extLst>
          </p:cNvPr>
          <p:cNvSpPr>
            <a:spLocks noGrp="1"/>
          </p:cNvSpPr>
          <p:nvPr>
            <p:ph type="title"/>
          </p:nvPr>
        </p:nvSpPr>
        <p:spPr>
          <a:xfrm>
            <a:off x="2047301" y="274639"/>
            <a:ext cx="5155536" cy="1143000"/>
          </a:xfrm>
        </p:spPr>
        <p:txBody>
          <a:bodyPr/>
          <a:lstStyle/>
          <a:p>
            <a:pPr algn="l"/>
            <a:r>
              <a:rPr lang="en-US"/>
              <a:t>II. INTRODUCTION</a:t>
            </a:r>
          </a:p>
        </p:txBody>
      </p:sp>
      <p:sp>
        <p:nvSpPr>
          <p:cNvPr id="3" name="Content Placeholder 2">
            <a:extLst>
              <a:ext uri="{FF2B5EF4-FFF2-40B4-BE49-F238E27FC236}">
                <a16:creationId xmlns:a16="http://schemas.microsoft.com/office/drawing/2014/main" id="{2F2DE62E-CFC0-6DEC-5D7A-1AE9FAA8E957}"/>
              </a:ext>
            </a:extLst>
          </p:cNvPr>
          <p:cNvSpPr>
            <a:spLocks noGrp="1"/>
          </p:cNvSpPr>
          <p:nvPr>
            <p:ph idx="1"/>
          </p:nvPr>
        </p:nvSpPr>
        <p:spPr/>
        <p:txBody>
          <a:bodyPr>
            <a:normAutofit fontScale="92500"/>
          </a:bodyPr>
          <a:lstStyle/>
          <a:p>
            <a:r>
              <a:rPr lang="en-US"/>
              <a:t>3-D DIC is limited by needs for regular recalibration and extensive post processing</a:t>
            </a:r>
          </a:p>
          <a:p>
            <a:r>
              <a:rPr lang="en-US"/>
              <a:t>Proposed dual camera mount (DCM) system reduces calibration errors by forcing cameras to move dependently</a:t>
            </a:r>
          </a:p>
          <a:p>
            <a:r>
              <a:rPr lang="en-US"/>
              <a:t>Post processing is done through MATLAB to reduce time</a:t>
            </a:r>
          </a:p>
        </p:txBody>
      </p:sp>
    </p:spTree>
    <p:extLst>
      <p:ext uri="{BB962C8B-B14F-4D97-AF65-F5344CB8AC3E}">
        <p14:creationId xmlns:p14="http://schemas.microsoft.com/office/powerpoint/2010/main" val="4193506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67ED-063A-2EBF-DE5A-4273D33505A6}"/>
              </a:ext>
            </a:extLst>
          </p:cNvPr>
          <p:cNvSpPr>
            <a:spLocks noGrp="1"/>
          </p:cNvSpPr>
          <p:nvPr>
            <p:ph type="title"/>
          </p:nvPr>
        </p:nvSpPr>
        <p:spPr>
          <a:xfrm>
            <a:off x="6059836" y="274639"/>
            <a:ext cx="2626963" cy="1143000"/>
          </a:xfrm>
        </p:spPr>
        <p:txBody>
          <a:bodyPr>
            <a:normAutofit/>
          </a:bodyPr>
          <a:lstStyle/>
          <a:p>
            <a:r>
              <a:rPr lang="en-US" sz="3200"/>
              <a:t>EQUIPMENT</a:t>
            </a:r>
          </a:p>
        </p:txBody>
      </p:sp>
      <p:sp>
        <p:nvSpPr>
          <p:cNvPr id="3" name="Content Placeholder 2">
            <a:extLst>
              <a:ext uri="{FF2B5EF4-FFF2-40B4-BE49-F238E27FC236}">
                <a16:creationId xmlns:a16="http://schemas.microsoft.com/office/drawing/2014/main" id="{11282656-9434-24DD-A371-6C40620A8981}"/>
              </a:ext>
            </a:extLst>
          </p:cNvPr>
          <p:cNvSpPr>
            <a:spLocks noGrp="1"/>
          </p:cNvSpPr>
          <p:nvPr>
            <p:ph idx="1"/>
          </p:nvPr>
        </p:nvSpPr>
        <p:spPr/>
        <p:txBody>
          <a:bodyPr vert="horz" lIns="91440" tIns="45720" rIns="91440" bIns="45720" rtlCol="0" anchor="t">
            <a:normAutofit fontScale="92500" lnSpcReduction="10000"/>
          </a:bodyPr>
          <a:lstStyle/>
          <a:p>
            <a:r>
              <a:rPr lang="en-US" b="1" err="1"/>
              <a:t>Optitrack</a:t>
            </a:r>
            <a:r>
              <a:rPr lang="en-US" b="1"/>
              <a:t> Motion Capture System</a:t>
            </a:r>
            <a:r>
              <a:rPr lang="en-US"/>
              <a:t> (12-camera array from ASRL, </a:t>
            </a:r>
            <a:r>
              <a:rPr lang="en-US" err="1"/>
              <a:t>Raspet</a:t>
            </a:r>
            <a:r>
              <a:rPr lang="en-US"/>
              <a:t> Lab)</a:t>
            </a:r>
          </a:p>
          <a:p>
            <a:r>
              <a:rPr lang="en-US" b="1"/>
              <a:t>Canon EOS M6 Mark II Cameras</a:t>
            </a:r>
            <a:r>
              <a:rPr lang="en-US"/>
              <a:t> (2 units)</a:t>
            </a:r>
          </a:p>
          <a:p>
            <a:r>
              <a:rPr lang="en-US" b="1"/>
              <a:t>Carbon Fiber Test Specimens</a:t>
            </a:r>
            <a:endParaRPr lang="en-US"/>
          </a:p>
          <a:p>
            <a:r>
              <a:rPr lang="en-US" b="1"/>
              <a:t>Test Specimen Deformation Frame</a:t>
            </a:r>
            <a:endParaRPr lang="en-US"/>
          </a:p>
          <a:p>
            <a:r>
              <a:rPr lang="en-US" b="1"/>
              <a:t>Camera Tripod</a:t>
            </a:r>
            <a:endParaRPr lang="en-US"/>
          </a:p>
          <a:p>
            <a:r>
              <a:rPr lang="en-US" b="1"/>
              <a:t>Dual Camera Mount (DCM)</a:t>
            </a:r>
            <a:endParaRPr lang="en-US"/>
          </a:p>
          <a:p>
            <a:r>
              <a:rPr lang="en-US" b="1"/>
              <a:t>Calibration Board for VIC 3-D</a:t>
            </a:r>
            <a:endParaRPr lang="en-US"/>
          </a:p>
          <a:p>
            <a:endParaRPr lang="en-US"/>
          </a:p>
        </p:txBody>
      </p:sp>
      <p:sp>
        <p:nvSpPr>
          <p:cNvPr id="4" name="Title 1">
            <a:extLst>
              <a:ext uri="{FF2B5EF4-FFF2-40B4-BE49-F238E27FC236}">
                <a16:creationId xmlns:a16="http://schemas.microsoft.com/office/drawing/2014/main" id="{D02687C0-0C29-C269-A861-1D36377E88F3}"/>
              </a:ext>
            </a:extLst>
          </p:cNvPr>
          <p:cNvSpPr txBox="1">
            <a:spLocks/>
          </p:cNvSpPr>
          <p:nvPr/>
        </p:nvSpPr>
        <p:spPr>
          <a:xfrm>
            <a:off x="428480" y="274639"/>
            <a:ext cx="531136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2"/>
                </a:solidFill>
                <a:latin typeface="Futura Medium"/>
                <a:ea typeface="+mj-ea"/>
                <a:cs typeface="Futura Medium"/>
              </a:defRPr>
            </a:lvl1pPr>
          </a:lstStyle>
          <a:p>
            <a:pPr algn="l"/>
            <a:r>
              <a:rPr lang="en-US" sz="3200"/>
              <a:t>III. EXPERIMENTAL SET-UP</a:t>
            </a:r>
          </a:p>
        </p:txBody>
      </p:sp>
    </p:spTree>
    <p:extLst>
      <p:ext uri="{BB962C8B-B14F-4D97-AF65-F5344CB8AC3E}">
        <p14:creationId xmlns:p14="http://schemas.microsoft.com/office/powerpoint/2010/main" val="2263666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1CC66-C751-B16F-5EC6-F5BC8750433A}"/>
              </a:ext>
            </a:extLst>
          </p:cNvPr>
          <p:cNvSpPr>
            <a:spLocks noGrp="1"/>
          </p:cNvSpPr>
          <p:nvPr>
            <p:ph type="title"/>
          </p:nvPr>
        </p:nvSpPr>
        <p:spPr>
          <a:xfrm>
            <a:off x="5868008" y="274639"/>
            <a:ext cx="2818792" cy="1143000"/>
          </a:xfrm>
        </p:spPr>
        <p:txBody>
          <a:bodyPr>
            <a:normAutofit/>
          </a:bodyPr>
          <a:lstStyle/>
          <a:p>
            <a:r>
              <a:rPr lang="en-US" sz="2800"/>
              <a:t>DUAL CAMERA MOUNT</a:t>
            </a:r>
          </a:p>
        </p:txBody>
      </p:sp>
      <p:pic>
        <p:nvPicPr>
          <p:cNvPr id="10" name="Graphic 9">
            <a:extLst>
              <a:ext uri="{FF2B5EF4-FFF2-40B4-BE49-F238E27FC236}">
                <a16:creationId xmlns:a16="http://schemas.microsoft.com/office/drawing/2014/main" id="{F34E2EC9-527A-F54A-19B3-7D24EBA0F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417639"/>
            <a:ext cx="5868008" cy="3631431"/>
          </a:xfrm>
          <a:prstGeom prst="rect">
            <a:avLst/>
          </a:prstGeom>
        </p:spPr>
      </p:pic>
      <p:pic>
        <p:nvPicPr>
          <p:cNvPr id="11" name="Picture 10">
            <a:extLst>
              <a:ext uri="{FF2B5EF4-FFF2-40B4-BE49-F238E27FC236}">
                <a16:creationId xmlns:a16="http://schemas.microsoft.com/office/drawing/2014/main" id="{2F81F5FC-1F79-757D-C79E-E62692909008}"/>
              </a:ext>
            </a:extLst>
          </p:cNvPr>
          <p:cNvPicPr>
            <a:picLocks noChangeAspect="1"/>
          </p:cNvPicPr>
          <p:nvPr/>
        </p:nvPicPr>
        <p:blipFill rotWithShape="1">
          <a:blip r:embed="rId5"/>
          <a:srcRect b="28401"/>
          <a:stretch/>
        </p:blipFill>
        <p:spPr bwMode="auto">
          <a:xfrm>
            <a:off x="4428258" y="3301636"/>
            <a:ext cx="4715742" cy="1747434"/>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3F1F4016-20AE-C2ED-4C32-46FADF122E87}"/>
              </a:ext>
            </a:extLst>
          </p:cNvPr>
          <p:cNvSpPr txBox="1"/>
          <p:nvPr/>
        </p:nvSpPr>
        <p:spPr>
          <a:xfrm>
            <a:off x="4819638" y="5071029"/>
            <a:ext cx="3932982" cy="369332"/>
          </a:xfrm>
          <a:prstGeom prst="rect">
            <a:avLst/>
          </a:prstGeom>
          <a:noFill/>
        </p:spPr>
        <p:txBody>
          <a:bodyPr wrap="square" rtlCol="0">
            <a:spAutoFit/>
          </a:bodyPr>
          <a:lstStyle/>
          <a:p>
            <a:pPr algn="ctr"/>
            <a:r>
              <a:rPr lang="en-US"/>
              <a:t>Dual Camera Mount 3D model</a:t>
            </a:r>
          </a:p>
        </p:txBody>
      </p:sp>
      <p:sp>
        <p:nvSpPr>
          <p:cNvPr id="13" name="Title 1">
            <a:extLst>
              <a:ext uri="{FF2B5EF4-FFF2-40B4-BE49-F238E27FC236}">
                <a16:creationId xmlns:a16="http://schemas.microsoft.com/office/drawing/2014/main" id="{BE066D8E-98AE-2CCC-A3E3-FA5700088C15}"/>
              </a:ext>
            </a:extLst>
          </p:cNvPr>
          <p:cNvSpPr txBox="1">
            <a:spLocks/>
          </p:cNvSpPr>
          <p:nvPr/>
        </p:nvSpPr>
        <p:spPr>
          <a:xfrm>
            <a:off x="428480" y="274639"/>
            <a:ext cx="531136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2"/>
                </a:solidFill>
                <a:latin typeface="Futura Medium"/>
                <a:ea typeface="+mj-ea"/>
                <a:cs typeface="Futura Medium"/>
              </a:defRPr>
            </a:lvl1pPr>
          </a:lstStyle>
          <a:p>
            <a:pPr algn="l"/>
            <a:r>
              <a:rPr lang="en-US" sz="3200"/>
              <a:t>III. EXPERIMENTAL SET-UP</a:t>
            </a:r>
          </a:p>
        </p:txBody>
      </p:sp>
    </p:spTree>
    <p:extLst>
      <p:ext uri="{BB962C8B-B14F-4D97-AF65-F5344CB8AC3E}">
        <p14:creationId xmlns:p14="http://schemas.microsoft.com/office/powerpoint/2010/main" val="1352141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E9D8D-FFC2-91D0-A8FD-829379AA242A}"/>
              </a:ext>
            </a:extLst>
          </p:cNvPr>
          <p:cNvSpPr>
            <a:spLocks noGrp="1"/>
          </p:cNvSpPr>
          <p:nvPr>
            <p:ph type="title"/>
          </p:nvPr>
        </p:nvSpPr>
        <p:spPr>
          <a:xfrm>
            <a:off x="5739849" y="274639"/>
            <a:ext cx="2946950" cy="1143000"/>
          </a:xfrm>
        </p:spPr>
        <p:txBody>
          <a:bodyPr>
            <a:normAutofit/>
          </a:bodyPr>
          <a:lstStyle/>
          <a:p>
            <a:r>
              <a:rPr lang="en-US" sz="2800"/>
              <a:t>MOTION CAPTURE</a:t>
            </a:r>
          </a:p>
        </p:txBody>
      </p:sp>
      <p:sp>
        <p:nvSpPr>
          <p:cNvPr id="3" name="Content Placeholder 2">
            <a:extLst>
              <a:ext uri="{FF2B5EF4-FFF2-40B4-BE49-F238E27FC236}">
                <a16:creationId xmlns:a16="http://schemas.microsoft.com/office/drawing/2014/main" id="{4C88FDC5-126A-A73E-D93D-A62B81107F69}"/>
              </a:ext>
            </a:extLst>
          </p:cNvPr>
          <p:cNvSpPr>
            <a:spLocks noGrp="1"/>
          </p:cNvSpPr>
          <p:nvPr>
            <p:ph idx="1"/>
          </p:nvPr>
        </p:nvSpPr>
        <p:spPr>
          <a:xfrm>
            <a:off x="563338" y="1698603"/>
            <a:ext cx="8115892" cy="3852319"/>
          </a:xfrm>
        </p:spPr>
        <p:txBody>
          <a:bodyPr vert="horz" lIns="91440" tIns="45720" rIns="91440" bIns="45720" rtlCol="0" anchor="t">
            <a:normAutofit/>
          </a:bodyPr>
          <a:lstStyle/>
          <a:p>
            <a:r>
              <a:rPr lang="en-US"/>
              <a:t>Initial calibration with Optitrack system</a:t>
            </a:r>
          </a:p>
          <a:p>
            <a:r>
              <a:rPr lang="en-US"/>
              <a:t>Reflective markers on cameras tracked in real time</a:t>
            </a:r>
          </a:p>
          <a:p>
            <a:r>
              <a:rPr lang="en-US"/>
              <a:t>Provided spatial orientation of cameras</a:t>
            </a:r>
          </a:p>
          <a:p>
            <a:r>
              <a:rPr lang="en-US"/>
              <a:t>Established accurate pointing angles and positions</a:t>
            </a:r>
          </a:p>
          <a:p>
            <a:endParaRPr lang="en-US"/>
          </a:p>
        </p:txBody>
      </p:sp>
      <p:sp>
        <p:nvSpPr>
          <p:cNvPr id="4" name="Title 1">
            <a:extLst>
              <a:ext uri="{FF2B5EF4-FFF2-40B4-BE49-F238E27FC236}">
                <a16:creationId xmlns:a16="http://schemas.microsoft.com/office/drawing/2014/main" id="{4A6445FB-483D-BD37-3B2D-971C94FE2825}"/>
              </a:ext>
            </a:extLst>
          </p:cNvPr>
          <p:cNvSpPr txBox="1">
            <a:spLocks/>
          </p:cNvSpPr>
          <p:nvPr/>
        </p:nvSpPr>
        <p:spPr>
          <a:xfrm>
            <a:off x="428480" y="274639"/>
            <a:ext cx="531136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2"/>
                </a:solidFill>
                <a:latin typeface="Futura Medium"/>
                <a:ea typeface="+mj-ea"/>
                <a:cs typeface="Futura Medium"/>
              </a:defRPr>
            </a:lvl1pPr>
          </a:lstStyle>
          <a:p>
            <a:pPr algn="l"/>
            <a:r>
              <a:rPr lang="en-US" sz="3200"/>
              <a:t>III. EXPERIMENTAL SET-UP</a:t>
            </a:r>
          </a:p>
        </p:txBody>
      </p:sp>
    </p:spTree>
    <p:extLst>
      <p:ext uri="{BB962C8B-B14F-4D97-AF65-F5344CB8AC3E}">
        <p14:creationId xmlns:p14="http://schemas.microsoft.com/office/powerpoint/2010/main" val="3945499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936B-3B15-0EB2-1994-287734CEA503}"/>
              </a:ext>
            </a:extLst>
          </p:cNvPr>
          <p:cNvSpPr>
            <a:spLocks noGrp="1"/>
          </p:cNvSpPr>
          <p:nvPr>
            <p:ph type="title"/>
          </p:nvPr>
        </p:nvSpPr>
        <p:spPr>
          <a:xfrm>
            <a:off x="5393410" y="274639"/>
            <a:ext cx="3293390" cy="1143000"/>
          </a:xfrm>
        </p:spPr>
        <p:txBody>
          <a:bodyPr>
            <a:normAutofit/>
          </a:bodyPr>
          <a:lstStyle/>
          <a:p>
            <a:r>
              <a:rPr lang="en-US" sz="3200"/>
              <a:t>VIC 3-D CALIBRATION</a:t>
            </a:r>
          </a:p>
        </p:txBody>
      </p:sp>
      <p:sp>
        <p:nvSpPr>
          <p:cNvPr id="3" name="Content Placeholder 2">
            <a:extLst>
              <a:ext uri="{FF2B5EF4-FFF2-40B4-BE49-F238E27FC236}">
                <a16:creationId xmlns:a16="http://schemas.microsoft.com/office/drawing/2014/main" id="{CCAC6C9D-FE8C-B3AB-1935-6091C0F47349}"/>
              </a:ext>
            </a:extLst>
          </p:cNvPr>
          <p:cNvSpPr>
            <a:spLocks noGrp="1"/>
          </p:cNvSpPr>
          <p:nvPr>
            <p:ph idx="1"/>
          </p:nvPr>
        </p:nvSpPr>
        <p:spPr>
          <a:xfrm>
            <a:off x="563338" y="1642069"/>
            <a:ext cx="8115089" cy="3908853"/>
          </a:xfrm>
        </p:spPr>
        <p:txBody>
          <a:bodyPr vert="horz" lIns="91440" tIns="45720" rIns="91440" bIns="45720" rtlCol="0" anchor="t">
            <a:normAutofit/>
          </a:bodyPr>
          <a:lstStyle/>
          <a:p>
            <a:r>
              <a:rPr lang="en-US"/>
              <a:t>VIC 3-D calculates:</a:t>
            </a:r>
          </a:p>
          <a:p>
            <a:pPr lvl="1"/>
            <a:r>
              <a:rPr lang="en-US"/>
              <a:t>Baseline distance between cameras</a:t>
            </a:r>
          </a:p>
          <a:p>
            <a:pPr lvl="1"/>
            <a:r>
              <a:rPr lang="en-US"/>
              <a:t>Convergence angle</a:t>
            </a:r>
          </a:p>
          <a:p>
            <a:pPr lvl="1"/>
            <a:r>
              <a:rPr lang="en-US"/>
              <a:t>Field of view</a:t>
            </a:r>
          </a:p>
          <a:p>
            <a:pPr lvl="1"/>
            <a:r>
              <a:rPr lang="en-US"/>
              <a:t>Camera orientation</a:t>
            </a:r>
          </a:p>
          <a:p>
            <a:pPr lvl="1"/>
            <a:r>
              <a:rPr lang="en-US"/>
              <a:t>Focal length</a:t>
            </a:r>
          </a:p>
        </p:txBody>
      </p:sp>
      <p:pic>
        <p:nvPicPr>
          <p:cNvPr id="4" name="Picture 3" descr="A black and white square on a concrete surface&#10;&#10;AI-generated content may be incorrect.">
            <a:extLst>
              <a:ext uri="{FF2B5EF4-FFF2-40B4-BE49-F238E27FC236}">
                <a16:creationId xmlns:a16="http://schemas.microsoft.com/office/drawing/2014/main" id="{D2C9DF70-12DD-12F1-131D-919B73B7DD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710" t="35156" r="39089" b="37104"/>
          <a:stretch/>
        </p:blipFill>
        <p:spPr bwMode="auto">
          <a:xfrm>
            <a:off x="5147186" y="2773217"/>
            <a:ext cx="3433476" cy="2726800"/>
          </a:xfrm>
          <a:prstGeom prst="rect">
            <a:avLst/>
          </a:prstGeom>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3029CA44-944E-96A6-597A-A1364692EFD5}"/>
              </a:ext>
            </a:extLst>
          </p:cNvPr>
          <p:cNvSpPr txBox="1">
            <a:spLocks/>
          </p:cNvSpPr>
          <p:nvPr/>
        </p:nvSpPr>
        <p:spPr>
          <a:xfrm>
            <a:off x="428480" y="274639"/>
            <a:ext cx="531136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2"/>
                </a:solidFill>
                <a:latin typeface="Futura Medium"/>
                <a:ea typeface="+mj-ea"/>
                <a:cs typeface="Futura Medium"/>
              </a:defRPr>
            </a:lvl1pPr>
          </a:lstStyle>
          <a:p>
            <a:pPr algn="l"/>
            <a:r>
              <a:rPr lang="en-US" sz="3200"/>
              <a:t>III. EXPERIMENTAL SET-UP</a:t>
            </a:r>
          </a:p>
        </p:txBody>
      </p:sp>
    </p:spTree>
    <p:extLst>
      <p:ext uri="{BB962C8B-B14F-4D97-AF65-F5344CB8AC3E}">
        <p14:creationId xmlns:p14="http://schemas.microsoft.com/office/powerpoint/2010/main" val="208044417"/>
      </p:ext>
    </p:extLst>
  </p:cSld>
  <p:clrMapOvr>
    <a:masterClrMapping/>
  </p:clrMapOvr>
</p:sld>
</file>

<file path=ppt/theme/theme1.xml><?xml version="1.0" encoding="utf-8"?>
<a:theme xmlns:a="http://schemas.openxmlformats.org/drawingml/2006/main" name="MSU_Maroon&amp;Grey">
  <a:themeElements>
    <a:clrScheme name="Custom 1">
      <a:dk1>
        <a:sysClr val="windowText" lastClr="000000"/>
      </a:dk1>
      <a:lt1>
        <a:sysClr val="window" lastClr="FFFFFF"/>
      </a:lt1>
      <a:dk2>
        <a:srgbClr val="5E091A"/>
      </a:dk2>
      <a:lt2>
        <a:srgbClr val="E2E4DB"/>
      </a:lt2>
      <a:accent1>
        <a:srgbClr val="5E091A"/>
      </a:accent1>
      <a:accent2>
        <a:srgbClr val="410611"/>
      </a:accent2>
      <a:accent3>
        <a:srgbClr val="545651"/>
      </a:accent3>
      <a:accent4>
        <a:srgbClr val="848780"/>
      </a:accent4>
      <a:accent5>
        <a:srgbClr val="B9BDB3"/>
      </a:accent5>
      <a:accent6>
        <a:srgbClr val="890C25"/>
      </a:accent6>
      <a:hlink>
        <a:srgbClr val="890C25"/>
      </a:hlink>
      <a:folHlink>
        <a:srgbClr val="890C2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DB5165F435D4418FB0D18C3C64F63A" ma:contentTypeVersion="12" ma:contentTypeDescription="Create a new document." ma:contentTypeScope="" ma:versionID="8a2c71bfae158d30590ea0f8bae18433">
  <xsd:schema xmlns:xsd="http://www.w3.org/2001/XMLSchema" xmlns:xs="http://www.w3.org/2001/XMLSchema" xmlns:p="http://schemas.microsoft.com/office/2006/metadata/properties" xmlns:ns2="7855faf3-20c3-481d-b433-d883c4dbeb42" xmlns:ns3="2ca9e4be-dbc3-4932-a59c-0534f27ba47f" targetNamespace="http://schemas.microsoft.com/office/2006/metadata/properties" ma:root="true" ma:fieldsID="b8f512cff19a2b482754082843d929ba" ns2:_="" ns3:_="">
    <xsd:import namespace="7855faf3-20c3-481d-b433-d883c4dbeb42"/>
    <xsd:import namespace="2ca9e4be-dbc3-4932-a59c-0534f27ba47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55faf3-20c3-481d-b433-d883c4dbeb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2011f1f-c1f6-43e5-98b2-4e6fd79a0b5c"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a9e4be-dbc3-4932-a59c-0534f27ba47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423e842-dbb1-44e4-85c2-dd37697e1068}" ma:internalName="TaxCatchAll" ma:showField="CatchAllData" ma:web="2ca9e4be-dbc3-4932-a59c-0534f27ba4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855faf3-20c3-481d-b433-d883c4dbeb42">
      <Terms xmlns="http://schemas.microsoft.com/office/infopath/2007/PartnerControls"/>
    </lcf76f155ced4ddcb4097134ff3c332f>
    <TaxCatchAll xmlns="2ca9e4be-dbc3-4932-a59c-0534f27ba47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F3D217-0B9B-4698-9B5D-828096F43A79}">
  <ds:schemaRefs>
    <ds:schemaRef ds:uri="2ca9e4be-dbc3-4932-a59c-0534f27ba47f"/>
    <ds:schemaRef ds:uri="7855faf3-20c3-481d-b433-d883c4dbeb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17587F-9C34-4440-A50B-832A19DB5107}">
  <ds:schemaRefs>
    <ds:schemaRef ds:uri="2ca9e4be-dbc3-4932-a59c-0534f27ba47f"/>
    <ds:schemaRef ds:uri="7855faf3-20c3-481d-b433-d883c4dbeb4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71F9644-9B85-4498-9ADE-96F4C3400C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MSU_Maroon&amp;Grey.thmx</Template>
  <Application>Microsoft Office PowerPoint</Application>
  <PresentationFormat>On-screen Show (4:3)</PresentationFormat>
  <Slides>20</Slides>
  <Notes>6</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MSU_Maroon&amp;Grey</vt:lpstr>
      <vt:lpstr>Feasibility Study of a Motion Capture Based, Moveable Three-Dimensional Digital Image Correlation System</vt:lpstr>
      <vt:lpstr>TABLE OF CONTENTS</vt:lpstr>
      <vt:lpstr>I. MEET THE TEAM</vt:lpstr>
      <vt:lpstr>I. MEET THE TEAM</vt:lpstr>
      <vt:lpstr>II. INTRODUCTION</vt:lpstr>
      <vt:lpstr>EQUIPMENT</vt:lpstr>
      <vt:lpstr>DUAL CAMERA MOUNT</vt:lpstr>
      <vt:lpstr>MOTION CAPTURE</vt:lpstr>
      <vt:lpstr>VIC 3-D CALIBRATION</vt:lpstr>
      <vt:lpstr>SET-UP EVOLUTION</vt:lpstr>
      <vt:lpstr>BENEFITS OF DCM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VII. FUTURE IMPROVEMENT</vt:lpstr>
      <vt:lpstr>Questions?</vt:lpstr>
    </vt:vector>
  </TitlesOfParts>
  <Company>Mississippi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Rowe</dc:creator>
  <cp:revision>1</cp:revision>
  <dcterms:created xsi:type="dcterms:W3CDTF">2015-07-09T18:42:12Z</dcterms:created>
  <dcterms:modified xsi:type="dcterms:W3CDTF">2025-04-02T02:30:55Z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0x010100CFDB5165F435D4418FB0D18C3C64F63A</vt:lpwstr>
  </property>
  <property fmtid="{D5CDD505-2E9C-101B-9397-08002B2CF9AE}" pid="3" name="MediaServiceImageTags">
    <vt:lpwstr/>
  </property>
</Properties>
</file>