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 bookmarkIdSeed="2">
  <p:sldMasterIdLst>
    <p:sldMasterId id="2147483648" r:id="rId4"/>
    <p:sldMasterId id="2147484837" r:id="rId5"/>
  </p:sldMasterIdLst>
  <p:notesMasterIdLst>
    <p:notesMasterId r:id="rId24"/>
  </p:notesMasterIdLst>
  <p:handoutMasterIdLst>
    <p:handoutMasterId r:id="rId25"/>
  </p:handoutMasterIdLst>
  <p:sldIdLst>
    <p:sldId id="404" r:id="rId6"/>
    <p:sldId id="412" r:id="rId7"/>
    <p:sldId id="434" r:id="rId8"/>
    <p:sldId id="421" r:id="rId9"/>
    <p:sldId id="413" r:id="rId10"/>
    <p:sldId id="414" r:id="rId11"/>
    <p:sldId id="411" r:id="rId12"/>
    <p:sldId id="410" r:id="rId13"/>
    <p:sldId id="415" r:id="rId14"/>
    <p:sldId id="429" r:id="rId15"/>
    <p:sldId id="435" r:id="rId16"/>
    <p:sldId id="416" r:id="rId17"/>
    <p:sldId id="422" r:id="rId18"/>
    <p:sldId id="427" r:id="rId19"/>
    <p:sldId id="423" r:id="rId20"/>
    <p:sldId id="419" r:id="rId21"/>
    <p:sldId id="430" r:id="rId22"/>
    <p:sldId id="405" r:id="rId23"/>
  </p:sldIdLst>
  <p:sldSz cx="9144000" cy="5143500" type="screen16x9"/>
  <p:notesSz cx="6858000" cy="929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1800" kern="1200">
        <a:solidFill>
          <a:schemeClr val="tx1"/>
        </a:solidFill>
        <a:latin typeface="Arial" charset="0"/>
        <a:ea typeface="ＭＳ Ｐゴシック" charset="-128"/>
        <a:cs typeface="Arial" charset="0"/>
      </a:defRPr>
    </a:lvl1pPr>
    <a:lvl2pPr marL="342900" algn="l" rtl="0" fontAlgn="base">
      <a:spcBef>
        <a:spcPct val="0"/>
      </a:spcBef>
      <a:spcAft>
        <a:spcPct val="0"/>
      </a:spcAft>
      <a:defRPr sz="1800" kern="1200">
        <a:solidFill>
          <a:schemeClr val="tx1"/>
        </a:solidFill>
        <a:latin typeface="Arial" charset="0"/>
        <a:ea typeface="ＭＳ Ｐゴシック" charset="-128"/>
        <a:cs typeface="Arial" charset="0"/>
      </a:defRPr>
    </a:lvl2pPr>
    <a:lvl3pPr marL="685800" algn="l" rtl="0" fontAlgn="base">
      <a:spcBef>
        <a:spcPct val="0"/>
      </a:spcBef>
      <a:spcAft>
        <a:spcPct val="0"/>
      </a:spcAft>
      <a:defRPr sz="1800" kern="1200">
        <a:solidFill>
          <a:schemeClr val="tx1"/>
        </a:solidFill>
        <a:latin typeface="Arial" charset="0"/>
        <a:ea typeface="ＭＳ Ｐゴシック" charset="-128"/>
        <a:cs typeface="Arial" charset="0"/>
      </a:defRPr>
    </a:lvl3pPr>
    <a:lvl4pPr marL="1028700" algn="l" rtl="0" fontAlgn="base">
      <a:spcBef>
        <a:spcPct val="0"/>
      </a:spcBef>
      <a:spcAft>
        <a:spcPct val="0"/>
      </a:spcAft>
      <a:defRPr sz="1800" kern="1200">
        <a:solidFill>
          <a:schemeClr val="tx1"/>
        </a:solidFill>
        <a:latin typeface="Arial" charset="0"/>
        <a:ea typeface="ＭＳ Ｐゴシック" charset="-128"/>
        <a:cs typeface="Arial" charset="0"/>
      </a:defRPr>
    </a:lvl4pPr>
    <a:lvl5pPr marL="1371600" algn="l" rtl="0" fontAlgn="base">
      <a:spcBef>
        <a:spcPct val="0"/>
      </a:spcBef>
      <a:spcAft>
        <a:spcPct val="0"/>
      </a:spcAft>
      <a:defRPr sz="1800" kern="1200">
        <a:solidFill>
          <a:schemeClr val="tx1"/>
        </a:solidFill>
        <a:latin typeface="Arial" charset="0"/>
        <a:ea typeface="ＭＳ Ｐゴシック" charset="-128"/>
        <a:cs typeface="Arial" charset="0"/>
      </a:defRPr>
    </a:lvl5pPr>
    <a:lvl6pPr marL="1714500" algn="l" defTabSz="685800" rtl="0" eaLnBrk="1" latinLnBrk="0" hangingPunct="1">
      <a:defRPr sz="1800" kern="1200">
        <a:solidFill>
          <a:schemeClr val="tx1"/>
        </a:solidFill>
        <a:latin typeface="Arial" charset="0"/>
        <a:ea typeface="ＭＳ Ｐゴシック" charset="-128"/>
        <a:cs typeface="Arial" charset="0"/>
      </a:defRPr>
    </a:lvl6pPr>
    <a:lvl7pPr marL="2057400" algn="l" defTabSz="685800" rtl="0" eaLnBrk="1" latinLnBrk="0" hangingPunct="1">
      <a:defRPr sz="1800" kern="1200">
        <a:solidFill>
          <a:schemeClr val="tx1"/>
        </a:solidFill>
        <a:latin typeface="Arial" charset="0"/>
        <a:ea typeface="ＭＳ Ｐゴシック" charset="-128"/>
        <a:cs typeface="Arial" charset="0"/>
      </a:defRPr>
    </a:lvl7pPr>
    <a:lvl8pPr marL="2400300" algn="l" defTabSz="685800" rtl="0" eaLnBrk="1" latinLnBrk="0" hangingPunct="1">
      <a:defRPr sz="1800" kern="1200">
        <a:solidFill>
          <a:schemeClr val="tx1"/>
        </a:solidFill>
        <a:latin typeface="Arial" charset="0"/>
        <a:ea typeface="ＭＳ Ｐゴシック" charset="-128"/>
        <a:cs typeface="Arial" charset="0"/>
      </a:defRPr>
    </a:lvl8pPr>
    <a:lvl9pPr marL="2743200" algn="l" defTabSz="685800" rtl="0" eaLnBrk="1" latinLnBrk="0" hangingPunct="1">
      <a:defRPr sz="1800" kern="1200">
        <a:solidFill>
          <a:schemeClr val="tx1"/>
        </a:solidFill>
        <a:latin typeface="Arial" charset="0"/>
        <a:ea typeface="ＭＳ Ｐゴシック" charset="-128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162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98B01"/>
    <a:srgbClr val="1380DC"/>
    <a:srgbClr val="FF0000"/>
    <a:srgbClr val="1B3D6C"/>
    <a:srgbClr val="C2D9FA"/>
    <a:srgbClr val="0B3A7F"/>
    <a:srgbClr val="4F4F4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2722844-7410-439D-B6C1-FBCB246D7EBE}" v="369" dt="2025-04-02T01:46:35.705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/>
    <p:restoredTop sz="92954" autoAdjust="0"/>
  </p:normalViewPr>
  <p:slideViewPr>
    <p:cSldViewPr snapToGrid="0">
      <p:cViewPr varScale="1">
        <p:scale>
          <a:sx n="105" d="100"/>
          <a:sy n="105" d="100"/>
        </p:scale>
        <p:origin x="746" y="269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notesMaster" Target="notesMasters/notesMaster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theme" Target="theme/theme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microsoft.com/office/2015/10/relationships/revisionInfo" Target="revisionInfo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viewProps" Target="viewProps.xml"/><Relationship Id="rId30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ames Cross" userId="76e218fe3d83c47c" providerId="LiveId" clId="{22722844-7410-439D-B6C1-FBCB246D7EBE}"/>
    <pc:docChg chg="undo redo custSel addSld delSld modSld sldOrd">
      <pc:chgData name="James Cross" userId="76e218fe3d83c47c" providerId="LiveId" clId="{22722844-7410-439D-B6C1-FBCB246D7EBE}" dt="2025-04-02T01:46:37.402" v="9168" actId="20577"/>
      <pc:docMkLst>
        <pc:docMk/>
      </pc:docMkLst>
      <pc:sldChg chg="addSp modSp mod">
        <pc:chgData name="James Cross" userId="76e218fe3d83c47c" providerId="LiveId" clId="{22722844-7410-439D-B6C1-FBCB246D7EBE}" dt="2025-03-12T18:07:49.724" v="541" actId="1035"/>
        <pc:sldMkLst>
          <pc:docMk/>
          <pc:sldMk cId="324064373" sldId="404"/>
        </pc:sldMkLst>
        <pc:spChg chg="add mod">
          <ac:chgData name="James Cross" userId="76e218fe3d83c47c" providerId="LiveId" clId="{22722844-7410-439D-B6C1-FBCB246D7EBE}" dt="2025-03-12T18:07:49.724" v="541" actId="1035"/>
          <ac:spMkLst>
            <pc:docMk/>
            <pc:sldMk cId="324064373" sldId="404"/>
            <ac:spMk id="2" creationId="{77AA778D-7E58-4434-80EC-E44AA3CC3271}"/>
          </ac:spMkLst>
        </pc:spChg>
        <pc:spChg chg="mod">
          <ac:chgData name="James Cross" userId="76e218fe3d83c47c" providerId="LiveId" clId="{22722844-7410-439D-B6C1-FBCB246D7EBE}" dt="2025-03-12T18:07:10.511" v="510" actId="20577"/>
          <ac:spMkLst>
            <pc:docMk/>
            <pc:sldMk cId="324064373" sldId="404"/>
            <ac:spMk id="4" creationId="{00000000-0000-0000-0000-000000000000}"/>
          </ac:spMkLst>
        </pc:spChg>
        <pc:spChg chg="mod">
          <ac:chgData name="James Cross" userId="76e218fe3d83c47c" providerId="LiveId" clId="{22722844-7410-439D-B6C1-FBCB246D7EBE}" dt="2025-03-12T18:03:02.014" v="322" actId="20577"/>
          <ac:spMkLst>
            <pc:docMk/>
            <pc:sldMk cId="324064373" sldId="404"/>
            <ac:spMk id="6" creationId="{00000000-0000-0000-0000-000000000000}"/>
          </ac:spMkLst>
        </pc:spChg>
      </pc:sldChg>
      <pc:sldChg chg="del mod modShow">
        <pc:chgData name="James Cross" userId="76e218fe3d83c47c" providerId="LiveId" clId="{22722844-7410-439D-B6C1-FBCB246D7EBE}" dt="2025-03-26T18:49:35.572" v="6887" actId="47"/>
        <pc:sldMkLst>
          <pc:docMk/>
          <pc:sldMk cId="1591959793" sldId="406"/>
        </pc:sldMkLst>
      </pc:sldChg>
      <pc:sldChg chg="addSp delSp modSp new del mod">
        <pc:chgData name="James Cross" userId="76e218fe3d83c47c" providerId="LiveId" clId="{22722844-7410-439D-B6C1-FBCB246D7EBE}" dt="2025-03-12T18:36:24.764" v="2284" actId="47"/>
        <pc:sldMkLst>
          <pc:docMk/>
          <pc:sldMk cId="1068494277" sldId="407"/>
        </pc:sldMkLst>
      </pc:sldChg>
      <pc:sldChg chg="modSp new del mod">
        <pc:chgData name="James Cross" userId="76e218fe3d83c47c" providerId="LiveId" clId="{22722844-7410-439D-B6C1-FBCB246D7EBE}" dt="2025-03-12T18:23:40.148" v="1582" actId="47"/>
        <pc:sldMkLst>
          <pc:docMk/>
          <pc:sldMk cId="1743139360" sldId="408"/>
        </pc:sldMkLst>
      </pc:sldChg>
      <pc:sldChg chg="modSp new del mod ord modShow">
        <pc:chgData name="James Cross" userId="76e218fe3d83c47c" providerId="LiveId" clId="{22722844-7410-439D-B6C1-FBCB246D7EBE}" dt="2025-03-26T18:37:13.339" v="6512" actId="47"/>
        <pc:sldMkLst>
          <pc:docMk/>
          <pc:sldMk cId="840255804" sldId="409"/>
        </pc:sldMkLst>
      </pc:sldChg>
      <pc:sldChg chg="modSp new mod ord">
        <pc:chgData name="James Cross" userId="76e218fe3d83c47c" providerId="LiveId" clId="{22722844-7410-439D-B6C1-FBCB246D7EBE}" dt="2025-04-02T00:26:26.094" v="7878"/>
        <pc:sldMkLst>
          <pc:docMk/>
          <pc:sldMk cId="99736774" sldId="410"/>
        </pc:sldMkLst>
        <pc:spChg chg="mod">
          <ac:chgData name="James Cross" userId="76e218fe3d83c47c" providerId="LiveId" clId="{22722844-7410-439D-B6C1-FBCB246D7EBE}" dt="2025-03-25T03:37:43.495" v="3990" actId="20577"/>
          <ac:spMkLst>
            <pc:docMk/>
            <pc:sldMk cId="99736774" sldId="410"/>
            <ac:spMk id="2" creationId="{7D4A4052-7B6A-5E57-D9A6-A678B6230DF3}"/>
          </ac:spMkLst>
        </pc:spChg>
        <pc:spChg chg="mod">
          <ac:chgData name="James Cross" userId="76e218fe3d83c47c" providerId="LiveId" clId="{22722844-7410-439D-B6C1-FBCB246D7EBE}" dt="2025-03-26T18:09:24.767" v="6030" actId="20577"/>
          <ac:spMkLst>
            <pc:docMk/>
            <pc:sldMk cId="99736774" sldId="410"/>
            <ac:spMk id="3" creationId="{E1B66921-99E0-F236-9743-14071BAF34D6}"/>
          </ac:spMkLst>
        </pc:spChg>
      </pc:sldChg>
      <pc:sldChg chg="addSp delSp modSp new mod ord modNotesTx">
        <pc:chgData name="James Cross" userId="76e218fe3d83c47c" providerId="LiveId" clId="{22722844-7410-439D-B6C1-FBCB246D7EBE}" dt="2025-04-02T00:50:51.936" v="8840"/>
        <pc:sldMkLst>
          <pc:docMk/>
          <pc:sldMk cId="3389753670" sldId="411"/>
        </pc:sldMkLst>
        <pc:spChg chg="mod">
          <ac:chgData name="James Cross" userId="76e218fe3d83c47c" providerId="LiveId" clId="{22722844-7410-439D-B6C1-FBCB246D7EBE}" dt="2025-03-26T15:17:26.214" v="4849" actId="20577"/>
          <ac:spMkLst>
            <pc:docMk/>
            <pc:sldMk cId="3389753670" sldId="411"/>
            <ac:spMk id="2" creationId="{1102D21A-3CF3-07DA-DA56-B0719B80CE3D}"/>
          </ac:spMkLst>
        </pc:spChg>
        <pc:spChg chg="add mod">
          <ac:chgData name="James Cross" userId="76e218fe3d83c47c" providerId="LiveId" clId="{22722844-7410-439D-B6C1-FBCB246D7EBE}" dt="2025-03-26T15:17:41.538" v="4857" actId="404"/>
          <ac:spMkLst>
            <pc:docMk/>
            <pc:sldMk cId="3389753670" sldId="411"/>
            <ac:spMk id="5" creationId="{F4B6D5D4-F871-B4C2-347F-D581B596575C}"/>
          </ac:spMkLst>
        </pc:spChg>
        <pc:spChg chg="add mod">
          <ac:chgData name="James Cross" userId="76e218fe3d83c47c" providerId="LiveId" clId="{22722844-7410-439D-B6C1-FBCB246D7EBE}" dt="2025-03-26T15:17:31.872" v="4850" actId="1076"/>
          <ac:spMkLst>
            <pc:docMk/>
            <pc:sldMk cId="3389753670" sldId="411"/>
            <ac:spMk id="6" creationId="{55910CD5-4767-62ED-792B-2659230AF7EC}"/>
          </ac:spMkLst>
        </pc:spChg>
        <pc:spChg chg="add mod">
          <ac:chgData name="James Cross" userId="76e218fe3d83c47c" providerId="LiveId" clId="{22722844-7410-439D-B6C1-FBCB246D7EBE}" dt="2025-03-26T15:17:31.872" v="4850" actId="1076"/>
          <ac:spMkLst>
            <pc:docMk/>
            <pc:sldMk cId="3389753670" sldId="411"/>
            <ac:spMk id="8" creationId="{CA204ACE-F0B5-6C1B-C322-E05DA525BFB3}"/>
          </ac:spMkLst>
        </pc:spChg>
        <pc:spChg chg="add mod">
          <ac:chgData name="James Cross" userId="76e218fe3d83c47c" providerId="LiveId" clId="{22722844-7410-439D-B6C1-FBCB246D7EBE}" dt="2025-03-26T15:17:31.872" v="4850" actId="1076"/>
          <ac:spMkLst>
            <pc:docMk/>
            <pc:sldMk cId="3389753670" sldId="411"/>
            <ac:spMk id="11" creationId="{9C91913F-538E-5382-46D6-F5F6A9B783ED}"/>
          </ac:spMkLst>
        </pc:spChg>
        <pc:cxnChg chg="add mod">
          <ac:chgData name="James Cross" userId="76e218fe3d83c47c" providerId="LiveId" clId="{22722844-7410-439D-B6C1-FBCB246D7EBE}" dt="2025-03-26T15:17:31.872" v="4850" actId="1076"/>
          <ac:cxnSpMkLst>
            <pc:docMk/>
            <pc:sldMk cId="3389753670" sldId="411"/>
            <ac:cxnSpMk id="10" creationId="{3257B3DC-C2AE-B072-AB69-E9195D4A92C2}"/>
          </ac:cxnSpMkLst>
        </pc:cxnChg>
        <pc:cxnChg chg="add mod">
          <ac:chgData name="James Cross" userId="76e218fe3d83c47c" providerId="LiveId" clId="{22722844-7410-439D-B6C1-FBCB246D7EBE}" dt="2025-03-26T15:17:31.872" v="4850" actId="1076"/>
          <ac:cxnSpMkLst>
            <pc:docMk/>
            <pc:sldMk cId="3389753670" sldId="411"/>
            <ac:cxnSpMk id="12" creationId="{5D57930E-BD50-B04F-8387-94B6AB890FE6}"/>
          </ac:cxnSpMkLst>
        </pc:cxnChg>
      </pc:sldChg>
      <pc:sldChg chg="addSp delSp modSp new mod ord">
        <pc:chgData name="James Cross" userId="76e218fe3d83c47c" providerId="LiveId" clId="{22722844-7410-439D-B6C1-FBCB246D7EBE}" dt="2025-04-01T21:57:05.363" v="7637"/>
        <pc:sldMkLst>
          <pc:docMk/>
          <pc:sldMk cId="2384829616" sldId="412"/>
        </pc:sldMkLst>
        <pc:spChg chg="mod">
          <ac:chgData name="James Cross" userId="76e218fe3d83c47c" providerId="LiveId" clId="{22722844-7410-439D-B6C1-FBCB246D7EBE}" dt="2025-03-12T18:09:48.531" v="827" actId="20577"/>
          <ac:spMkLst>
            <pc:docMk/>
            <pc:sldMk cId="2384829616" sldId="412"/>
            <ac:spMk id="2" creationId="{AEA27AB5-32DD-571F-0348-FB59B94AECB9}"/>
          </ac:spMkLst>
        </pc:spChg>
        <pc:spChg chg="mod">
          <ac:chgData name="James Cross" userId="76e218fe3d83c47c" providerId="LiveId" clId="{22722844-7410-439D-B6C1-FBCB246D7EBE}" dt="2025-03-26T15:26:20.918" v="4947" actId="20577"/>
          <ac:spMkLst>
            <pc:docMk/>
            <pc:sldMk cId="2384829616" sldId="412"/>
            <ac:spMk id="3" creationId="{0BD83249-C0CA-B102-5DD9-80F69352B5A5}"/>
          </ac:spMkLst>
        </pc:spChg>
        <pc:spChg chg="add mod">
          <ac:chgData name="James Cross" userId="76e218fe3d83c47c" providerId="LiveId" clId="{22722844-7410-439D-B6C1-FBCB246D7EBE}" dt="2025-03-26T15:55:57.256" v="5729" actId="1036"/>
          <ac:spMkLst>
            <pc:docMk/>
            <pc:sldMk cId="2384829616" sldId="412"/>
            <ac:spMk id="9" creationId="{2A1BECE9-477A-9577-968A-4B62CE583284}"/>
          </ac:spMkLst>
        </pc:spChg>
        <pc:graphicFrameChg chg="add mod ord modGraphic">
          <ac:chgData name="James Cross" userId="76e218fe3d83c47c" providerId="LiveId" clId="{22722844-7410-439D-B6C1-FBCB246D7EBE}" dt="2025-03-28T16:38:56.634" v="7155" actId="170"/>
          <ac:graphicFrameMkLst>
            <pc:docMk/>
            <pc:sldMk cId="2384829616" sldId="412"/>
            <ac:graphicFrameMk id="5" creationId="{5505C79C-331C-90A0-61DE-C8686F3B339C}"/>
          </ac:graphicFrameMkLst>
        </pc:graphicFrameChg>
        <pc:picChg chg="add mod ord">
          <ac:chgData name="James Cross" userId="76e218fe3d83c47c" providerId="LiveId" clId="{22722844-7410-439D-B6C1-FBCB246D7EBE}" dt="2025-03-26T15:56:07.516" v="5734" actId="167"/>
          <ac:picMkLst>
            <pc:docMk/>
            <pc:sldMk cId="2384829616" sldId="412"/>
            <ac:picMk id="6" creationId="{EBCBF8A4-4163-AFF9-2D47-9BC73721A575}"/>
          </ac:picMkLst>
        </pc:picChg>
        <pc:picChg chg="add mod modCrop">
          <ac:chgData name="James Cross" userId="76e218fe3d83c47c" providerId="LiveId" clId="{22722844-7410-439D-B6C1-FBCB246D7EBE}" dt="2025-03-28T16:39:30.278" v="7161" actId="1076"/>
          <ac:picMkLst>
            <pc:docMk/>
            <pc:sldMk cId="2384829616" sldId="412"/>
            <ac:picMk id="8" creationId="{752645F7-7B68-635A-8FB4-E5E2BFA56185}"/>
          </ac:picMkLst>
        </pc:picChg>
        <pc:picChg chg="add mod ord modCrop">
          <ac:chgData name="James Cross" userId="76e218fe3d83c47c" providerId="LiveId" clId="{22722844-7410-439D-B6C1-FBCB246D7EBE}" dt="2025-03-28T16:39:28.720" v="7160" actId="1076"/>
          <ac:picMkLst>
            <pc:docMk/>
            <pc:sldMk cId="2384829616" sldId="412"/>
            <ac:picMk id="11" creationId="{CB5B8048-392D-E5A9-8200-B74636CA216C}"/>
          </ac:picMkLst>
        </pc:picChg>
        <pc:picChg chg="add mod ord">
          <ac:chgData name="James Cross" userId="76e218fe3d83c47c" providerId="LiveId" clId="{22722844-7410-439D-B6C1-FBCB246D7EBE}" dt="2025-03-28T16:39:35.186" v="7164" actId="170"/>
          <ac:picMkLst>
            <pc:docMk/>
            <pc:sldMk cId="2384829616" sldId="412"/>
            <ac:picMk id="13" creationId="{2E2CCF0D-27B5-3EAD-D11F-0D822F5233D4}"/>
          </ac:picMkLst>
        </pc:picChg>
      </pc:sldChg>
      <pc:sldChg chg="addSp delSp modSp new mod modNotesTx">
        <pc:chgData name="James Cross" userId="76e218fe3d83c47c" providerId="LiveId" clId="{22722844-7410-439D-B6C1-FBCB246D7EBE}" dt="2025-04-02T01:46:37.402" v="9168" actId="20577"/>
        <pc:sldMkLst>
          <pc:docMk/>
          <pc:sldMk cId="2462086729" sldId="413"/>
        </pc:sldMkLst>
        <pc:spChg chg="mod">
          <ac:chgData name="James Cross" userId="76e218fe3d83c47c" providerId="LiveId" clId="{22722844-7410-439D-B6C1-FBCB246D7EBE}" dt="2025-03-12T18:10:20.564" v="908" actId="20577"/>
          <ac:spMkLst>
            <pc:docMk/>
            <pc:sldMk cId="2462086729" sldId="413"/>
            <ac:spMk id="2" creationId="{CC022089-6590-1ABA-4324-38AECB0A6E85}"/>
          </ac:spMkLst>
        </pc:spChg>
        <pc:spChg chg="mod">
          <ac:chgData name="James Cross" userId="76e218fe3d83c47c" providerId="LiveId" clId="{22722844-7410-439D-B6C1-FBCB246D7EBE}" dt="2025-04-02T00:31:19.824" v="7928" actId="20577"/>
          <ac:spMkLst>
            <pc:docMk/>
            <pc:sldMk cId="2462086729" sldId="413"/>
            <ac:spMk id="3" creationId="{1ECFF984-D84E-38D7-5E06-F49B979EF8DA}"/>
          </ac:spMkLst>
        </pc:spChg>
        <pc:graphicFrameChg chg="add mod modGraphic">
          <ac:chgData name="James Cross" userId="76e218fe3d83c47c" providerId="LiveId" clId="{22722844-7410-439D-B6C1-FBCB246D7EBE}" dt="2025-04-02T01:46:37.402" v="9168" actId="20577"/>
          <ac:graphicFrameMkLst>
            <pc:docMk/>
            <pc:sldMk cId="2462086729" sldId="413"/>
            <ac:graphicFrameMk id="5" creationId="{5D1239D0-B0D9-12CE-89FE-7518F6F79A01}"/>
          </ac:graphicFrameMkLst>
        </pc:graphicFrameChg>
        <pc:picChg chg="add mod">
          <ac:chgData name="James Cross" userId="76e218fe3d83c47c" providerId="LiveId" clId="{22722844-7410-439D-B6C1-FBCB246D7EBE}" dt="2025-03-28T16:43:16.647" v="7198" actId="1076"/>
          <ac:picMkLst>
            <pc:docMk/>
            <pc:sldMk cId="2462086729" sldId="413"/>
            <ac:picMk id="7" creationId="{9A97BDAA-5BBB-DFC5-25A8-B49E2BBA291F}"/>
          </ac:picMkLst>
        </pc:picChg>
      </pc:sldChg>
      <pc:sldChg chg="addSp delSp modSp new mod">
        <pc:chgData name="James Cross" userId="76e218fe3d83c47c" providerId="LiveId" clId="{22722844-7410-439D-B6C1-FBCB246D7EBE}" dt="2025-04-02T01:16:56.783" v="9131" actId="20577"/>
        <pc:sldMkLst>
          <pc:docMk/>
          <pc:sldMk cId="3485967909" sldId="414"/>
        </pc:sldMkLst>
        <pc:spChg chg="mod">
          <ac:chgData name="James Cross" userId="76e218fe3d83c47c" providerId="LiveId" clId="{22722844-7410-439D-B6C1-FBCB246D7EBE}" dt="2025-03-12T18:11:14.420" v="1121" actId="20577"/>
          <ac:spMkLst>
            <pc:docMk/>
            <pc:sldMk cId="3485967909" sldId="414"/>
            <ac:spMk id="2" creationId="{5A56CA9E-B635-A936-3BE8-892BAAE8EFE1}"/>
          </ac:spMkLst>
        </pc:spChg>
        <pc:spChg chg="mod">
          <ac:chgData name="James Cross" userId="76e218fe3d83c47c" providerId="LiveId" clId="{22722844-7410-439D-B6C1-FBCB246D7EBE}" dt="2025-04-02T01:16:56.783" v="9131" actId="20577"/>
          <ac:spMkLst>
            <pc:docMk/>
            <pc:sldMk cId="3485967909" sldId="414"/>
            <ac:spMk id="3" creationId="{3D8AE5BA-EB8C-5498-160E-F6F9AF99407A}"/>
          </ac:spMkLst>
        </pc:spChg>
        <pc:picChg chg="add mod">
          <ac:chgData name="James Cross" userId="76e218fe3d83c47c" providerId="LiveId" clId="{22722844-7410-439D-B6C1-FBCB246D7EBE}" dt="2025-03-28T16:41:16.387" v="7196" actId="1076"/>
          <ac:picMkLst>
            <pc:docMk/>
            <pc:sldMk cId="3485967909" sldId="414"/>
            <ac:picMk id="12" creationId="{061320A3-0066-0276-C702-272F25AAC07B}"/>
          </ac:picMkLst>
        </pc:picChg>
        <pc:picChg chg="add mod modCrop">
          <ac:chgData name="James Cross" userId="76e218fe3d83c47c" providerId="LiveId" clId="{22722844-7410-439D-B6C1-FBCB246D7EBE}" dt="2025-03-28T16:41:15.111" v="7195" actId="1076"/>
          <ac:picMkLst>
            <pc:docMk/>
            <pc:sldMk cId="3485967909" sldId="414"/>
            <ac:picMk id="15" creationId="{FF32866B-6C02-28E7-2EC1-112BFFFABC73}"/>
          </ac:picMkLst>
        </pc:picChg>
      </pc:sldChg>
      <pc:sldChg chg="addSp delSp modSp new mod modNotesTx">
        <pc:chgData name="James Cross" userId="76e218fe3d83c47c" providerId="LiveId" clId="{22722844-7410-439D-B6C1-FBCB246D7EBE}" dt="2025-04-02T01:15:37.806" v="9102" actId="20577"/>
        <pc:sldMkLst>
          <pc:docMk/>
          <pc:sldMk cId="2337676185" sldId="415"/>
        </pc:sldMkLst>
        <pc:spChg chg="mod">
          <ac:chgData name="James Cross" userId="76e218fe3d83c47c" providerId="LiveId" clId="{22722844-7410-439D-B6C1-FBCB246D7EBE}" dt="2025-03-12T18:11:52.566" v="1151" actId="20577"/>
          <ac:spMkLst>
            <pc:docMk/>
            <pc:sldMk cId="2337676185" sldId="415"/>
            <ac:spMk id="2" creationId="{9AFAE1A3-26AC-69BF-E673-55377A674774}"/>
          </ac:spMkLst>
        </pc:spChg>
        <pc:spChg chg="add mod">
          <ac:chgData name="James Cross" userId="76e218fe3d83c47c" providerId="LiveId" clId="{22722844-7410-439D-B6C1-FBCB246D7EBE}" dt="2025-03-26T15:41:12.174" v="5454" actId="20577"/>
          <ac:spMkLst>
            <pc:docMk/>
            <pc:sldMk cId="2337676185" sldId="415"/>
            <ac:spMk id="6" creationId="{2CB9178B-B098-A3FB-0C4B-DA2B96596FFA}"/>
          </ac:spMkLst>
        </pc:spChg>
        <pc:spChg chg="add mod">
          <ac:chgData name="James Cross" userId="76e218fe3d83c47c" providerId="LiveId" clId="{22722844-7410-439D-B6C1-FBCB246D7EBE}" dt="2025-04-02T01:15:37.806" v="9102" actId="20577"/>
          <ac:spMkLst>
            <pc:docMk/>
            <pc:sldMk cId="2337676185" sldId="415"/>
            <ac:spMk id="44" creationId="{F36C7177-A38A-C3A6-0D68-F8B11B3249A6}"/>
          </ac:spMkLst>
        </pc:spChg>
      </pc:sldChg>
      <pc:sldChg chg="addSp delSp modSp new mod ord">
        <pc:chgData name="James Cross" userId="76e218fe3d83c47c" providerId="LiveId" clId="{22722844-7410-439D-B6C1-FBCB246D7EBE}" dt="2025-03-26T18:33:33.123" v="6454" actId="14100"/>
        <pc:sldMkLst>
          <pc:docMk/>
          <pc:sldMk cId="4066852045" sldId="416"/>
        </pc:sldMkLst>
        <pc:spChg chg="mod">
          <ac:chgData name="James Cross" userId="76e218fe3d83c47c" providerId="LiveId" clId="{22722844-7410-439D-B6C1-FBCB246D7EBE}" dt="2025-03-26T18:24:05.746" v="6238" actId="20577"/>
          <ac:spMkLst>
            <pc:docMk/>
            <pc:sldMk cId="4066852045" sldId="416"/>
            <ac:spMk id="2" creationId="{12D226FF-A457-D726-6F5B-301D62FE0C75}"/>
          </ac:spMkLst>
        </pc:spChg>
        <pc:spChg chg="mod">
          <ac:chgData name="James Cross" userId="76e218fe3d83c47c" providerId="LiveId" clId="{22722844-7410-439D-B6C1-FBCB246D7EBE}" dt="2025-03-26T18:33:33.123" v="6454" actId="14100"/>
          <ac:spMkLst>
            <pc:docMk/>
            <pc:sldMk cId="4066852045" sldId="416"/>
            <ac:spMk id="3" creationId="{238A9BEC-10C5-A4E1-F980-1825A11E0F93}"/>
          </ac:spMkLst>
        </pc:spChg>
      </pc:sldChg>
      <pc:sldChg chg="modSp new del mod">
        <pc:chgData name="James Cross" userId="76e218fe3d83c47c" providerId="LiveId" clId="{22722844-7410-439D-B6C1-FBCB246D7EBE}" dt="2025-03-12T18:25:35.624" v="1812" actId="47"/>
        <pc:sldMkLst>
          <pc:docMk/>
          <pc:sldMk cId="4111134320" sldId="417"/>
        </pc:sldMkLst>
      </pc:sldChg>
      <pc:sldChg chg="addSp modSp new del mod">
        <pc:chgData name="James Cross" userId="76e218fe3d83c47c" providerId="LiveId" clId="{22722844-7410-439D-B6C1-FBCB246D7EBE}" dt="2025-03-28T16:51:54.932" v="7634" actId="47"/>
        <pc:sldMkLst>
          <pc:docMk/>
          <pc:sldMk cId="2823467744" sldId="418"/>
        </pc:sldMkLst>
      </pc:sldChg>
      <pc:sldChg chg="modSp new mod modNotesTx">
        <pc:chgData name="James Cross" userId="76e218fe3d83c47c" providerId="LiveId" clId="{22722844-7410-439D-B6C1-FBCB246D7EBE}" dt="2025-03-25T03:46:17.230" v="4415" actId="20577"/>
        <pc:sldMkLst>
          <pc:docMk/>
          <pc:sldMk cId="1007769831" sldId="419"/>
        </pc:sldMkLst>
        <pc:spChg chg="mod">
          <ac:chgData name="James Cross" userId="76e218fe3d83c47c" providerId="LiveId" clId="{22722844-7410-439D-B6C1-FBCB246D7EBE}" dt="2025-03-12T18:22:44.737" v="1490" actId="20577"/>
          <ac:spMkLst>
            <pc:docMk/>
            <pc:sldMk cId="1007769831" sldId="419"/>
            <ac:spMk id="2" creationId="{0B602F1A-F324-5494-D53C-471A0DDF0AE3}"/>
          </ac:spMkLst>
        </pc:spChg>
        <pc:spChg chg="mod">
          <ac:chgData name="James Cross" userId="76e218fe3d83c47c" providerId="LiveId" clId="{22722844-7410-439D-B6C1-FBCB246D7EBE}" dt="2025-03-25T03:46:17.230" v="4415" actId="20577"/>
          <ac:spMkLst>
            <pc:docMk/>
            <pc:sldMk cId="1007769831" sldId="419"/>
            <ac:spMk id="3" creationId="{021CC996-644F-D341-607D-51F2BC32595E}"/>
          </ac:spMkLst>
        </pc:spChg>
      </pc:sldChg>
      <pc:sldChg chg="addSp modSp new del mod">
        <pc:chgData name="James Cross" userId="76e218fe3d83c47c" providerId="LiveId" clId="{22722844-7410-439D-B6C1-FBCB246D7EBE}" dt="2025-03-26T18:36:57.320" v="6511" actId="47"/>
        <pc:sldMkLst>
          <pc:docMk/>
          <pc:sldMk cId="2873170109" sldId="420"/>
        </pc:sldMkLst>
      </pc:sldChg>
      <pc:sldChg chg="modSp new mod ord modNotesTx">
        <pc:chgData name="James Cross" userId="76e218fe3d83c47c" providerId="LiveId" clId="{22722844-7410-439D-B6C1-FBCB246D7EBE}" dt="2025-04-02T00:42:47.336" v="8218" actId="20577"/>
        <pc:sldMkLst>
          <pc:docMk/>
          <pc:sldMk cId="2593421566" sldId="421"/>
        </pc:sldMkLst>
        <pc:spChg chg="mod">
          <ac:chgData name="James Cross" userId="76e218fe3d83c47c" providerId="LiveId" clId="{22722844-7410-439D-B6C1-FBCB246D7EBE}" dt="2025-03-12T18:26:33.679" v="1873" actId="20577"/>
          <ac:spMkLst>
            <pc:docMk/>
            <pc:sldMk cId="2593421566" sldId="421"/>
            <ac:spMk id="2" creationId="{E80D252E-57FB-436D-8D30-DD6F39198C97}"/>
          </ac:spMkLst>
        </pc:spChg>
        <pc:spChg chg="mod">
          <ac:chgData name="James Cross" userId="76e218fe3d83c47c" providerId="LiveId" clId="{22722844-7410-439D-B6C1-FBCB246D7EBE}" dt="2025-04-02T00:42:47.336" v="8218" actId="20577"/>
          <ac:spMkLst>
            <pc:docMk/>
            <pc:sldMk cId="2593421566" sldId="421"/>
            <ac:spMk id="3" creationId="{5D5C5A1A-94BD-4ABE-AD8B-9F175ECED6D7}"/>
          </ac:spMkLst>
        </pc:spChg>
      </pc:sldChg>
      <pc:sldChg chg="addSp delSp modSp new mod">
        <pc:chgData name="James Cross" userId="76e218fe3d83c47c" providerId="LiveId" clId="{22722844-7410-439D-B6C1-FBCB246D7EBE}" dt="2025-03-26T18:33:11.240" v="6432" actId="1076"/>
        <pc:sldMkLst>
          <pc:docMk/>
          <pc:sldMk cId="3564279755" sldId="422"/>
        </pc:sldMkLst>
        <pc:spChg chg="mod">
          <ac:chgData name="James Cross" userId="76e218fe3d83c47c" providerId="LiveId" clId="{22722844-7410-439D-B6C1-FBCB246D7EBE}" dt="2025-03-12T18:33:44.901" v="2167" actId="20577"/>
          <ac:spMkLst>
            <pc:docMk/>
            <pc:sldMk cId="3564279755" sldId="422"/>
            <ac:spMk id="2" creationId="{9E7DF4E2-2AC8-F4F2-9B7D-C48CAE3A1D20}"/>
          </ac:spMkLst>
        </pc:spChg>
        <pc:picChg chg="add mod">
          <ac:chgData name="James Cross" userId="76e218fe3d83c47c" providerId="LiveId" clId="{22722844-7410-439D-B6C1-FBCB246D7EBE}" dt="2025-03-12T18:33:28.964" v="2148" actId="1076"/>
          <ac:picMkLst>
            <pc:docMk/>
            <pc:sldMk cId="3564279755" sldId="422"/>
            <ac:picMk id="6" creationId="{DCD7D5B8-7A9E-1ED5-0971-4B2D1A3CE886}"/>
          </ac:picMkLst>
        </pc:picChg>
        <pc:picChg chg="add mod">
          <ac:chgData name="James Cross" userId="76e218fe3d83c47c" providerId="LiveId" clId="{22722844-7410-439D-B6C1-FBCB246D7EBE}" dt="2025-03-26T18:33:11.240" v="6432" actId="1076"/>
          <ac:picMkLst>
            <pc:docMk/>
            <pc:sldMk cId="3564279755" sldId="422"/>
            <ac:picMk id="7" creationId="{43F9A991-E2B3-BB72-6BD6-722CC5E79D30}"/>
          </ac:picMkLst>
        </pc:picChg>
        <pc:picChg chg="add mod">
          <ac:chgData name="James Cross" userId="76e218fe3d83c47c" providerId="LiveId" clId="{22722844-7410-439D-B6C1-FBCB246D7EBE}" dt="2025-03-12T18:33:18.644" v="2146" actId="1076"/>
          <ac:picMkLst>
            <pc:docMk/>
            <pc:sldMk cId="3564279755" sldId="422"/>
            <ac:picMk id="14" creationId="{0FCB6F67-9DC1-01D6-B616-7EC3CE452CCE}"/>
          </ac:picMkLst>
        </pc:picChg>
      </pc:sldChg>
      <pc:sldChg chg="addSp delSp modSp new mod">
        <pc:chgData name="James Cross" userId="76e218fe3d83c47c" providerId="LiveId" clId="{22722844-7410-439D-B6C1-FBCB246D7EBE}" dt="2025-03-26T18:52:06.717" v="7035" actId="1076"/>
        <pc:sldMkLst>
          <pc:docMk/>
          <pc:sldMk cId="3860435508" sldId="423"/>
        </pc:sldMkLst>
        <pc:spChg chg="mod">
          <ac:chgData name="James Cross" userId="76e218fe3d83c47c" providerId="LiveId" clId="{22722844-7410-439D-B6C1-FBCB246D7EBE}" dt="2025-03-12T18:34:29.243" v="2233" actId="20577"/>
          <ac:spMkLst>
            <pc:docMk/>
            <pc:sldMk cId="3860435508" sldId="423"/>
            <ac:spMk id="2" creationId="{3A58EE62-BD37-D964-60CB-31E7CA166295}"/>
          </ac:spMkLst>
        </pc:spChg>
        <pc:spChg chg="mod">
          <ac:chgData name="James Cross" userId="76e218fe3d83c47c" providerId="LiveId" clId="{22722844-7410-439D-B6C1-FBCB246D7EBE}" dt="2025-03-26T18:51:59.528" v="7031" actId="20577"/>
          <ac:spMkLst>
            <pc:docMk/>
            <pc:sldMk cId="3860435508" sldId="423"/>
            <ac:spMk id="3" creationId="{BC32A650-1C1B-C041-C809-B915AF2C36D9}"/>
          </ac:spMkLst>
        </pc:spChg>
        <pc:picChg chg="add mod">
          <ac:chgData name="James Cross" userId="76e218fe3d83c47c" providerId="LiveId" clId="{22722844-7410-439D-B6C1-FBCB246D7EBE}" dt="2025-03-26T18:52:04.997" v="7034" actId="1076"/>
          <ac:picMkLst>
            <pc:docMk/>
            <pc:sldMk cId="3860435508" sldId="423"/>
            <ac:picMk id="8" creationId="{8F6073D8-A0A7-80D4-8FE7-562BA2B0BCED}"/>
          </ac:picMkLst>
        </pc:picChg>
        <pc:picChg chg="add mod modCrop">
          <ac:chgData name="James Cross" userId="76e218fe3d83c47c" providerId="LiveId" clId="{22722844-7410-439D-B6C1-FBCB246D7EBE}" dt="2025-03-26T18:52:06.717" v="7035" actId="1076"/>
          <ac:picMkLst>
            <pc:docMk/>
            <pc:sldMk cId="3860435508" sldId="423"/>
            <ac:picMk id="12" creationId="{3AA1422C-AD09-B9F5-63D8-70A0A5E1A828}"/>
          </ac:picMkLst>
        </pc:picChg>
      </pc:sldChg>
      <pc:sldChg chg="addSp delSp modSp new del mod ord modShow">
        <pc:chgData name="James Cross" userId="76e218fe3d83c47c" providerId="LiveId" clId="{22722844-7410-439D-B6C1-FBCB246D7EBE}" dt="2025-03-26T18:33:15.093" v="6433" actId="47"/>
        <pc:sldMkLst>
          <pc:docMk/>
          <pc:sldMk cId="834982310" sldId="424"/>
        </pc:sldMkLst>
      </pc:sldChg>
      <pc:sldChg chg="modSp new del mod">
        <pc:chgData name="James Cross" userId="76e218fe3d83c47c" providerId="LiveId" clId="{22722844-7410-439D-B6C1-FBCB246D7EBE}" dt="2025-04-01T21:57:03.939" v="7635" actId="47"/>
        <pc:sldMkLst>
          <pc:docMk/>
          <pc:sldMk cId="3636053424" sldId="425"/>
        </pc:sldMkLst>
      </pc:sldChg>
      <pc:sldChg chg="addSp modSp add del mod">
        <pc:chgData name="James Cross" userId="76e218fe3d83c47c" providerId="LiveId" clId="{22722844-7410-439D-B6C1-FBCB246D7EBE}" dt="2025-03-26T15:49:16.565" v="5610" actId="2696"/>
        <pc:sldMkLst>
          <pc:docMk/>
          <pc:sldMk cId="3982425003" sldId="426"/>
        </pc:sldMkLst>
      </pc:sldChg>
      <pc:sldChg chg="addSp delSp modSp new mod ord">
        <pc:chgData name="James Cross" userId="76e218fe3d83c47c" providerId="LiveId" clId="{22722844-7410-439D-B6C1-FBCB246D7EBE}" dt="2025-04-02T01:29:18.568" v="9153" actId="20577"/>
        <pc:sldMkLst>
          <pc:docMk/>
          <pc:sldMk cId="543718247" sldId="427"/>
        </pc:sldMkLst>
        <pc:spChg chg="mod">
          <ac:chgData name="James Cross" userId="76e218fe3d83c47c" providerId="LiveId" clId="{22722844-7410-439D-B6C1-FBCB246D7EBE}" dt="2025-03-25T03:57:19.998" v="4442" actId="20577"/>
          <ac:spMkLst>
            <pc:docMk/>
            <pc:sldMk cId="543718247" sldId="427"/>
            <ac:spMk id="2" creationId="{57A31939-1ADE-A726-42FF-8D9F49366048}"/>
          </ac:spMkLst>
        </pc:spChg>
        <pc:spChg chg="mod">
          <ac:chgData name="James Cross" userId="76e218fe3d83c47c" providerId="LiveId" clId="{22722844-7410-439D-B6C1-FBCB246D7EBE}" dt="2025-04-02T01:29:18.568" v="9153" actId="20577"/>
          <ac:spMkLst>
            <pc:docMk/>
            <pc:sldMk cId="543718247" sldId="427"/>
            <ac:spMk id="3" creationId="{EEA1049A-BE8C-4837-4B89-60B82CF8A3B8}"/>
          </ac:spMkLst>
        </pc:spChg>
        <pc:picChg chg="add mod ord">
          <ac:chgData name="James Cross" userId="76e218fe3d83c47c" providerId="LiveId" clId="{22722844-7410-439D-B6C1-FBCB246D7EBE}" dt="2025-03-26T18:34:53.651" v="6482" actId="1076"/>
          <ac:picMkLst>
            <pc:docMk/>
            <pc:sldMk cId="543718247" sldId="427"/>
            <ac:picMk id="7" creationId="{1ADDFFF9-9B5E-95C3-52BE-2E3FD7F2B5E9}"/>
          </ac:picMkLst>
        </pc:picChg>
        <pc:picChg chg="add mod">
          <ac:chgData name="James Cross" userId="76e218fe3d83c47c" providerId="LiveId" clId="{22722844-7410-439D-B6C1-FBCB246D7EBE}" dt="2025-03-26T18:34:57.712" v="6485" actId="1076"/>
          <ac:picMkLst>
            <pc:docMk/>
            <pc:sldMk cId="543718247" sldId="427"/>
            <ac:picMk id="9" creationId="{E4F14A1F-786C-2CCC-9B42-B9283EA6C042}"/>
          </ac:picMkLst>
        </pc:picChg>
      </pc:sldChg>
      <pc:sldChg chg="modSp new del mod">
        <pc:chgData name="James Cross" userId="76e218fe3d83c47c" providerId="LiveId" clId="{22722844-7410-439D-B6C1-FBCB246D7EBE}" dt="2025-03-25T03:41:59.443" v="4133" actId="47"/>
        <pc:sldMkLst>
          <pc:docMk/>
          <pc:sldMk cId="4108591164" sldId="427"/>
        </pc:sldMkLst>
      </pc:sldChg>
      <pc:sldChg chg="modSp new del mod">
        <pc:chgData name="James Cross" userId="76e218fe3d83c47c" providerId="LiveId" clId="{22722844-7410-439D-B6C1-FBCB246D7EBE}" dt="2025-04-02T00:57:33.408" v="9044" actId="47"/>
        <pc:sldMkLst>
          <pc:docMk/>
          <pc:sldMk cId="4039745322" sldId="428"/>
        </pc:sldMkLst>
      </pc:sldChg>
      <pc:sldChg chg="addSp modSp add mod">
        <pc:chgData name="James Cross" userId="76e218fe3d83c47c" providerId="LiveId" clId="{22722844-7410-439D-B6C1-FBCB246D7EBE}" dt="2025-04-02T01:15:42.580" v="9104" actId="20577"/>
        <pc:sldMkLst>
          <pc:docMk/>
          <pc:sldMk cId="2878887838" sldId="429"/>
        </pc:sldMkLst>
        <pc:spChg chg="add mod">
          <ac:chgData name="James Cross" userId="76e218fe3d83c47c" providerId="LiveId" clId="{22722844-7410-439D-B6C1-FBCB246D7EBE}" dt="2025-03-26T15:44:01.495" v="5488" actId="1076"/>
          <ac:spMkLst>
            <pc:docMk/>
            <pc:sldMk cId="2878887838" sldId="429"/>
            <ac:spMk id="3" creationId="{DB362F93-BBF5-6DEB-4881-281EE55F7517}"/>
          </ac:spMkLst>
        </pc:spChg>
        <pc:spChg chg="add mod">
          <ac:chgData name="James Cross" userId="76e218fe3d83c47c" providerId="LiveId" clId="{22722844-7410-439D-B6C1-FBCB246D7EBE}" dt="2025-03-26T15:46:12.915" v="5521" actId="20577"/>
          <ac:spMkLst>
            <pc:docMk/>
            <pc:sldMk cId="2878887838" sldId="429"/>
            <ac:spMk id="5" creationId="{1AE71472-EB87-BE8F-892B-5F3D13A938EF}"/>
          </ac:spMkLst>
        </pc:spChg>
        <pc:spChg chg="mod">
          <ac:chgData name="James Cross" userId="76e218fe3d83c47c" providerId="LiveId" clId="{22722844-7410-439D-B6C1-FBCB246D7EBE}" dt="2025-03-26T15:44:14.981" v="5495" actId="1076"/>
          <ac:spMkLst>
            <pc:docMk/>
            <pc:sldMk cId="2878887838" sldId="429"/>
            <ac:spMk id="6" creationId="{B16F3C77-04B9-6984-6664-DDB2A0978681}"/>
          </ac:spMkLst>
        </pc:spChg>
        <pc:spChg chg="add mod">
          <ac:chgData name="James Cross" userId="76e218fe3d83c47c" providerId="LiveId" clId="{22722844-7410-439D-B6C1-FBCB246D7EBE}" dt="2025-03-26T15:46:31.128" v="5539" actId="20577"/>
          <ac:spMkLst>
            <pc:docMk/>
            <pc:sldMk cId="2878887838" sldId="429"/>
            <ac:spMk id="7" creationId="{83338BE8-EA2F-1BA5-268A-96B1A559A2A1}"/>
          </ac:spMkLst>
        </pc:spChg>
        <pc:spChg chg="add mod">
          <ac:chgData name="James Cross" userId="76e218fe3d83c47c" providerId="LiveId" clId="{22722844-7410-439D-B6C1-FBCB246D7EBE}" dt="2025-03-26T15:43:56.133" v="5487"/>
          <ac:spMkLst>
            <pc:docMk/>
            <pc:sldMk cId="2878887838" sldId="429"/>
            <ac:spMk id="8" creationId="{F7F38FFF-9D19-32E4-98A3-F03F533E8CCD}"/>
          </ac:spMkLst>
        </pc:spChg>
        <pc:spChg chg="add mod">
          <ac:chgData name="James Cross" userId="76e218fe3d83c47c" providerId="LiveId" clId="{22722844-7410-439D-B6C1-FBCB246D7EBE}" dt="2025-03-26T15:43:56.133" v="5487"/>
          <ac:spMkLst>
            <pc:docMk/>
            <pc:sldMk cId="2878887838" sldId="429"/>
            <ac:spMk id="9" creationId="{1B894B3E-02F4-6600-F709-35F061970C42}"/>
          </ac:spMkLst>
        </pc:spChg>
        <pc:spChg chg="add mod">
          <ac:chgData name="James Cross" userId="76e218fe3d83c47c" providerId="LiveId" clId="{22722844-7410-439D-B6C1-FBCB246D7EBE}" dt="2025-03-26T15:48:42.743" v="5603" actId="1076"/>
          <ac:spMkLst>
            <pc:docMk/>
            <pc:sldMk cId="2878887838" sldId="429"/>
            <ac:spMk id="29" creationId="{DB426546-16B4-C54E-405A-5F37A2756472}"/>
          </ac:spMkLst>
        </pc:spChg>
        <pc:spChg chg="add mod">
          <ac:chgData name="James Cross" userId="76e218fe3d83c47c" providerId="LiveId" clId="{22722844-7410-439D-B6C1-FBCB246D7EBE}" dt="2025-03-26T15:46:53.547" v="5554" actId="1076"/>
          <ac:spMkLst>
            <pc:docMk/>
            <pc:sldMk cId="2878887838" sldId="429"/>
            <ac:spMk id="31" creationId="{98E429E8-AD7C-FA40-3B87-2C70F00D4C69}"/>
          </ac:spMkLst>
        </pc:spChg>
        <pc:spChg chg="mod">
          <ac:chgData name="James Cross" userId="76e218fe3d83c47c" providerId="LiveId" clId="{22722844-7410-439D-B6C1-FBCB246D7EBE}" dt="2025-04-02T01:15:42.580" v="9104" actId="20577"/>
          <ac:spMkLst>
            <pc:docMk/>
            <pc:sldMk cId="2878887838" sldId="429"/>
            <ac:spMk id="44" creationId="{89D69B95-B7FD-0E3E-E7AC-118A512CD15F}"/>
          </ac:spMkLst>
        </pc:spChg>
        <pc:cxnChg chg="add mod">
          <ac:chgData name="James Cross" userId="76e218fe3d83c47c" providerId="LiveId" clId="{22722844-7410-439D-B6C1-FBCB246D7EBE}" dt="2025-03-26T15:45:35.369" v="5511" actId="208"/>
          <ac:cxnSpMkLst>
            <pc:docMk/>
            <pc:sldMk cId="2878887838" sldId="429"/>
            <ac:cxnSpMk id="10" creationId="{8FF49BDE-860D-8464-64C7-88C1D8D38B69}"/>
          </ac:cxnSpMkLst>
        </pc:cxnChg>
        <pc:cxnChg chg="add mod">
          <ac:chgData name="James Cross" userId="76e218fe3d83c47c" providerId="LiveId" clId="{22722844-7410-439D-B6C1-FBCB246D7EBE}" dt="2025-03-26T15:45:35.369" v="5511" actId="208"/>
          <ac:cxnSpMkLst>
            <pc:docMk/>
            <pc:sldMk cId="2878887838" sldId="429"/>
            <ac:cxnSpMk id="11" creationId="{E64C71D0-6A36-12EE-F45D-8AD5024A33B3}"/>
          </ac:cxnSpMkLst>
        </pc:cxnChg>
        <pc:cxnChg chg="mod">
          <ac:chgData name="James Cross" userId="76e218fe3d83c47c" providerId="LiveId" clId="{22722844-7410-439D-B6C1-FBCB246D7EBE}" dt="2025-03-26T15:45:35.369" v="5511" actId="208"/>
          <ac:cxnSpMkLst>
            <pc:docMk/>
            <pc:sldMk cId="2878887838" sldId="429"/>
            <ac:cxnSpMk id="12" creationId="{7BC60902-8225-F051-B1AF-1C6551750EE2}"/>
          </ac:cxnSpMkLst>
        </pc:cxnChg>
        <pc:cxnChg chg="add mod">
          <ac:chgData name="James Cross" userId="76e218fe3d83c47c" providerId="LiveId" clId="{22722844-7410-439D-B6C1-FBCB246D7EBE}" dt="2025-03-26T15:45:35.369" v="5511" actId="208"/>
          <ac:cxnSpMkLst>
            <pc:docMk/>
            <pc:sldMk cId="2878887838" sldId="429"/>
            <ac:cxnSpMk id="13" creationId="{4C958191-7A10-E31E-762E-B5A26020FEC8}"/>
          </ac:cxnSpMkLst>
        </pc:cxnChg>
        <pc:cxnChg chg="add mod">
          <ac:chgData name="James Cross" userId="76e218fe3d83c47c" providerId="LiveId" clId="{22722844-7410-439D-B6C1-FBCB246D7EBE}" dt="2025-03-26T15:45:35.369" v="5511" actId="208"/>
          <ac:cxnSpMkLst>
            <pc:docMk/>
            <pc:sldMk cId="2878887838" sldId="429"/>
            <ac:cxnSpMk id="14" creationId="{69B35FDA-F9D1-C697-AEF3-71E3995B9134}"/>
          </ac:cxnSpMkLst>
        </pc:cxnChg>
        <pc:cxnChg chg="add mod">
          <ac:chgData name="James Cross" userId="76e218fe3d83c47c" providerId="LiveId" clId="{22722844-7410-439D-B6C1-FBCB246D7EBE}" dt="2025-03-26T15:46:22.959" v="5529" actId="14100"/>
          <ac:cxnSpMkLst>
            <pc:docMk/>
            <pc:sldMk cId="2878887838" sldId="429"/>
            <ac:cxnSpMk id="15" creationId="{85179724-C74F-C5A6-0156-93876CAACDFA}"/>
          </ac:cxnSpMkLst>
        </pc:cxnChg>
        <pc:cxnChg chg="mod">
          <ac:chgData name="James Cross" userId="76e218fe3d83c47c" providerId="LiveId" clId="{22722844-7410-439D-B6C1-FBCB246D7EBE}" dt="2025-03-26T15:48:04.452" v="5557" actId="14100"/>
          <ac:cxnSpMkLst>
            <pc:docMk/>
            <pc:sldMk cId="2878887838" sldId="429"/>
            <ac:cxnSpMk id="16" creationId="{3B18F23B-7DF1-5348-4DB4-7C19AF9C0F05}"/>
          </ac:cxnSpMkLst>
        </pc:cxnChg>
        <pc:cxnChg chg="add mod">
          <ac:chgData name="James Cross" userId="76e218fe3d83c47c" providerId="LiveId" clId="{22722844-7410-439D-B6C1-FBCB246D7EBE}" dt="2025-03-26T15:48:44.409" v="5604" actId="14100"/>
          <ac:cxnSpMkLst>
            <pc:docMk/>
            <pc:sldMk cId="2878887838" sldId="429"/>
            <ac:cxnSpMk id="30" creationId="{710ABB24-0471-C33D-0A5C-D7631F7C3075}"/>
          </ac:cxnSpMkLst>
        </pc:cxnChg>
        <pc:cxnChg chg="add mod">
          <ac:chgData name="James Cross" userId="76e218fe3d83c47c" providerId="LiveId" clId="{22722844-7410-439D-B6C1-FBCB246D7EBE}" dt="2025-03-26T15:47:00.868" v="5556" actId="14100"/>
          <ac:cxnSpMkLst>
            <pc:docMk/>
            <pc:sldMk cId="2878887838" sldId="429"/>
            <ac:cxnSpMk id="32" creationId="{810104E1-AC13-F495-B172-5395905A76A3}"/>
          </ac:cxnSpMkLst>
        </pc:cxnChg>
      </pc:sldChg>
      <pc:sldChg chg="addSp delSp modSp add mod">
        <pc:chgData name="James Cross" userId="76e218fe3d83c47c" providerId="LiveId" clId="{22722844-7410-439D-B6C1-FBCB246D7EBE}" dt="2025-04-02T01:29:10.105" v="9151" actId="20577"/>
        <pc:sldMkLst>
          <pc:docMk/>
          <pc:sldMk cId="268000179" sldId="430"/>
        </pc:sldMkLst>
        <pc:spChg chg="mod">
          <ac:chgData name="James Cross" userId="76e218fe3d83c47c" providerId="LiveId" clId="{22722844-7410-439D-B6C1-FBCB246D7EBE}" dt="2025-03-26T17:53:51.403" v="5926" actId="20577"/>
          <ac:spMkLst>
            <pc:docMk/>
            <pc:sldMk cId="268000179" sldId="430"/>
            <ac:spMk id="2" creationId="{C079494C-056C-FB17-024A-B9AE5A1A8074}"/>
          </ac:spMkLst>
        </pc:spChg>
        <pc:spChg chg="add del mod">
          <ac:chgData name="James Cross" userId="76e218fe3d83c47c" providerId="LiveId" clId="{22722844-7410-439D-B6C1-FBCB246D7EBE}" dt="2025-04-02T01:29:10.105" v="9151" actId="20577"/>
          <ac:spMkLst>
            <pc:docMk/>
            <pc:sldMk cId="268000179" sldId="430"/>
            <ac:spMk id="3" creationId="{EEF5BA62-6E96-8886-69DD-0951AF3609F2}"/>
          </ac:spMkLst>
        </pc:spChg>
        <pc:spChg chg="add">
          <ac:chgData name="James Cross" userId="76e218fe3d83c47c" providerId="LiveId" clId="{22722844-7410-439D-B6C1-FBCB246D7EBE}" dt="2025-04-02T01:29:00.703" v="9146"/>
          <ac:spMkLst>
            <pc:docMk/>
            <pc:sldMk cId="268000179" sldId="430"/>
            <ac:spMk id="5" creationId="{3EC1D3AF-63D7-50BB-2572-78B8C8660696}"/>
          </ac:spMkLst>
        </pc:spChg>
      </pc:sldChg>
      <pc:sldChg chg="new del">
        <pc:chgData name="James Cross" userId="76e218fe3d83c47c" providerId="LiveId" clId="{22722844-7410-439D-B6C1-FBCB246D7EBE}" dt="2025-04-02T00:27:22.376" v="7881" actId="47"/>
        <pc:sldMkLst>
          <pc:docMk/>
          <pc:sldMk cId="1656922795" sldId="431"/>
        </pc:sldMkLst>
      </pc:sldChg>
      <pc:sldChg chg="modSp new del mod modShow">
        <pc:chgData name="James Cross" userId="76e218fe3d83c47c" providerId="LiveId" clId="{22722844-7410-439D-B6C1-FBCB246D7EBE}" dt="2025-04-02T01:09:54.640" v="9053" actId="47"/>
        <pc:sldMkLst>
          <pc:docMk/>
          <pc:sldMk cId="4179554635" sldId="432"/>
        </pc:sldMkLst>
      </pc:sldChg>
      <pc:sldChg chg="modSp new del mod">
        <pc:chgData name="James Cross" userId="76e218fe3d83c47c" providerId="LiveId" clId="{22722844-7410-439D-B6C1-FBCB246D7EBE}" dt="2025-04-02T00:24:48.488" v="7762" actId="47"/>
        <pc:sldMkLst>
          <pc:docMk/>
          <pc:sldMk cId="1234165683" sldId="433"/>
        </pc:sldMkLst>
        <pc:spChg chg="mod">
          <ac:chgData name="James Cross" userId="76e218fe3d83c47c" providerId="LiveId" clId="{22722844-7410-439D-B6C1-FBCB246D7EBE}" dt="2025-04-01T21:57:21.157" v="7659" actId="20577"/>
          <ac:spMkLst>
            <pc:docMk/>
            <pc:sldMk cId="1234165683" sldId="433"/>
            <ac:spMk id="2" creationId="{5F920AEA-1964-B4CB-5B70-79FBD2B86313}"/>
          </ac:spMkLst>
        </pc:spChg>
      </pc:sldChg>
      <pc:sldChg chg="modSp new mod modNotesTx">
        <pc:chgData name="James Cross" userId="76e218fe3d83c47c" providerId="LiveId" clId="{22722844-7410-439D-B6C1-FBCB246D7EBE}" dt="2025-04-02T00:40:12.291" v="8144" actId="20577"/>
        <pc:sldMkLst>
          <pc:docMk/>
          <pc:sldMk cId="3742331273" sldId="434"/>
        </pc:sldMkLst>
        <pc:spChg chg="mod">
          <ac:chgData name="James Cross" userId="76e218fe3d83c47c" providerId="LiveId" clId="{22722844-7410-439D-B6C1-FBCB246D7EBE}" dt="2025-04-02T00:23:08.924" v="7681" actId="20577"/>
          <ac:spMkLst>
            <pc:docMk/>
            <pc:sldMk cId="3742331273" sldId="434"/>
            <ac:spMk id="2" creationId="{0A97548E-9666-4848-1176-7DBEB1038CC2}"/>
          </ac:spMkLst>
        </pc:spChg>
        <pc:spChg chg="mod">
          <ac:chgData name="James Cross" userId="76e218fe3d83c47c" providerId="LiveId" clId="{22722844-7410-439D-B6C1-FBCB246D7EBE}" dt="2025-04-02T00:40:12.291" v="8144" actId="20577"/>
          <ac:spMkLst>
            <pc:docMk/>
            <pc:sldMk cId="3742331273" sldId="434"/>
            <ac:spMk id="3" creationId="{2B072237-C58F-42B1-F92E-9DAD06383CB0}"/>
          </ac:spMkLst>
        </pc:spChg>
      </pc:sldChg>
      <pc:sldChg chg="addSp delSp modSp new mod ord">
        <pc:chgData name="James Cross" userId="76e218fe3d83c47c" providerId="LiveId" clId="{22722844-7410-439D-B6C1-FBCB246D7EBE}" dt="2025-04-02T01:02:08.161" v="9052" actId="1076"/>
        <pc:sldMkLst>
          <pc:docMk/>
          <pc:sldMk cId="1550109922" sldId="435"/>
        </pc:sldMkLst>
        <pc:spChg chg="mod">
          <ac:chgData name="James Cross" userId="76e218fe3d83c47c" providerId="LiveId" clId="{22722844-7410-439D-B6C1-FBCB246D7EBE}" dt="2025-04-02T00:43:41.557" v="8240" actId="20577"/>
          <ac:spMkLst>
            <pc:docMk/>
            <pc:sldMk cId="1550109922" sldId="435"/>
            <ac:spMk id="2" creationId="{B2E1BA2C-FE51-EDD1-5916-E0835E799929}"/>
          </ac:spMkLst>
        </pc:spChg>
        <pc:spChg chg="del">
          <ac:chgData name="James Cross" userId="76e218fe3d83c47c" providerId="LiveId" clId="{22722844-7410-439D-B6C1-FBCB246D7EBE}" dt="2025-04-02T00:44:08.687" v="8241" actId="3680"/>
          <ac:spMkLst>
            <pc:docMk/>
            <pc:sldMk cId="1550109922" sldId="435"/>
            <ac:spMk id="3" creationId="{9C1B7BB9-FE0C-16A4-AC1C-38B5E9CE8A09}"/>
          </ac:spMkLst>
        </pc:spChg>
        <pc:spChg chg="add mod">
          <ac:chgData name="James Cross" userId="76e218fe3d83c47c" providerId="LiveId" clId="{22722844-7410-439D-B6C1-FBCB246D7EBE}" dt="2025-04-02T01:01:57.190" v="9051" actId="1076"/>
          <ac:spMkLst>
            <pc:docMk/>
            <pc:sldMk cId="1550109922" sldId="435"/>
            <ac:spMk id="7" creationId="{4605E395-F65C-B893-138B-C9A35AB557E4}"/>
          </ac:spMkLst>
        </pc:spChg>
        <pc:spChg chg="add mod">
          <ac:chgData name="James Cross" userId="76e218fe3d83c47c" providerId="LiveId" clId="{22722844-7410-439D-B6C1-FBCB246D7EBE}" dt="2025-04-02T01:02:08.161" v="9052" actId="1076"/>
          <ac:spMkLst>
            <pc:docMk/>
            <pc:sldMk cId="1550109922" sldId="435"/>
            <ac:spMk id="9" creationId="{F7837009-B044-845F-9930-154833B69E49}"/>
          </ac:spMkLst>
        </pc:spChg>
        <pc:graphicFrameChg chg="add mod ord modGraphic">
          <ac:chgData name="James Cross" userId="76e218fe3d83c47c" providerId="LiveId" clId="{22722844-7410-439D-B6C1-FBCB246D7EBE}" dt="2025-04-02T00:57:25.622" v="9043" actId="114"/>
          <ac:graphicFrameMkLst>
            <pc:docMk/>
            <pc:sldMk cId="1550109922" sldId="435"/>
            <ac:graphicFrameMk id="5" creationId="{58A45DA1-D578-351B-79EE-E052950F25F8}"/>
          </ac:graphicFrameMkLst>
        </pc:graphicFrameChg>
        <pc:picChg chg="add mod">
          <ac:chgData name="James Cross" userId="76e218fe3d83c47c" providerId="LiveId" clId="{22722844-7410-439D-B6C1-FBCB246D7EBE}" dt="2025-04-02T00:59:57.758" v="9050" actId="1076"/>
          <ac:picMkLst>
            <pc:docMk/>
            <pc:sldMk cId="1550109922" sldId="435"/>
            <ac:picMk id="10" creationId="{01DBBFDD-B6C9-DAA6-4751-A7F85D07172D}"/>
          </ac:picMkLst>
        </pc:picChg>
      </pc:sldChg>
      <pc:sldChg chg="modSp new del mod">
        <pc:chgData name="James Cross" userId="76e218fe3d83c47c" providerId="LiveId" clId="{22722844-7410-439D-B6C1-FBCB246D7EBE}" dt="2025-04-02T00:29:02.262" v="7908" actId="47"/>
        <pc:sldMkLst>
          <pc:docMk/>
          <pc:sldMk cId="1623728479" sldId="435"/>
        </pc:sldMkLst>
        <pc:spChg chg="mod">
          <ac:chgData name="James Cross" userId="76e218fe3d83c47c" providerId="LiveId" clId="{22722844-7410-439D-B6C1-FBCB246D7EBE}" dt="2025-04-02T00:25:03.209" v="7775" actId="20577"/>
          <ac:spMkLst>
            <pc:docMk/>
            <pc:sldMk cId="1623728479" sldId="435"/>
            <ac:spMk id="2" creationId="{BC6147B6-B91D-2D49-5DCA-18F63FAB4902}"/>
          </ac:spMkLst>
        </pc:spChg>
        <pc:spChg chg="mod">
          <ac:chgData name="James Cross" userId="76e218fe3d83c47c" providerId="LiveId" clId="{22722844-7410-439D-B6C1-FBCB246D7EBE}" dt="2025-04-02T00:25:44.329" v="7874" actId="20577"/>
          <ac:spMkLst>
            <pc:docMk/>
            <pc:sldMk cId="1623728479" sldId="435"/>
            <ac:spMk id="3" creationId="{BF18C417-2B0D-FF5E-9B42-250DE6DB4533}"/>
          </ac:spMkLst>
        </pc:spChg>
      </pc:sldChg>
      <pc:sldChg chg="modSp new del mod">
        <pc:chgData name="James Cross" userId="76e218fe3d83c47c" providerId="LiveId" clId="{22722844-7410-439D-B6C1-FBCB246D7EBE}" dt="2025-04-02T00:34:39.239" v="7939" actId="47"/>
        <pc:sldMkLst>
          <pc:docMk/>
          <pc:sldMk cId="3594161682" sldId="435"/>
        </pc:sldMkLst>
        <pc:spChg chg="mod">
          <ac:chgData name="James Cross" userId="76e218fe3d83c47c" providerId="LiveId" clId="{22722844-7410-439D-B6C1-FBCB246D7EBE}" dt="2025-04-02T00:34:25.993" v="7938" actId="20577"/>
          <ac:spMkLst>
            <pc:docMk/>
            <pc:sldMk cId="3594161682" sldId="435"/>
            <ac:spMk id="2" creationId="{4FB2C212-AFE3-1B6F-BC3E-EEA2D5F261FA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0"/>
            <a:ext cx="2972421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172" tIns="46587" rIns="93172" bIns="46587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Arial" charset="0"/>
                <a:ea typeface="ＭＳ Ｐゴシック" pitchFamily="80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632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5579" y="0"/>
            <a:ext cx="2972421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172" tIns="46587" rIns="93172" bIns="46587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Arial" charset="0"/>
                <a:ea typeface="ＭＳ Ｐゴシック" pitchFamily="80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632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1" y="8831264"/>
            <a:ext cx="2972421" cy="46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172" tIns="46587" rIns="93172" bIns="46587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Arial" charset="0"/>
                <a:ea typeface="ＭＳ Ｐゴシック" pitchFamily="80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632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5579" y="8831264"/>
            <a:ext cx="2972421" cy="46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172" tIns="46587" rIns="93172" bIns="46587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Arial" charset="0"/>
                <a:ea typeface="ＭＳ Ｐゴシック" pitchFamily="80" charset="-128"/>
                <a:cs typeface="+mn-cs"/>
              </a:defRPr>
            </a:lvl1pPr>
          </a:lstStyle>
          <a:p>
            <a:pPr>
              <a:defRPr/>
            </a:pPr>
            <a:fld id="{9301CC6A-B4E8-405F-AE79-859651258FE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862302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0"/>
            <a:ext cx="2972421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172" tIns="46587" rIns="93172" bIns="46587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Arial" charset="0"/>
                <a:ea typeface="ＭＳ Ｐゴシック" pitchFamily="80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5579" y="0"/>
            <a:ext cx="2972421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172" tIns="46587" rIns="93172" bIns="46587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Arial" charset="0"/>
                <a:ea typeface="ＭＳ Ｐゴシック" pitchFamily="80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946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30200" y="696913"/>
            <a:ext cx="6197600" cy="34861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1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711" y="4416426"/>
            <a:ext cx="5028579" cy="4183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172" tIns="46587" rIns="93172" bIns="4658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1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1" y="8831264"/>
            <a:ext cx="2972421" cy="46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172" tIns="46587" rIns="93172" bIns="46587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Arial" charset="0"/>
                <a:ea typeface="ＭＳ Ｐゴシック" pitchFamily="80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5579" y="8831264"/>
            <a:ext cx="2972421" cy="46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172" tIns="46587" rIns="93172" bIns="46587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Arial" charset="0"/>
                <a:ea typeface="ＭＳ Ｐゴシック" pitchFamily="80" charset="-128"/>
                <a:cs typeface="+mn-cs"/>
              </a:defRPr>
            </a:lvl1pPr>
          </a:lstStyle>
          <a:p>
            <a:pPr>
              <a:defRPr/>
            </a:pPr>
            <a:fld id="{B7B05DEF-6DE7-4BF9-8DBB-FF904A788E5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358050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900" kern="1200">
        <a:solidFill>
          <a:schemeClr val="tx1"/>
        </a:solidFill>
        <a:latin typeface="Arial" charset="0"/>
        <a:ea typeface="ＭＳ Ｐゴシック" pitchFamily="80" charset="-128"/>
        <a:cs typeface="+mn-cs"/>
      </a:defRPr>
    </a:lvl1pPr>
    <a:lvl2pPr marL="342900" algn="l" rtl="0" eaLnBrk="0" fontAlgn="base" hangingPunct="0">
      <a:spcBef>
        <a:spcPct val="30000"/>
      </a:spcBef>
      <a:spcAft>
        <a:spcPct val="0"/>
      </a:spcAft>
      <a:defRPr sz="900" kern="1200">
        <a:solidFill>
          <a:schemeClr val="tx1"/>
        </a:solidFill>
        <a:latin typeface="Arial" charset="0"/>
        <a:ea typeface="ＭＳ Ｐゴシック" pitchFamily="80" charset="-128"/>
        <a:cs typeface="+mn-cs"/>
      </a:defRPr>
    </a:lvl2pPr>
    <a:lvl3pPr marL="685800" algn="l" rtl="0" eaLnBrk="0" fontAlgn="base" hangingPunct="0">
      <a:spcBef>
        <a:spcPct val="30000"/>
      </a:spcBef>
      <a:spcAft>
        <a:spcPct val="0"/>
      </a:spcAft>
      <a:defRPr sz="900" kern="1200">
        <a:solidFill>
          <a:schemeClr val="tx1"/>
        </a:solidFill>
        <a:latin typeface="Arial" charset="0"/>
        <a:ea typeface="ＭＳ Ｐゴシック" pitchFamily="80" charset="-128"/>
        <a:cs typeface="+mn-cs"/>
      </a:defRPr>
    </a:lvl3pPr>
    <a:lvl4pPr marL="1028700" algn="l" rtl="0" eaLnBrk="0" fontAlgn="base" hangingPunct="0">
      <a:spcBef>
        <a:spcPct val="30000"/>
      </a:spcBef>
      <a:spcAft>
        <a:spcPct val="0"/>
      </a:spcAft>
      <a:defRPr sz="900" kern="1200">
        <a:solidFill>
          <a:schemeClr val="tx1"/>
        </a:solidFill>
        <a:latin typeface="Arial" charset="0"/>
        <a:ea typeface="ＭＳ Ｐゴシック" pitchFamily="80" charset="-128"/>
        <a:cs typeface="+mn-cs"/>
      </a:defRPr>
    </a:lvl4pPr>
    <a:lvl5pPr marL="1371600" algn="l" rtl="0" eaLnBrk="0" fontAlgn="base" hangingPunct="0">
      <a:spcBef>
        <a:spcPct val="30000"/>
      </a:spcBef>
      <a:spcAft>
        <a:spcPct val="0"/>
      </a:spcAft>
      <a:defRPr sz="900" kern="1200">
        <a:solidFill>
          <a:schemeClr val="tx1"/>
        </a:solidFill>
        <a:latin typeface="Arial" charset="0"/>
        <a:ea typeface="ＭＳ Ｐゴシック" pitchFamily="80" charset="-128"/>
        <a:cs typeface="+mn-cs"/>
      </a:defRPr>
    </a:lvl5pPr>
    <a:lvl6pPr marL="17145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7B05DEF-6DE7-4BF9-8DBB-FF904A788E50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762961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What do we want to do at the </a:t>
            </a:r>
            <a:r>
              <a:rPr lang="en-US" dirty="0" err="1"/>
              <a:t>apark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7B05DEF-6DE7-4BF9-8DBB-FF904A788E50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289559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WHAT PROBLEM(S) ARE YOU TRYING TO ADDRESS!</a:t>
            </a:r>
            <a:br>
              <a:rPr lang="en-US" dirty="0"/>
            </a:br>
            <a:r>
              <a:rPr lang="en-US" dirty="0"/>
              <a:t>Python simulation and ROS2 in the loop simulation using Euler integration to simulate robot feedback. (not rigorous sims, enough to verify function)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7B05DEF-6DE7-4BF9-8DBB-FF904A788E50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916914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Sigma is the value at one standard deviation from the average. Represents positional uncertainty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7B05DEF-6DE7-4BF9-8DBB-FF904A788E50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114724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Herding is a type of autonomous behavior that is analogous to a dog herding a flock of sheep between paddocks. The problem contains herding agents and target agents that use an interaction dynamic to guide the target agents towards a goal location.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7B05DEF-6DE7-4BF9-8DBB-FF904A788E50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942546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We consider everything as a point mass. Just give it velocity commands and receive position updates. This allows controllers to be widely applicable but require additional implementation work to transform sensor inputs and control outputs.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7B05DEF-6DE7-4BF9-8DBB-FF904A788E50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154813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7B05DEF-6DE7-4BF9-8DBB-FF904A788E50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535170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Drones cant fly over rovers and lose altitude hold when pitching to translate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7B05DEF-6DE7-4BF9-8DBB-FF904A788E50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737973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 bwMode="auto">
          <a:xfrm>
            <a:off x="1555" y="-19050"/>
            <a:ext cx="9144000" cy="4385883"/>
          </a:xfrm>
          <a:prstGeom prst="rect">
            <a:avLst/>
          </a:prstGeom>
          <a:solidFill>
            <a:srgbClr val="1B3D6C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80" charset="-128"/>
            </a:endParaRPr>
          </a:p>
        </p:txBody>
      </p:sp>
      <p:sp>
        <p:nvSpPr>
          <p:cNvPr id="9" name="Subtitle 2"/>
          <p:cNvSpPr txBox="1">
            <a:spLocks/>
          </p:cNvSpPr>
          <p:nvPr userDrawn="1"/>
        </p:nvSpPr>
        <p:spPr bwMode="auto">
          <a:xfrm>
            <a:off x="0" y="2647950"/>
            <a:ext cx="9144000" cy="1104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98B01"/>
              </a:buClr>
              <a:buFont typeface="Times" pitchFamily="18" charset="0"/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380DC"/>
              </a:buClr>
              <a:buFont typeface="Wingdings" pitchFamily="2" charset="2"/>
              <a:buChar char="§"/>
              <a:defRPr sz="2800">
                <a:solidFill>
                  <a:srgbClr val="4F4F4F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4F4F4F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Times" pitchFamily="18" charset="0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Font typeface="Times" pitchFamily="80" charset="0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Font typeface="Times" pitchFamily="80" charset="0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Font typeface="Times" pitchFamily="80" charset="0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Font typeface="Times" pitchFamily="80" charset="0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 algn="ctr" eaLnBrk="1" hangingPunct="1">
              <a:buClr>
                <a:srgbClr val="00529B"/>
              </a:buClr>
              <a:buNone/>
            </a:pPr>
            <a:r>
              <a:rPr lang="en-US" altLang="en-US" sz="1600" b="1" kern="0">
                <a:solidFill>
                  <a:schemeClr val="bg1"/>
                </a:solidFill>
                <a:latin typeface="+mj-lt"/>
              </a:rPr>
              <a:t>Author</a:t>
            </a:r>
          </a:p>
          <a:p>
            <a:pPr marL="0" indent="0" algn="ctr" eaLnBrk="1" hangingPunct="1">
              <a:buClr>
                <a:srgbClr val="00529B"/>
              </a:buClr>
              <a:buNone/>
            </a:pPr>
            <a:r>
              <a:rPr lang="en-US" altLang="en-US" sz="1600" b="1" kern="0">
                <a:solidFill>
                  <a:schemeClr val="bg1"/>
                </a:solidFill>
                <a:latin typeface="+mj-lt"/>
              </a:rPr>
              <a:t>Company/Organization</a:t>
            </a:r>
          </a:p>
          <a:p>
            <a:pPr marL="0" indent="0" algn="ctr" eaLnBrk="1" hangingPunct="1">
              <a:buClr>
                <a:srgbClr val="00529B"/>
              </a:buClr>
              <a:buNone/>
            </a:pPr>
            <a:r>
              <a:rPr lang="en-US" altLang="en-US" sz="1600" kern="0">
                <a:solidFill>
                  <a:schemeClr val="bg1"/>
                </a:solidFill>
                <a:latin typeface="+mj-lt"/>
              </a:rPr>
              <a:t>Conference Name, Conference Dates</a:t>
            </a:r>
          </a:p>
          <a:p>
            <a:pPr marL="0" indent="0" algn="ctr" eaLnBrk="1" hangingPunct="1">
              <a:buClr>
                <a:srgbClr val="00529B"/>
              </a:buClr>
              <a:buNone/>
            </a:pPr>
            <a:r>
              <a:rPr lang="en-US" altLang="en-US" sz="1600" kern="0">
                <a:solidFill>
                  <a:schemeClr val="bg1"/>
                </a:solidFill>
                <a:latin typeface="+mj-lt"/>
              </a:rPr>
              <a:t>Conference Location</a:t>
            </a:r>
          </a:p>
          <a:p>
            <a:pPr>
              <a:buClr>
                <a:srgbClr val="00529B"/>
              </a:buClr>
              <a:buFont typeface="Wingdings" charset="2"/>
              <a:buChar char="Ø"/>
            </a:pPr>
            <a:endParaRPr lang="en-US" sz="2400" kern="0"/>
          </a:p>
        </p:txBody>
      </p:sp>
      <p:sp>
        <p:nvSpPr>
          <p:cNvPr id="10" name="Title 1"/>
          <p:cNvSpPr txBox="1">
            <a:spLocks/>
          </p:cNvSpPr>
          <p:nvPr userDrawn="1"/>
        </p:nvSpPr>
        <p:spPr bwMode="auto">
          <a:xfrm>
            <a:off x="0" y="742950"/>
            <a:ext cx="91440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68580" tIns="34290" rIns="68580" bIns="3429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  <a:ea typeface="ＭＳ Ｐゴシック" pitchFamily="80" charset="-128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  <a:ea typeface="ＭＳ Ｐゴシック" pitchFamily="80" charset="-128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  <a:ea typeface="ＭＳ Ｐゴシック" pitchFamily="80" charset="-128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  <a:ea typeface="ＭＳ Ｐゴシック" pitchFamily="80" charset="-128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  <a:ea typeface="ＭＳ Ｐゴシック" pitchFamily="80" charset="-128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  <a:ea typeface="ＭＳ Ｐゴシック" pitchFamily="80" charset="-128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  <a:ea typeface="ＭＳ Ｐゴシック" pitchFamily="80" charset="-128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  <a:ea typeface="ＭＳ Ｐゴシック" pitchFamily="80" charset="-128"/>
              </a:defRPr>
            </a:lvl9pPr>
          </a:lstStyle>
          <a:p>
            <a:pPr algn="ctr"/>
            <a:r>
              <a:rPr lang="en-US" sz="5400" b="1" kern="0">
                <a:solidFill>
                  <a:schemeClr val="bg1"/>
                </a:solidFill>
              </a:rPr>
              <a:t>Presentation Title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>
                <a:solidFill>
                  <a:schemeClr val="bg1"/>
                </a:solidFill>
                <a:latin typeface="Helvetica" charset="0"/>
                <a:ea typeface="Helvetica" charset="0"/>
                <a:cs typeface="Helvetica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342900" indent="-342900">
              <a:buClr>
                <a:srgbClr val="1B3D6C"/>
              </a:buClr>
              <a:buFont typeface="Wingdings" charset="2"/>
              <a:buChar char="Ø"/>
              <a:defRPr/>
            </a:lvl1pPr>
            <a:lvl2pPr marL="685800" indent="-342900">
              <a:buClr>
                <a:srgbClr val="1B3D6C"/>
              </a:buClr>
              <a:buFont typeface="Wingdings" charset="2"/>
              <a:buChar char="Ø"/>
              <a:defRPr/>
            </a:lvl2pPr>
            <a:lvl3pPr marL="971550" indent="-285750">
              <a:buClr>
                <a:srgbClr val="1B3D6C"/>
              </a:buClr>
              <a:buFont typeface="Wingdings" charset="2"/>
              <a:buChar char="Ø"/>
              <a:defRPr/>
            </a:lvl3pPr>
            <a:lvl4pPr marL="1314450" indent="-285750">
              <a:buClr>
                <a:srgbClr val="1B3D6C"/>
              </a:buClr>
              <a:buFont typeface="Wingdings" charset="2"/>
              <a:buChar char="Ø"/>
              <a:defRPr/>
            </a:lvl4pPr>
            <a:lvl5pPr marL="1657350" indent="-285750">
              <a:buClr>
                <a:srgbClr val="1B3D6C"/>
              </a:buClr>
              <a:buFont typeface="Wingdings" charset="2"/>
              <a:buChar char="Ø"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1200150" y="4637935"/>
            <a:ext cx="1600200" cy="162665"/>
          </a:xfrm>
          <a:prstGeom prst="rect">
            <a:avLst/>
          </a:prstGeom>
          <a:ln/>
        </p:spPr>
        <p:txBody>
          <a:bodyPr/>
          <a:lstStyle>
            <a:lvl1pPr>
              <a:defRPr sz="105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2857500" y="4637935"/>
            <a:ext cx="2114550" cy="162665"/>
          </a:xfrm>
          <a:prstGeom prst="rect">
            <a:avLst/>
          </a:prstGeom>
          <a:ln/>
        </p:spPr>
        <p:txBody>
          <a:bodyPr/>
          <a:lstStyle>
            <a:lvl1pPr>
              <a:defRPr sz="105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228600" y="4629150"/>
            <a:ext cx="914400" cy="171450"/>
          </a:xfrm>
          <a:prstGeom prst="rect">
            <a:avLst/>
          </a:prstGeom>
          <a:ln/>
        </p:spPr>
        <p:txBody>
          <a:bodyPr/>
          <a:lstStyle>
            <a:lvl1pPr>
              <a:defRPr sz="1050"/>
            </a:lvl1pPr>
          </a:lstStyle>
          <a:p>
            <a:pPr>
              <a:defRPr/>
            </a:pPr>
            <a:fld id="{B586D440-F702-449A-AAC2-9ACFF17038B8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1123950"/>
            <a:ext cx="3962400" cy="3371850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95800" y="1123950"/>
            <a:ext cx="4419600" cy="3371850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1200150" y="4637935"/>
            <a:ext cx="1600200" cy="162665"/>
          </a:xfrm>
          <a:prstGeom prst="rect">
            <a:avLst/>
          </a:prstGeom>
          <a:ln/>
        </p:spPr>
        <p:txBody>
          <a:bodyPr/>
          <a:lstStyle>
            <a:lvl1pPr>
              <a:defRPr sz="105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2857500" y="4637935"/>
            <a:ext cx="2114550" cy="162665"/>
          </a:xfrm>
          <a:prstGeom prst="rect">
            <a:avLst/>
          </a:prstGeom>
          <a:ln/>
        </p:spPr>
        <p:txBody>
          <a:bodyPr/>
          <a:lstStyle>
            <a:lvl1pPr>
              <a:defRPr sz="105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228600" y="4629150"/>
            <a:ext cx="914400" cy="171450"/>
          </a:xfrm>
          <a:prstGeom prst="rect">
            <a:avLst/>
          </a:prstGeom>
          <a:ln/>
        </p:spPr>
        <p:txBody>
          <a:bodyPr/>
          <a:lstStyle>
            <a:lvl1pPr>
              <a:defRPr sz="1050"/>
            </a:lvl1pPr>
          </a:lstStyle>
          <a:p>
            <a:pPr>
              <a:defRPr/>
            </a:pPr>
            <a:fld id="{B586D440-F702-449A-AAC2-9ACFF17038B8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228600" y="144198"/>
            <a:ext cx="8686800" cy="514350"/>
          </a:xfrm>
        </p:spPr>
        <p:txBody>
          <a:bodyPr/>
          <a:lstStyle>
            <a:lvl1pPr>
              <a:defRPr b="1">
                <a:solidFill>
                  <a:schemeClr val="bg1"/>
                </a:solidFill>
                <a:latin typeface="Helvetica" charset="0"/>
                <a:ea typeface="Helvetica" charset="0"/>
                <a:cs typeface="Helvetica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tart and/or En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1714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84253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F7FC34-5206-45FA-A6B2-955DFABF1CC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841375"/>
            <a:ext cx="6858000" cy="17907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EF603E2-753D-49F2-B2B1-D76008093D9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2701925"/>
            <a:ext cx="6858000" cy="1241425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FEFD0B8-A1D4-4313-AC8C-31D5E0DBD3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9CFA06F-9FF0-4DD3-9CA0-DF2D4EF2E0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3CCD405-43AD-4B88-9D41-03F2E0B3D0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586D440-F702-449A-AAC2-9ACFF17038B8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57211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jpe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" y="19050"/>
            <a:ext cx="9141714" cy="5143500"/>
          </a:xfrm>
          <a:prstGeom prst="rect">
            <a:avLst/>
          </a:prstGeom>
        </p:spPr>
      </p:pic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30886" y="1123950"/>
            <a:ext cx="8686800" cy="33636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Rectangle 8"/>
          <p:cNvSpPr>
            <a:spLocks noGrp="1" noChangeArrowheads="1"/>
          </p:cNvSpPr>
          <p:nvPr userDrawn="1"/>
        </p:nvSpPr>
        <p:spPr bwMode="auto">
          <a:xfrm>
            <a:off x="1181100" y="4572000"/>
            <a:ext cx="19050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charset="0"/>
                <a:ea typeface="ＭＳ Ｐゴシック" pitchFamily="80" charset="-128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Arial" charset="0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Arial" charset="0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Arial" charset="0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Arial" charset="0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Arial" charset="0"/>
              </a:defRPr>
            </a:lvl9pPr>
          </a:lstStyle>
          <a:p>
            <a:pPr>
              <a:defRPr/>
            </a:pPr>
            <a:endParaRPr lang="en-US" sz="1050"/>
          </a:p>
        </p:txBody>
      </p:sp>
      <p:sp>
        <p:nvSpPr>
          <p:cNvPr id="10" name="Rectangle 9"/>
          <p:cNvSpPr>
            <a:spLocks noGrp="1" noChangeArrowheads="1"/>
          </p:cNvSpPr>
          <p:nvPr userDrawn="1"/>
        </p:nvSpPr>
        <p:spPr bwMode="auto">
          <a:xfrm>
            <a:off x="3181350" y="4572000"/>
            <a:ext cx="28956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charset="0"/>
                <a:ea typeface="ＭＳ Ｐゴシック" pitchFamily="80" charset="-128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Arial" charset="0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Arial" charset="0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Arial" charset="0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Arial" charset="0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Arial" charset="0"/>
              </a:defRPr>
            </a:lvl9pPr>
          </a:lstStyle>
          <a:p>
            <a:pPr>
              <a:defRPr/>
            </a:pPr>
            <a:endParaRPr lang="en-US" sz="1050"/>
          </a:p>
        </p:txBody>
      </p:sp>
      <p:sp>
        <p:nvSpPr>
          <p:cNvPr id="12" name="Rectangle 4"/>
          <p:cNvSpPr>
            <a:spLocks noGrp="1" noChangeArrowheads="1"/>
          </p:cNvSpPr>
          <p:nvPr>
            <p:ph type="dt" sz="half" idx="2"/>
          </p:nvPr>
        </p:nvSpPr>
        <p:spPr>
          <a:xfrm>
            <a:off x="1200150" y="4629150"/>
            <a:ext cx="1600200" cy="162665"/>
          </a:xfrm>
          <a:prstGeom prst="rect">
            <a:avLst/>
          </a:prstGeom>
          <a:ln/>
        </p:spPr>
        <p:txBody>
          <a:bodyPr/>
          <a:lstStyle>
            <a:lvl1pPr>
              <a:defRPr sz="105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" name="Rectangle 5"/>
          <p:cNvSpPr>
            <a:spLocks noGrp="1" noChangeArrowheads="1"/>
          </p:cNvSpPr>
          <p:nvPr>
            <p:ph type="ftr" sz="quarter" idx="3"/>
          </p:nvPr>
        </p:nvSpPr>
        <p:spPr>
          <a:xfrm>
            <a:off x="2857500" y="4638383"/>
            <a:ext cx="2114550" cy="162665"/>
          </a:xfrm>
          <a:prstGeom prst="rect">
            <a:avLst/>
          </a:prstGeom>
          <a:ln/>
        </p:spPr>
        <p:txBody>
          <a:bodyPr/>
          <a:lstStyle>
            <a:lvl1pPr>
              <a:defRPr sz="105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" name="Rectangle 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219075" y="4639998"/>
            <a:ext cx="914400" cy="171450"/>
          </a:xfrm>
          <a:prstGeom prst="rect">
            <a:avLst/>
          </a:prstGeom>
          <a:ln/>
        </p:spPr>
        <p:txBody>
          <a:bodyPr/>
          <a:lstStyle>
            <a:lvl1pPr>
              <a:defRPr sz="1050"/>
            </a:lvl1pPr>
          </a:lstStyle>
          <a:p>
            <a:pPr>
              <a:defRPr/>
            </a:pPr>
            <a:fld id="{B586D440-F702-449A-AAC2-9ACFF17038B8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15" name="Rectangle 14"/>
          <p:cNvSpPr/>
          <p:nvPr userDrawn="1"/>
        </p:nvSpPr>
        <p:spPr bwMode="auto">
          <a:xfrm>
            <a:off x="0" y="0"/>
            <a:ext cx="9144000" cy="742950"/>
          </a:xfrm>
          <a:prstGeom prst="rect">
            <a:avLst/>
          </a:prstGeom>
          <a:solidFill>
            <a:srgbClr val="1B3D6C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80" charset="-128"/>
            </a:endParaRPr>
          </a:p>
        </p:txBody>
      </p:sp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28600" y="144198"/>
            <a:ext cx="8686800" cy="51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r>
              <a:rPr lang="en-US" b="1" kern="0">
                <a:solidFill>
                  <a:schemeClr val="bg1"/>
                </a:solidFill>
              </a:rPr>
              <a:t>Presentation Title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830" r:id="rId1"/>
    <p:sldLayoutId id="2147484825" r:id="rId2"/>
    <p:sldLayoutId id="2147484827" r:id="rId3"/>
    <p:sldLayoutId id="2147484836" r:id="rId4"/>
  </p:sldLayoutIdLst>
  <p:hf hdr="0" ftr="0" dt="0"/>
  <p:txStyles>
    <p:titleStyle>
      <a:lvl1pPr marL="0" marR="0" indent="0" algn="ctr" defTabSz="914400" rtl="0" eaLnBrk="0" fontAlgn="base" latinLnBrk="0" hangingPunct="0">
        <a:lnSpc>
          <a:spcPct val="100000"/>
        </a:lnSpc>
        <a:spcBef>
          <a:spcPct val="0"/>
        </a:spcBef>
        <a:spcAft>
          <a:spcPct val="0"/>
        </a:spcAft>
        <a:buClrTx/>
        <a:buSzTx/>
        <a:buFontTx/>
        <a:buNone/>
        <a:tabLst/>
        <a:defRPr sz="28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1800">
          <a:solidFill>
            <a:schemeClr val="tx2"/>
          </a:solidFill>
          <a:latin typeface="Arial" charset="0"/>
          <a:ea typeface="ＭＳ Ｐゴシック" pitchFamily="80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1800">
          <a:solidFill>
            <a:schemeClr val="tx2"/>
          </a:solidFill>
          <a:latin typeface="Arial" charset="0"/>
          <a:ea typeface="ＭＳ Ｐゴシック" pitchFamily="80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1800">
          <a:solidFill>
            <a:schemeClr val="tx2"/>
          </a:solidFill>
          <a:latin typeface="Arial" charset="0"/>
          <a:ea typeface="ＭＳ Ｐゴシック" pitchFamily="80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1800">
          <a:solidFill>
            <a:schemeClr val="tx2"/>
          </a:solidFill>
          <a:latin typeface="Arial" charset="0"/>
          <a:ea typeface="ＭＳ Ｐゴシック" pitchFamily="80" charset="-128"/>
        </a:defRPr>
      </a:lvl5pPr>
      <a:lvl6pPr marL="342900" algn="l" rtl="0" fontAlgn="base">
        <a:spcBef>
          <a:spcPct val="0"/>
        </a:spcBef>
        <a:spcAft>
          <a:spcPct val="0"/>
        </a:spcAft>
        <a:defRPr sz="1800">
          <a:solidFill>
            <a:schemeClr val="tx2"/>
          </a:solidFill>
          <a:latin typeface="Arial" charset="0"/>
          <a:ea typeface="ＭＳ Ｐゴシック" pitchFamily="80" charset="-128"/>
        </a:defRPr>
      </a:lvl6pPr>
      <a:lvl7pPr marL="685800" algn="l" rtl="0" fontAlgn="base">
        <a:spcBef>
          <a:spcPct val="0"/>
        </a:spcBef>
        <a:spcAft>
          <a:spcPct val="0"/>
        </a:spcAft>
        <a:defRPr sz="1800">
          <a:solidFill>
            <a:schemeClr val="tx2"/>
          </a:solidFill>
          <a:latin typeface="Arial" charset="0"/>
          <a:ea typeface="ＭＳ Ｐゴシック" pitchFamily="80" charset="-128"/>
        </a:defRPr>
      </a:lvl7pPr>
      <a:lvl8pPr marL="1028700" algn="l" rtl="0" fontAlgn="base">
        <a:spcBef>
          <a:spcPct val="0"/>
        </a:spcBef>
        <a:spcAft>
          <a:spcPct val="0"/>
        </a:spcAft>
        <a:defRPr sz="1800">
          <a:solidFill>
            <a:schemeClr val="tx2"/>
          </a:solidFill>
          <a:latin typeface="Arial" charset="0"/>
          <a:ea typeface="ＭＳ Ｐゴシック" pitchFamily="80" charset="-128"/>
        </a:defRPr>
      </a:lvl8pPr>
      <a:lvl9pPr marL="1371600" algn="l" rtl="0" fontAlgn="base">
        <a:spcBef>
          <a:spcPct val="0"/>
        </a:spcBef>
        <a:spcAft>
          <a:spcPct val="0"/>
        </a:spcAft>
        <a:defRPr sz="1800">
          <a:solidFill>
            <a:schemeClr val="tx2"/>
          </a:solidFill>
          <a:latin typeface="Arial" charset="0"/>
          <a:ea typeface="ＭＳ Ｐゴシック" pitchFamily="80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1B3D6C"/>
        </a:buClr>
        <a:buFont typeface="Wingdings" charset="2"/>
        <a:buChar char="Ø"/>
        <a:defRPr sz="2400">
          <a:solidFill>
            <a:schemeClr val="tx1"/>
          </a:solidFill>
          <a:latin typeface="Helvetica" charset="0"/>
          <a:ea typeface="Helvetica" charset="0"/>
          <a:cs typeface="Helvetica" charset="0"/>
        </a:defRPr>
      </a:lvl1pPr>
      <a:lvl2pPr marL="557213" indent="-214313" algn="l" rtl="0" eaLnBrk="0" fontAlgn="base" hangingPunct="0">
        <a:spcBef>
          <a:spcPct val="20000"/>
        </a:spcBef>
        <a:spcAft>
          <a:spcPct val="0"/>
        </a:spcAft>
        <a:buClr>
          <a:srgbClr val="1B3D6C"/>
        </a:buClr>
        <a:buFont typeface="Wingdings" charset="2"/>
        <a:buChar char="Ø"/>
        <a:defRPr sz="2100">
          <a:solidFill>
            <a:schemeClr val="tx1"/>
          </a:solidFill>
          <a:latin typeface="Helvetica" charset="0"/>
          <a:ea typeface="Helvetica" charset="0"/>
          <a:cs typeface="Helvetica" charset="0"/>
        </a:defRPr>
      </a:lvl2pPr>
      <a:lvl3pPr marL="857250" indent="-171450" algn="l" rtl="0" eaLnBrk="0" fontAlgn="base" hangingPunct="0">
        <a:spcBef>
          <a:spcPct val="20000"/>
        </a:spcBef>
        <a:spcAft>
          <a:spcPct val="0"/>
        </a:spcAft>
        <a:buClr>
          <a:srgbClr val="1B3D6C"/>
        </a:buClr>
        <a:buFont typeface="Wingdings" charset="2"/>
        <a:buChar char="Ø"/>
        <a:defRPr sz="1800">
          <a:solidFill>
            <a:schemeClr val="tx1"/>
          </a:solidFill>
          <a:latin typeface="Helvetica" charset="0"/>
          <a:ea typeface="Helvetica" charset="0"/>
          <a:cs typeface="Helvetica" charset="0"/>
        </a:defRPr>
      </a:lvl3pPr>
      <a:lvl4pPr marL="1200150" indent="-171450" algn="l" rtl="0" eaLnBrk="0" fontAlgn="base" hangingPunct="0">
        <a:spcBef>
          <a:spcPct val="20000"/>
        </a:spcBef>
        <a:spcAft>
          <a:spcPct val="0"/>
        </a:spcAft>
        <a:buClr>
          <a:srgbClr val="1B3D6C"/>
        </a:buClr>
        <a:buFont typeface="Wingdings" charset="2"/>
        <a:buChar char="Ø"/>
        <a:defRPr sz="1500">
          <a:solidFill>
            <a:schemeClr val="tx1"/>
          </a:solidFill>
          <a:latin typeface="Helvetica" charset="0"/>
          <a:ea typeface="Helvetica" charset="0"/>
          <a:cs typeface="Helvetica" charset="0"/>
        </a:defRPr>
      </a:lvl4pPr>
      <a:lvl5pPr marL="1543050" indent="-171450" algn="l" rtl="0" eaLnBrk="0" fontAlgn="base" hangingPunct="0">
        <a:spcBef>
          <a:spcPct val="20000"/>
        </a:spcBef>
        <a:spcAft>
          <a:spcPct val="0"/>
        </a:spcAft>
        <a:buClr>
          <a:srgbClr val="1B3D6C"/>
        </a:buClr>
        <a:buFont typeface="Wingdings" charset="2"/>
        <a:buChar char="Ø"/>
        <a:defRPr sz="1500">
          <a:solidFill>
            <a:schemeClr val="tx1"/>
          </a:solidFill>
          <a:latin typeface="Helvetica" charset="0"/>
          <a:ea typeface="Helvetica" charset="0"/>
          <a:cs typeface="Helvetica" charset="0"/>
        </a:defRPr>
      </a:lvl5pPr>
      <a:lvl6pPr marL="1885950" indent="-171450" algn="l" rtl="0" fontAlgn="base">
        <a:spcBef>
          <a:spcPct val="20000"/>
        </a:spcBef>
        <a:spcAft>
          <a:spcPct val="0"/>
        </a:spcAft>
        <a:buFont typeface="Times" pitchFamily="80" charset="0"/>
        <a:buChar char="•"/>
        <a:defRPr sz="1500">
          <a:solidFill>
            <a:schemeClr val="tx1"/>
          </a:solidFill>
          <a:latin typeface="+mn-lt"/>
          <a:ea typeface="+mn-ea"/>
        </a:defRPr>
      </a:lvl6pPr>
      <a:lvl7pPr marL="2228850" indent="-171450" algn="l" rtl="0" fontAlgn="base">
        <a:spcBef>
          <a:spcPct val="20000"/>
        </a:spcBef>
        <a:spcAft>
          <a:spcPct val="0"/>
        </a:spcAft>
        <a:buFont typeface="Times" pitchFamily="80" charset="0"/>
        <a:buChar char="•"/>
        <a:defRPr sz="1500">
          <a:solidFill>
            <a:schemeClr val="tx1"/>
          </a:solidFill>
          <a:latin typeface="+mn-lt"/>
          <a:ea typeface="+mn-ea"/>
        </a:defRPr>
      </a:lvl7pPr>
      <a:lvl8pPr marL="2571750" indent="-171450" algn="l" rtl="0" fontAlgn="base">
        <a:spcBef>
          <a:spcPct val="20000"/>
        </a:spcBef>
        <a:spcAft>
          <a:spcPct val="0"/>
        </a:spcAft>
        <a:buFont typeface="Times" pitchFamily="80" charset="0"/>
        <a:buChar char="•"/>
        <a:defRPr sz="1500">
          <a:solidFill>
            <a:schemeClr val="tx1"/>
          </a:solidFill>
          <a:latin typeface="+mn-lt"/>
          <a:ea typeface="+mn-ea"/>
        </a:defRPr>
      </a:lvl8pPr>
      <a:lvl9pPr marL="2914650" indent="-171450" algn="l" rtl="0" fontAlgn="base">
        <a:spcBef>
          <a:spcPct val="20000"/>
        </a:spcBef>
        <a:spcAft>
          <a:spcPct val="0"/>
        </a:spcAft>
        <a:buFont typeface="Times" pitchFamily="80" charset="0"/>
        <a:buChar char="•"/>
        <a:defRPr sz="15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" y="19050"/>
            <a:ext cx="9141714" cy="5143500"/>
          </a:xfrm>
          <a:prstGeom prst="rect">
            <a:avLst/>
          </a:prstGeom>
        </p:spPr>
      </p:pic>
      <p:sp>
        <p:nvSpPr>
          <p:cNvPr id="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30886" y="438150"/>
            <a:ext cx="8686800" cy="40494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Rectangle 4"/>
          <p:cNvSpPr>
            <a:spLocks noGrp="1" noChangeArrowheads="1"/>
          </p:cNvSpPr>
          <p:nvPr>
            <p:ph type="dt" sz="half" idx="2"/>
          </p:nvPr>
        </p:nvSpPr>
        <p:spPr>
          <a:xfrm>
            <a:off x="1200150" y="4629150"/>
            <a:ext cx="1600200" cy="162665"/>
          </a:xfrm>
          <a:prstGeom prst="rect">
            <a:avLst/>
          </a:prstGeom>
          <a:ln/>
        </p:spPr>
        <p:txBody>
          <a:bodyPr/>
          <a:lstStyle>
            <a:lvl1pPr>
              <a:defRPr sz="105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Rectangle 5"/>
          <p:cNvSpPr>
            <a:spLocks noGrp="1" noChangeArrowheads="1"/>
          </p:cNvSpPr>
          <p:nvPr>
            <p:ph type="ftr" sz="quarter" idx="3"/>
          </p:nvPr>
        </p:nvSpPr>
        <p:spPr>
          <a:xfrm>
            <a:off x="2857500" y="4638383"/>
            <a:ext cx="2114550" cy="162665"/>
          </a:xfrm>
          <a:prstGeom prst="rect">
            <a:avLst/>
          </a:prstGeom>
          <a:ln/>
        </p:spPr>
        <p:txBody>
          <a:bodyPr/>
          <a:lstStyle>
            <a:lvl1pPr>
              <a:defRPr sz="105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" name="Rectangle 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219075" y="4639998"/>
            <a:ext cx="914400" cy="171450"/>
          </a:xfrm>
          <a:prstGeom prst="rect">
            <a:avLst/>
          </a:prstGeom>
          <a:ln/>
        </p:spPr>
        <p:txBody>
          <a:bodyPr/>
          <a:lstStyle>
            <a:lvl1pPr>
              <a:defRPr sz="1050"/>
            </a:lvl1pPr>
          </a:lstStyle>
          <a:p>
            <a:pPr>
              <a:defRPr/>
            </a:pPr>
            <a:fld id="{B586D440-F702-449A-AAC2-9ACFF17038B8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92895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838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rgbClr val="1B3D6C"/>
        </a:buClr>
        <a:buFont typeface="Wingdings" charset="2"/>
        <a:buChar char="Ø"/>
        <a:defRPr sz="2400" kern="1200">
          <a:solidFill>
            <a:schemeClr val="tx1"/>
          </a:solidFill>
          <a:latin typeface="Helvetica" charset="0"/>
          <a:ea typeface="Helvetica" charset="0"/>
          <a:cs typeface="Helvetica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1B3D6C"/>
        </a:buClr>
        <a:buFont typeface="Wingdings" charset="2"/>
        <a:buChar char="Ø"/>
        <a:defRPr sz="2100" kern="1200">
          <a:solidFill>
            <a:schemeClr val="tx1"/>
          </a:solidFill>
          <a:latin typeface="Helvetica" charset="0"/>
          <a:ea typeface="Helvetica" charset="0"/>
          <a:cs typeface="Helvetica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1B3D6C"/>
        </a:buClr>
        <a:buFont typeface="Wingdings" charset="2"/>
        <a:buChar char="Ø"/>
        <a:defRPr sz="1800" kern="1200">
          <a:solidFill>
            <a:schemeClr val="tx1"/>
          </a:solidFill>
          <a:latin typeface="Helvetica" charset="0"/>
          <a:ea typeface="Helvetica" charset="0"/>
          <a:cs typeface="Helvetica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1B3D6C"/>
        </a:buClr>
        <a:buFont typeface="Wingdings" charset="2"/>
        <a:buChar char="Ø"/>
        <a:defRPr sz="1500" kern="1200">
          <a:solidFill>
            <a:schemeClr val="tx1"/>
          </a:solidFill>
          <a:latin typeface="Helvetica" charset="0"/>
          <a:ea typeface="Helvetica" charset="0"/>
          <a:cs typeface="Helvetica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1B3D6C"/>
        </a:buClr>
        <a:buFont typeface="Wingdings" charset="2"/>
        <a:buChar char="Ø"/>
        <a:defRPr sz="1500" kern="1200">
          <a:solidFill>
            <a:schemeClr val="tx1"/>
          </a:solidFill>
          <a:latin typeface="Helvetica" charset="0"/>
          <a:ea typeface="Helvetica" charset="0"/>
          <a:cs typeface="Helvetica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gi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gi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auto">
          <a:xfrm>
            <a:off x="0" y="14667"/>
            <a:ext cx="9144000" cy="4385883"/>
          </a:xfrm>
          <a:prstGeom prst="rect">
            <a:avLst/>
          </a:prstGeom>
          <a:solidFill>
            <a:srgbClr val="1B3D6C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80" charset="-128"/>
            </a:endParaRPr>
          </a:p>
        </p:txBody>
      </p:sp>
      <p:sp>
        <p:nvSpPr>
          <p:cNvPr id="4" name="Subtitle 2"/>
          <p:cNvSpPr txBox="1">
            <a:spLocks/>
          </p:cNvSpPr>
          <p:nvPr/>
        </p:nvSpPr>
        <p:spPr bwMode="auto">
          <a:xfrm>
            <a:off x="-60556" y="2019300"/>
            <a:ext cx="9144000" cy="1104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98B01"/>
              </a:buClr>
              <a:buFont typeface="Times" pitchFamily="18" charset="0"/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380DC"/>
              </a:buClr>
              <a:buFont typeface="Wingdings" pitchFamily="2" charset="2"/>
              <a:buChar char="§"/>
              <a:defRPr sz="2800">
                <a:solidFill>
                  <a:srgbClr val="4F4F4F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4F4F4F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Times" pitchFamily="18" charset="0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Font typeface="Times" pitchFamily="80" charset="0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Font typeface="Times" pitchFamily="80" charset="0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Font typeface="Times" pitchFamily="80" charset="0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Font typeface="Times" pitchFamily="80" charset="0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 algn="ctr" eaLnBrk="1" hangingPunct="1">
              <a:buClr>
                <a:srgbClr val="00529B"/>
              </a:buClr>
              <a:buNone/>
            </a:pPr>
            <a:r>
              <a:rPr lang="en-US" altLang="en-US" sz="1600" b="1" kern="0" dirty="0">
                <a:solidFill>
                  <a:schemeClr val="bg1"/>
                </a:solidFill>
                <a:latin typeface="+mj-lt"/>
              </a:rPr>
              <a:t>James W. Cross and Warren E. Dixon</a:t>
            </a:r>
            <a:r>
              <a:rPr lang="en-US" altLang="en-US" sz="1600" b="1" kern="0" baseline="30000" dirty="0">
                <a:solidFill>
                  <a:schemeClr val="bg1"/>
                </a:solidFill>
                <a:latin typeface="+mj-lt"/>
              </a:rPr>
              <a:t>1</a:t>
            </a:r>
          </a:p>
          <a:p>
            <a:pPr marL="0" indent="0" algn="ctr" eaLnBrk="1" hangingPunct="1">
              <a:buClr>
                <a:srgbClr val="00529B"/>
              </a:buClr>
              <a:buNone/>
            </a:pPr>
            <a:r>
              <a:rPr lang="en-US" altLang="en-US" sz="1600" b="1" kern="0" dirty="0">
                <a:solidFill>
                  <a:schemeClr val="bg1"/>
                </a:solidFill>
                <a:latin typeface="+mj-lt"/>
              </a:rPr>
              <a:t>University of Florida</a:t>
            </a:r>
          </a:p>
          <a:p>
            <a:pPr marL="0" indent="0" algn="ctr" eaLnBrk="1" hangingPunct="1">
              <a:buClr>
                <a:srgbClr val="00529B"/>
              </a:buClr>
              <a:buNone/>
            </a:pPr>
            <a:r>
              <a:rPr lang="en-US" altLang="en-US" sz="1600" kern="0" dirty="0">
                <a:solidFill>
                  <a:schemeClr val="bg1"/>
                </a:solidFill>
                <a:latin typeface="+mj-lt"/>
              </a:rPr>
              <a:t>AIAA Region II Student Conference, April 3-4, 2025</a:t>
            </a:r>
          </a:p>
          <a:p>
            <a:pPr marL="0" indent="0" algn="ctr" eaLnBrk="1" hangingPunct="1">
              <a:buClr>
                <a:srgbClr val="00529B"/>
              </a:buClr>
              <a:buNone/>
            </a:pPr>
            <a:endParaRPr lang="en-US" altLang="en-US" sz="1600" kern="0" dirty="0">
              <a:solidFill>
                <a:schemeClr val="bg1"/>
              </a:solidFill>
              <a:latin typeface="+mj-lt"/>
            </a:endParaRPr>
          </a:p>
          <a:p>
            <a:pPr marL="0" indent="0" algn="ctr" eaLnBrk="1" hangingPunct="1">
              <a:buClr>
                <a:srgbClr val="00529B"/>
              </a:buClr>
              <a:buNone/>
            </a:pPr>
            <a:r>
              <a:rPr lang="en-US" sz="1600" dirty="0">
                <a:solidFill>
                  <a:schemeClr val="bg1"/>
                </a:solidFill>
              </a:rPr>
              <a:t>Copyright © by James W. Cross</a:t>
            </a:r>
            <a:br>
              <a:rPr lang="en-US" sz="1600" dirty="0">
                <a:solidFill>
                  <a:schemeClr val="bg1"/>
                </a:solidFill>
              </a:rPr>
            </a:br>
            <a:r>
              <a:rPr lang="en-US" sz="1600" dirty="0">
                <a:solidFill>
                  <a:schemeClr val="bg1"/>
                </a:solidFill>
              </a:rPr>
              <a:t>Published by the American Institute of Aeronautics and Astronautics, Inc., with permission.</a:t>
            </a:r>
          </a:p>
        </p:txBody>
      </p:sp>
      <p:sp>
        <p:nvSpPr>
          <p:cNvPr id="6" name="Title 1"/>
          <p:cNvSpPr txBox="1">
            <a:spLocks/>
          </p:cNvSpPr>
          <p:nvPr/>
        </p:nvSpPr>
        <p:spPr bwMode="auto">
          <a:xfrm>
            <a:off x="0" y="742950"/>
            <a:ext cx="91440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68580" tIns="34290" rIns="68580" bIns="3429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  <a:ea typeface="ＭＳ Ｐゴシック" pitchFamily="80" charset="-128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  <a:ea typeface="ＭＳ Ｐゴシック" pitchFamily="80" charset="-128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  <a:ea typeface="ＭＳ Ｐゴシック" pitchFamily="80" charset="-128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  <a:ea typeface="ＭＳ Ｐゴシック" pitchFamily="80" charset="-128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  <a:ea typeface="ＭＳ Ｐゴシック" pitchFamily="80" charset="-128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  <a:ea typeface="ＭＳ Ｐゴシック" pitchFamily="80" charset="-128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  <a:ea typeface="ＭＳ Ｐゴシック" pitchFamily="80" charset="-128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  <a:ea typeface="ＭＳ Ｐゴシック" pitchFamily="80" charset="-128"/>
              </a:defRPr>
            </a:lvl9pPr>
          </a:lstStyle>
          <a:p>
            <a:pPr algn="ctr"/>
            <a:r>
              <a:rPr lang="en-US" sz="3600" b="1" kern="0" dirty="0">
                <a:solidFill>
                  <a:schemeClr val="bg1"/>
                </a:solidFill>
              </a:rPr>
              <a:t>Development of an Outdoor Multi Agent Robot Toolkit at the UF Autonomy Park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7AA778D-7E58-4434-80EC-E44AA3CC3271}"/>
              </a:ext>
            </a:extLst>
          </p:cNvPr>
          <p:cNvSpPr txBox="1"/>
          <p:nvPr/>
        </p:nvSpPr>
        <p:spPr>
          <a:xfrm>
            <a:off x="139303" y="4528828"/>
            <a:ext cx="5218509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529B"/>
              </a:buClr>
              <a:buSzTx/>
              <a:buFontTx/>
              <a:buNone/>
              <a:tabLst/>
              <a:defRPr/>
            </a:pPr>
            <a:r>
              <a:rPr kumimoji="0" lang="en-US" sz="1050" b="0" i="0" u="none" strike="noStrike" kern="1200" cap="none" spc="0" normalizeH="0" baseline="3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Arial" charset="0"/>
              </a:rPr>
              <a:t>1</a:t>
            </a:r>
            <a:r>
              <a: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Arial" charset="0"/>
              </a:rPr>
              <a:t>Faculty Advisor, Mechanical and Aerospace Engineering Department</a:t>
            </a:r>
          </a:p>
        </p:txBody>
      </p:sp>
    </p:spTree>
    <p:extLst>
      <p:ext uri="{BB962C8B-B14F-4D97-AF65-F5344CB8AC3E}">
        <p14:creationId xmlns:p14="http://schemas.microsoft.com/office/powerpoint/2010/main" val="32406437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5568984-13B9-5BD0-973B-DF469E1F8E0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455FC6-9E1F-F102-05A5-153315C948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Herding Controller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F6C7917-94D5-0E13-76FB-E3B804F8BA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586D440-F702-449A-AAC2-9ACFF17038B8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B16F3C77-04B9-6984-6664-DDB2A0978681}"/>
                  </a:ext>
                </a:extLst>
              </p:cNvPr>
              <p:cNvSpPr txBox="1"/>
              <p:nvPr/>
            </p:nvSpPr>
            <p:spPr>
              <a:xfrm>
                <a:off x="2286000" y="1773247"/>
                <a:ext cx="4572000" cy="132286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𝑢</m:t>
                      </m:r>
                      <m:r>
                        <a:rPr lang="en-US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≜</m:t>
                      </m:r>
                      <m:sSub>
                        <m:sSubPr>
                          <m:ctrlP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𝑘</m:t>
                          </m:r>
                        </m:e>
                        <m:sub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sSub>
                        <m:sSubPr>
                          <m:ctrlP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𝑒</m:t>
                          </m:r>
                        </m:e>
                        <m:sub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𝑦</m:t>
                          </m:r>
                        </m:sub>
                      </m:sSub>
                      <m:r>
                        <a:rPr lang="en-US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  <m:d>
                        <m:dPr>
                          <m:ctrlP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sSubSup>
                                <m:sSubSupPr>
                                  <m:ctrlPr>
                                    <a:rPr lang="en-US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𝑘</m:t>
                                  </m:r>
                                </m:e>
                                <m:sub>
                                  <m:r>
                                    <a:rPr lang="en-US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  <m:sup>
                                  <m:r>
                                    <a:rPr lang="en-US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bSup>
                            </m:num>
                            <m:den>
                              <m: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𝑔</m:t>
                              </m:r>
                            </m:den>
                          </m:f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𝑔</m:t>
                          </m:r>
                        </m:e>
                      </m:d>
                      <m:sSub>
                        <m:sSubPr>
                          <m:ctrlP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𝑒</m:t>
                          </m:r>
                        </m:e>
                        <m:sub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</m:sub>
                      </m:sSub>
                    </m:oMath>
                  </m:oMathPara>
                </a14:m>
                <a:endParaRPr lang="en-US" i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𝑒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</m:sub>
                      </m:sSub>
                      <m:r>
                        <a:rPr lang="en-US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≜</m:t>
                      </m:r>
                      <m:sSub>
                        <m:sSubPr>
                          <m:ctrlP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𝑔</m:t>
                          </m:r>
                        </m:sub>
                      </m:sSub>
                    </m:oMath>
                  </m:oMathPara>
                </a14:m>
                <a:endParaRPr lang="en-US" i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𝑒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𝑦</m:t>
                          </m:r>
                        </m:sub>
                      </m:sSub>
                      <m:r>
                        <a:rPr lang="en-US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≜</m:t>
                      </m:r>
                      <m:sSub>
                        <m:sSubPr>
                          <m:ctrlPr>
                            <a:rPr lang="en-US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𝑑</m:t>
                          </m:r>
                        </m:sub>
                      </m:sSub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𝑦</m:t>
                      </m:r>
                    </m:oMath>
                  </m:oMathPara>
                </a14:m>
                <a:endParaRPr lang="en-US" i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B16F3C77-04B9-6984-6664-DDB2A097868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86000" y="1773247"/>
                <a:ext cx="4572000" cy="1322863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4" name="TextBox 43">
            <a:extLst>
              <a:ext uri="{FF2B5EF4-FFF2-40B4-BE49-F238E27FC236}">
                <a16:creationId xmlns:a16="http://schemas.microsoft.com/office/drawing/2014/main" id="{89D69B95-B7FD-0E3E-E7AC-118A512CD15F}"/>
              </a:ext>
            </a:extLst>
          </p:cNvPr>
          <p:cNvSpPr txBox="1"/>
          <p:nvPr/>
        </p:nvSpPr>
        <p:spPr>
          <a:xfrm>
            <a:off x="7868841" y="1904648"/>
            <a:ext cx="79295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(1)</a:t>
            </a:r>
          </a:p>
          <a:p>
            <a:endParaRPr lang="en-US" dirty="0"/>
          </a:p>
          <a:p>
            <a:r>
              <a:rPr lang="en-US" dirty="0"/>
              <a:t>(2)</a:t>
            </a:r>
          </a:p>
          <a:p>
            <a:r>
              <a:rPr lang="en-US" dirty="0"/>
              <a:t>(3)</a:t>
            </a:r>
          </a:p>
          <a:p>
            <a:endParaRPr lang="en-US" dirty="0"/>
          </a:p>
          <a:p>
            <a:r>
              <a:rPr lang="en-US" dirty="0"/>
              <a:t>[2]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B362F93-BBF5-6DEB-4881-281EE55F7517}"/>
              </a:ext>
            </a:extLst>
          </p:cNvPr>
          <p:cNvSpPr txBox="1"/>
          <p:nvPr/>
        </p:nvSpPr>
        <p:spPr>
          <a:xfrm>
            <a:off x="1137676" y="1093027"/>
            <a:ext cx="177586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Herding Agent Control Output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AE71472-EB87-BE8F-892B-5F3D13A938EF}"/>
              </a:ext>
            </a:extLst>
          </p:cNvPr>
          <p:cNvSpPr txBox="1"/>
          <p:nvPr/>
        </p:nvSpPr>
        <p:spPr>
          <a:xfrm>
            <a:off x="423977" y="2204894"/>
            <a:ext cx="16405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Target Agent Error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3338BE8-EA2F-1BA5-268A-96B1A559A2A1}"/>
              </a:ext>
            </a:extLst>
          </p:cNvPr>
          <p:cNvSpPr txBox="1"/>
          <p:nvPr/>
        </p:nvSpPr>
        <p:spPr>
          <a:xfrm>
            <a:off x="756161" y="3039568"/>
            <a:ext cx="164056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Herding Agent Error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7F38FFF-9D19-32E4-98A3-F03F533E8CCD}"/>
              </a:ext>
            </a:extLst>
          </p:cNvPr>
          <p:cNvSpPr txBox="1"/>
          <p:nvPr/>
        </p:nvSpPr>
        <p:spPr>
          <a:xfrm>
            <a:off x="3788570" y="1171533"/>
            <a:ext cx="11072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Gains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B894B3E-02F4-6600-F709-35F061970C42}"/>
              </a:ext>
            </a:extLst>
          </p:cNvPr>
          <p:cNvSpPr txBox="1"/>
          <p:nvPr/>
        </p:nvSpPr>
        <p:spPr>
          <a:xfrm>
            <a:off x="5011727" y="848367"/>
            <a:ext cx="126762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Interaction Dynamic</a:t>
            </a: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8FF49BDE-860D-8464-64C7-88C1D8D38B69}"/>
              </a:ext>
            </a:extLst>
          </p:cNvPr>
          <p:cNvCxnSpPr>
            <a:cxnSpLocks/>
            <a:stCxn id="3" idx="2"/>
          </p:cNvCxnSpPr>
          <p:nvPr/>
        </p:nvCxnSpPr>
        <p:spPr bwMode="auto">
          <a:xfrm>
            <a:off x="2025609" y="1739358"/>
            <a:ext cx="1209014" cy="400195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rgbClr val="E98B0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E64C71D0-6A36-12EE-F45D-8AD5024A33B3}"/>
              </a:ext>
            </a:extLst>
          </p:cNvPr>
          <p:cNvCxnSpPr>
            <a:cxnSpLocks/>
          </p:cNvCxnSpPr>
          <p:nvPr/>
        </p:nvCxnSpPr>
        <p:spPr bwMode="auto">
          <a:xfrm flipH="1">
            <a:off x="4895851" y="1494698"/>
            <a:ext cx="750205" cy="753167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rgbClr val="E98B0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7BC60902-8225-F051-B1AF-1C6551750EE2}"/>
              </a:ext>
            </a:extLst>
          </p:cNvPr>
          <p:cNvCxnSpPr>
            <a:cxnSpLocks/>
            <a:stCxn id="9" idx="2"/>
          </p:cNvCxnSpPr>
          <p:nvPr/>
        </p:nvCxnSpPr>
        <p:spPr bwMode="auto">
          <a:xfrm flipH="1">
            <a:off x="5332809" y="1494698"/>
            <a:ext cx="312733" cy="56719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rgbClr val="E98B0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4C958191-7A10-E31E-762E-B5A26020FEC8}"/>
              </a:ext>
            </a:extLst>
          </p:cNvPr>
          <p:cNvCxnSpPr>
            <a:cxnSpLocks/>
            <a:stCxn id="8" idx="2"/>
          </p:cNvCxnSpPr>
          <p:nvPr/>
        </p:nvCxnSpPr>
        <p:spPr bwMode="auto">
          <a:xfrm>
            <a:off x="4342211" y="1540865"/>
            <a:ext cx="325909" cy="327226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rgbClr val="E98B0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69B35FDA-F9D1-C697-AEF3-71E3995B9134}"/>
              </a:ext>
            </a:extLst>
          </p:cNvPr>
          <p:cNvCxnSpPr>
            <a:cxnSpLocks/>
            <a:stCxn id="8" idx="2"/>
          </p:cNvCxnSpPr>
          <p:nvPr/>
        </p:nvCxnSpPr>
        <p:spPr bwMode="auto">
          <a:xfrm flipH="1">
            <a:off x="3957638" y="1540865"/>
            <a:ext cx="384573" cy="429976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rgbClr val="E98B0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85179724-C74F-C5A6-0156-93876CAACDFA}"/>
              </a:ext>
            </a:extLst>
          </p:cNvPr>
          <p:cNvCxnSpPr>
            <a:cxnSpLocks/>
            <a:stCxn id="7" idx="3"/>
          </p:cNvCxnSpPr>
          <p:nvPr/>
        </p:nvCxnSpPr>
        <p:spPr bwMode="auto">
          <a:xfrm flipV="1">
            <a:off x="2396728" y="2978944"/>
            <a:ext cx="1346597" cy="38379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rgbClr val="E98B0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3B18F23B-7DF1-5348-4DB4-7C19AF9C0F05}"/>
              </a:ext>
            </a:extLst>
          </p:cNvPr>
          <p:cNvCxnSpPr>
            <a:cxnSpLocks/>
          </p:cNvCxnSpPr>
          <p:nvPr/>
        </p:nvCxnSpPr>
        <p:spPr bwMode="auto">
          <a:xfrm>
            <a:off x="2064545" y="2536742"/>
            <a:ext cx="1646096" cy="102631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rgbClr val="E98B0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29" name="TextBox 28">
            <a:extLst>
              <a:ext uri="{FF2B5EF4-FFF2-40B4-BE49-F238E27FC236}">
                <a16:creationId xmlns:a16="http://schemas.microsoft.com/office/drawing/2014/main" id="{DB426546-16B4-C54E-405A-5F37A2756472}"/>
              </a:ext>
            </a:extLst>
          </p:cNvPr>
          <p:cNvSpPr txBox="1"/>
          <p:nvPr/>
        </p:nvSpPr>
        <p:spPr>
          <a:xfrm>
            <a:off x="3671889" y="3702305"/>
            <a:ext cx="20740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Herding Agent Desired Trajectory</a:t>
            </a:r>
          </a:p>
        </p:txBody>
      </p:sp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710ABB24-0471-C33D-0A5C-D7631F7C3075}"/>
              </a:ext>
            </a:extLst>
          </p:cNvPr>
          <p:cNvCxnSpPr>
            <a:cxnSpLocks/>
            <a:stCxn id="29" idx="0"/>
          </p:cNvCxnSpPr>
          <p:nvPr/>
        </p:nvCxnSpPr>
        <p:spPr bwMode="auto">
          <a:xfrm flipH="1" flipV="1">
            <a:off x="4597003" y="3170839"/>
            <a:ext cx="111920" cy="531466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rgbClr val="E98B0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31" name="TextBox 30">
            <a:extLst>
              <a:ext uri="{FF2B5EF4-FFF2-40B4-BE49-F238E27FC236}">
                <a16:creationId xmlns:a16="http://schemas.microsoft.com/office/drawing/2014/main" id="{98E429E8-AD7C-FA40-3B87-2C70F00D4C69}"/>
              </a:ext>
            </a:extLst>
          </p:cNvPr>
          <p:cNvSpPr txBox="1"/>
          <p:nvPr/>
        </p:nvSpPr>
        <p:spPr>
          <a:xfrm>
            <a:off x="6090047" y="2304780"/>
            <a:ext cx="16097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Goal Location</a:t>
            </a:r>
          </a:p>
        </p:txBody>
      </p: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810104E1-AC13-F495-B172-5395905A76A3}"/>
              </a:ext>
            </a:extLst>
          </p:cNvPr>
          <p:cNvCxnSpPr>
            <a:cxnSpLocks/>
            <a:stCxn id="31" idx="1"/>
          </p:cNvCxnSpPr>
          <p:nvPr/>
        </p:nvCxnSpPr>
        <p:spPr bwMode="auto">
          <a:xfrm flipH="1">
            <a:off x="5207794" y="2489446"/>
            <a:ext cx="882253" cy="127621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rgbClr val="E98B01"/>
            </a:solidFill>
            <a:prstDash val="solid"/>
            <a:round/>
            <a:headEnd type="none" w="med" len="med"/>
            <a:tailEnd type="triangle"/>
          </a:ln>
          <a:effectLst/>
        </p:spPr>
      </p:cxnSp>
    </p:spTree>
    <p:extLst>
      <p:ext uri="{BB962C8B-B14F-4D97-AF65-F5344CB8AC3E}">
        <p14:creationId xmlns:p14="http://schemas.microsoft.com/office/powerpoint/2010/main" val="287888783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E1BA2C-FE51-EDD1-5916-E0835E7999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Toolkit Development</a:t>
            </a:r>
          </a:p>
        </p:txBody>
      </p:sp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58A45DA1-D578-351B-79EE-E052950F25F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56257342"/>
              </p:ext>
            </p:extLst>
          </p:nvPr>
        </p:nvGraphicFramePr>
        <p:xfrm>
          <a:off x="264886" y="1000578"/>
          <a:ext cx="8614227" cy="2127251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2871409">
                  <a:extLst>
                    <a:ext uri="{9D8B030D-6E8A-4147-A177-3AD203B41FA5}">
                      <a16:colId xmlns:a16="http://schemas.microsoft.com/office/drawing/2014/main" val="307025014"/>
                    </a:ext>
                  </a:extLst>
                </a:gridCol>
                <a:gridCol w="2871409">
                  <a:extLst>
                    <a:ext uri="{9D8B030D-6E8A-4147-A177-3AD203B41FA5}">
                      <a16:colId xmlns:a16="http://schemas.microsoft.com/office/drawing/2014/main" val="3013798378"/>
                    </a:ext>
                  </a:extLst>
                </a:gridCol>
                <a:gridCol w="2871409">
                  <a:extLst>
                    <a:ext uri="{9D8B030D-6E8A-4147-A177-3AD203B41FA5}">
                      <a16:colId xmlns:a16="http://schemas.microsoft.com/office/drawing/2014/main" val="1085294737"/>
                    </a:ext>
                  </a:extLst>
                </a:gridCol>
              </a:tblGrid>
              <a:tr h="352291">
                <a:tc>
                  <a:txBody>
                    <a:bodyPr/>
                    <a:lstStyle/>
                    <a:p>
                      <a:r>
                        <a:rPr lang="en-US" dirty="0"/>
                        <a:t>Automatic Frame Conversion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Command Conversion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Common Experiment Functions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97750009"/>
                  </a:ext>
                </a:extLst>
              </a:tr>
              <a:tr h="1774960"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dirty="0"/>
                        <a:t>Robot Operating System 2 (ROS2) TF library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dirty="0"/>
                        <a:t>Convert GPS data in world frame {</a:t>
                      </a:r>
                      <a:r>
                        <a:rPr lang="en-US" i="1" dirty="0"/>
                        <a:t>G</a:t>
                      </a:r>
                      <a:r>
                        <a:rPr lang="en-US" dirty="0"/>
                        <a:t>} to Autonomy Park frame {</a:t>
                      </a:r>
                      <a:r>
                        <a:rPr lang="en-US" i="1" dirty="0"/>
                        <a:t>L</a:t>
                      </a:r>
                      <a:r>
                        <a:rPr lang="en-US" dirty="0"/>
                        <a:t>}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dirty="0"/>
                        <a:t>Attach frame information to ROS2 </a:t>
                      </a:r>
                      <a:r>
                        <a:rPr lang="en-US" i="1" dirty="0"/>
                        <a:t>pose</a:t>
                      </a:r>
                      <a:r>
                        <a:rPr lang="en-US" i="0" dirty="0"/>
                        <a:t> messages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dirty="0"/>
                        <a:t>Nonholonomic to holonomic command conversion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dirty="0"/>
                        <a:t>Allows ground and air robots to receive one type of command message (ROS2</a:t>
                      </a:r>
                      <a:r>
                        <a:rPr lang="en-US" i="0" dirty="0"/>
                        <a:t> </a:t>
                      </a:r>
                      <a:r>
                        <a:rPr lang="en-US" i="1" dirty="0" err="1"/>
                        <a:t>cmd_vel</a:t>
                      </a:r>
                      <a:r>
                        <a:rPr lang="en-US" i="0" dirty="0"/>
                        <a:t>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dirty="0"/>
                        <a:t>Simple integration function for coarse robot simulation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dirty="0"/>
                        <a:t>Real time visualization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dirty="0"/>
                        <a:t>Data logging to .csv files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dirty="0"/>
                        <a:t>Distance between every agent (Euclidian norm)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dirty="0"/>
                        <a:t>Interaction dynamics (fear-based)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dirty="0"/>
                        <a:t>Levy Walk (pareto distribution)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53884634"/>
                  </a:ext>
                </a:extLst>
              </a:tr>
            </a:tbl>
          </a:graphicData>
        </a:graphic>
      </p:graphicFrame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2C9A671-93C1-E218-79D0-A034F43D64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586D440-F702-449A-AAC2-9ACFF17038B8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4605E395-F65C-B893-138B-C9A35AB557E4}"/>
                  </a:ext>
                </a:extLst>
              </p:cNvPr>
              <p:cNvSpPr txBox="1"/>
              <p:nvPr/>
            </p:nvSpPr>
            <p:spPr>
              <a:xfrm>
                <a:off x="3635827" y="3672984"/>
                <a:ext cx="1937657" cy="41101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b>
                          </m:s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sub>
                          </m:sSub>
                        </m:e>
                      </m:d>
                      <m:r>
                        <a:rPr lang="el-GR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⟹</m:t>
                      </m:r>
                      <m:d>
                        <m:dPr>
                          <m:begChr m:val="["/>
                          <m:endChr m:val="]"/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𝑣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m:rPr>
                              <m:sty m:val="p"/>
                            </m:rPr>
                            <a:rPr lang="el-GR" i="1">
                              <a:latin typeface="Cambria Math" panose="02040503050406030204" pitchFamily="18" charset="0"/>
                            </a:rPr>
                            <m:t>ω</m:t>
                          </m:r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4605E395-F65C-B893-138B-C9A35AB557E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35827" y="3672984"/>
                <a:ext cx="1937657" cy="411010"/>
              </a:xfrm>
              <a:prstGeom prst="rect">
                <a:avLst/>
              </a:prstGeom>
              <a:blipFill>
                <a:blip r:embed="rId2"/>
                <a:stretch>
                  <a:fillRect b="-298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F7837009-B044-845F-9930-154833B69E49}"/>
                  </a:ext>
                </a:extLst>
              </p:cNvPr>
              <p:cNvSpPr txBox="1"/>
              <p:nvPr/>
            </p:nvSpPr>
            <p:spPr>
              <a:xfrm>
                <a:off x="504369" y="3647941"/>
                <a:ext cx="2467429" cy="41101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𝑥𝐺</m:t>
                              </m:r>
                            </m:sub>
                          </m:s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𝑦𝐺</m:t>
                              </m:r>
                            </m:sub>
                          </m:sSub>
                        </m:e>
                      </m:d>
                      <m:r>
                        <a:rPr lang="el-GR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⟹</m:t>
                      </m:r>
                      <m:d>
                        <m:dPr>
                          <m:begChr m:val="["/>
                          <m:endChr m:val="]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𝐿</m:t>
                              </m:r>
                            </m:sub>
                          </m:s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𝐿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F7837009-B044-845F-9930-154833B69E4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4369" y="3647941"/>
                <a:ext cx="2467429" cy="411010"/>
              </a:xfrm>
              <a:prstGeom prst="rect">
                <a:avLst/>
              </a:prstGeom>
              <a:blipFill>
                <a:blip r:embed="rId3"/>
                <a:stretch>
                  <a:fillRect b="-588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" name="Picture 9" descr="A graph of a graph showing different colored lines&#10;&#10;AI-generated content may be incorrect.">
            <a:extLst>
              <a:ext uri="{FF2B5EF4-FFF2-40B4-BE49-F238E27FC236}">
                <a16:creationId xmlns:a16="http://schemas.microsoft.com/office/drawing/2014/main" id="{01DBBFDD-B6C9-DAA6-4751-A7F85D07172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93113" y="3283247"/>
            <a:ext cx="1780577" cy="11403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010992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D226FF-A457-D726-6F5B-301D62FE0C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Herding Toolkit Benefits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38A9BEC-10C5-A4E1-F980-1825A11E0F9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0886" y="1123950"/>
            <a:ext cx="8684514" cy="3363648"/>
          </a:xfrm>
        </p:spPr>
        <p:txBody>
          <a:bodyPr/>
          <a:lstStyle/>
          <a:p>
            <a:r>
              <a:rPr lang="en-US" dirty="0"/>
              <a:t>Separates development and test hardware</a:t>
            </a:r>
          </a:p>
          <a:p>
            <a:endParaRPr lang="en-US" dirty="0"/>
          </a:p>
          <a:p>
            <a:r>
              <a:rPr lang="en-US" dirty="0"/>
              <a:t>Standardizes the group’s convention when implementing experiments</a:t>
            </a:r>
          </a:p>
          <a:p>
            <a:endParaRPr lang="en-US" dirty="0"/>
          </a:p>
          <a:p>
            <a:r>
              <a:rPr lang="en-US" dirty="0"/>
              <a:t>Included visualization tools help monitor controller performance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D44EDC2-9152-58A6-E552-273961D302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586D440-F702-449A-AAC2-9ACFF17038B8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685204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7DF4E2-2AC8-F4F2-9B7D-C48CAE3A1D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Simulated Results</a:t>
            </a:r>
          </a:p>
        </p:txBody>
      </p:sp>
      <p:pic>
        <p:nvPicPr>
          <p:cNvPr id="6" name="Content Placeholder 5" descr="A graph with a line drawn on it&#10;&#10;AI-generated content may be incorrect.">
            <a:extLst>
              <a:ext uri="{FF2B5EF4-FFF2-40B4-BE49-F238E27FC236}">
                <a16:creationId xmlns:a16="http://schemas.microsoft.com/office/drawing/2014/main" id="{DCD7D5B8-7A9E-1ED5-0971-4B2D1A3CE88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57250"/>
            <a:ext cx="4572000" cy="3429000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5D35000-E377-BDFF-4131-37D4353B57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586D440-F702-449A-AAC2-9ACFF17038B8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  <p:pic>
        <p:nvPicPr>
          <p:cNvPr id="14" name="Picture 13" descr="A graph with a red line&#10;&#10;AI-generated content may be incorrect.">
            <a:extLst>
              <a:ext uri="{FF2B5EF4-FFF2-40B4-BE49-F238E27FC236}">
                <a16:creationId xmlns:a16="http://schemas.microsoft.com/office/drawing/2014/main" id="{0FCB6F67-9DC1-01D6-B616-7EC3CE452CC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857250"/>
            <a:ext cx="4572000" cy="3429000"/>
          </a:xfrm>
          <a:prstGeom prst="rect">
            <a:avLst/>
          </a:prstGeom>
        </p:spPr>
      </p:pic>
      <p:pic>
        <p:nvPicPr>
          <p:cNvPr id="7" name="Picture 6" descr="A graph with points and lines&#10;&#10;AI-generated content may be incorrect.">
            <a:extLst>
              <a:ext uri="{FF2B5EF4-FFF2-40B4-BE49-F238E27FC236}">
                <a16:creationId xmlns:a16="http://schemas.microsoft.com/office/drawing/2014/main" id="{43F9A991-E2B3-BB72-6BD6-722CC5E79D3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27" y="859971"/>
            <a:ext cx="4568373" cy="34262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427975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graph with colorful circles and numbers&#10;&#10;AI-generated content may be incorrect.">
            <a:extLst>
              <a:ext uri="{FF2B5EF4-FFF2-40B4-BE49-F238E27FC236}">
                <a16:creationId xmlns:a16="http://schemas.microsoft.com/office/drawing/2014/main" id="{1ADDFFF9-9B5E-95C3-52BE-2E3FD7F2B5E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515" y="1330286"/>
            <a:ext cx="4398485" cy="329886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7A31939-1ADE-A726-42FF-8D9F493660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N-agent compatible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EA1049A-BE8C-4837-4B89-60B82CF8A3B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0886" y="1123950"/>
            <a:ext cx="8648228" cy="3363648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Implementation based on Adaptive Control work by C. Nino</a:t>
            </a:r>
            <a:r>
              <a:rPr lang="en-US" baseline="30000" dirty="0"/>
              <a:t>1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49CE0B3-D34A-C489-968E-8A83FA9BCE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586D440-F702-449A-AAC2-9ACFF17038B8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  <p:pic>
        <p:nvPicPr>
          <p:cNvPr id="9" name="Picture 8" descr="A graph of a graph showing different colored lines&#10;&#10;AI-generated content may be incorrect.">
            <a:extLst>
              <a:ext uri="{FF2B5EF4-FFF2-40B4-BE49-F238E27FC236}">
                <a16:creationId xmlns:a16="http://schemas.microsoft.com/office/drawing/2014/main" id="{E4F14A1F-786C-2CCC-9B42-B9283EA6C04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2594" y="1778508"/>
            <a:ext cx="3789440" cy="2427005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4E284A4A-292E-4C65-59E0-EDA338277564}"/>
              </a:ext>
            </a:extLst>
          </p:cNvPr>
          <p:cNvSpPr txBox="1"/>
          <p:nvPr/>
        </p:nvSpPr>
        <p:spPr>
          <a:xfrm>
            <a:off x="555172" y="4487598"/>
            <a:ext cx="7086599" cy="4154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n-US" sz="1050" baseline="30000" dirty="0"/>
              <a:t>1</a:t>
            </a:r>
            <a:r>
              <a:rPr lang="en-US" sz="1050" dirty="0"/>
              <a:t>Nino, C. F., Patil, O. S., Philor, J. N., Bell, Z. I., and Dixon, W. E. Deep Adaptive Indirect Herding of Multiple Target Agents with Unknown Interaction Dynamics.</a:t>
            </a:r>
          </a:p>
        </p:txBody>
      </p:sp>
    </p:spTree>
    <p:extLst>
      <p:ext uri="{BB962C8B-B14F-4D97-AF65-F5344CB8AC3E}">
        <p14:creationId xmlns:p14="http://schemas.microsoft.com/office/powerpoint/2010/main" val="54371824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58EE62-BD37-D964-60CB-31E7CA1662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ROS2-in-the-loop Simulation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C32A650-1C1B-C041-C809-B915AF2C36D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Euler integration for position updates</a:t>
            </a:r>
          </a:p>
          <a:p>
            <a:r>
              <a:rPr lang="en-US" dirty="0"/>
              <a:t>RVIZ environment to verify trajectories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043FA6F-A237-8EF2-03DB-4E7CB5D170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586D440-F702-449A-AAC2-9ACFF17038B8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  <p:pic>
        <p:nvPicPr>
          <p:cNvPr id="12" name="Picture 11" descr="A drawing of a rectangular object&#10;&#10;AI-generated content may be incorrect.">
            <a:extLst>
              <a:ext uri="{FF2B5EF4-FFF2-40B4-BE49-F238E27FC236}">
                <a16:creationId xmlns:a16="http://schemas.microsoft.com/office/drawing/2014/main" id="{3AA1422C-AD09-B9F5-63D8-70A0A5E1A82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402" b="12857"/>
          <a:stretch/>
        </p:blipFill>
        <p:spPr>
          <a:xfrm>
            <a:off x="1493519" y="2274570"/>
            <a:ext cx="2853575" cy="2065020"/>
          </a:xfrm>
          <a:prstGeom prst="rect">
            <a:avLst/>
          </a:prstGeom>
        </p:spPr>
      </p:pic>
      <p:pic>
        <p:nvPicPr>
          <p:cNvPr id="8" name="Picture 7" descr="A graph with a green circle and red dots&#10;&#10;AI-generated content may be incorrect.">
            <a:extLst>
              <a:ext uri="{FF2B5EF4-FFF2-40B4-BE49-F238E27FC236}">
                <a16:creationId xmlns:a16="http://schemas.microsoft.com/office/drawing/2014/main" id="{8F6073D8-A0A7-80D4-8FE7-562BA2B0BCE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86301" y="1123950"/>
            <a:ext cx="3063029" cy="29265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043550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602F1A-F324-5494-D53C-471A0DDF0A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Limitations and Next Steps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21CC996-644F-D341-607D-51F2BC32595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Only compatible with 2D problems, projected cylinders</a:t>
            </a:r>
          </a:p>
          <a:p>
            <a:r>
              <a:rPr lang="en-US" dirty="0"/>
              <a:t>Limited to first-order velocity-level control</a:t>
            </a:r>
          </a:p>
          <a:p>
            <a:endParaRPr lang="en-US" dirty="0"/>
          </a:p>
          <a:p>
            <a:r>
              <a:rPr lang="en-US" dirty="0"/>
              <a:t>Run an experiment</a:t>
            </a:r>
          </a:p>
          <a:p>
            <a:r>
              <a:rPr lang="en-US" dirty="0"/>
              <a:t>Incorporate additional robots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15C124E-A546-42CF-0AD4-58CC6EEAD5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586D440-F702-449A-AAC2-9ACFF17038B8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776983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555DE69-CCF0-7797-7DA9-CC88E7C2B55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aerial view of a green field&#10;&#10;AI-generated content may be incorrect.">
            <a:extLst>
              <a:ext uri="{FF2B5EF4-FFF2-40B4-BE49-F238E27FC236}">
                <a16:creationId xmlns:a16="http://schemas.microsoft.com/office/drawing/2014/main" id="{5AB4A396-5812-0183-48D7-7AC968297C5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4914" y="2908568"/>
            <a:ext cx="3068371" cy="1957346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079494C-056C-FB17-024A-B9AE5A1A80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Conclusions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EF5BA62-6E96-8886-69DD-0951AF3609F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0886" y="1123950"/>
            <a:ext cx="8686800" cy="2112336"/>
          </a:xfrm>
        </p:spPr>
        <p:txBody>
          <a:bodyPr/>
          <a:lstStyle/>
          <a:p>
            <a:r>
              <a:rPr lang="en-US" dirty="0"/>
              <a:t>Validated localization approach</a:t>
            </a:r>
          </a:p>
          <a:p>
            <a:r>
              <a:rPr lang="en-US" dirty="0"/>
              <a:t>Provided a set of functions that are widely applicable</a:t>
            </a:r>
          </a:p>
          <a:p>
            <a:r>
              <a:rPr lang="en-US" dirty="0"/>
              <a:t>Successfully implemented a herding controller</a:t>
            </a:r>
          </a:p>
          <a:p>
            <a:r>
              <a:rPr lang="en-US" dirty="0"/>
              <a:t>Future work will explore advanced control methods and experiments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62E4DA7-B6DE-CE37-9FEA-A6AEB3D1C0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586D440-F702-449A-AAC2-9ACFF17038B8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  <p:pic>
        <p:nvPicPr>
          <p:cNvPr id="6" name="Picture 5" descr="A close-up of a satellite dish&#10;&#10;AI-generated content may be incorrect.">
            <a:extLst>
              <a:ext uri="{FF2B5EF4-FFF2-40B4-BE49-F238E27FC236}">
                <a16:creationId xmlns:a16="http://schemas.microsoft.com/office/drawing/2014/main" id="{15C317FE-98CD-D79D-2A4C-52735BA1D38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992" r="11689"/>
          <a:stretch/>
        </p:blipFill>
        <p:spPr>
          <a:xfrm>
            <a:off x="1087285" y="3319712"/>
            <a:ext cx="1892915" cy="1395163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BC3DE1F9-430F-F56C-8542-C634C2921DD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3835" y="3033831"/>
            <a:ext cx="1953646" cy="14652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00017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5662233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robot on grass with legs and legs&#10;&#10;AI-generated content may be incorrect.">
            <a:extLst>
              <a:ext uri="{FF2B5EF4-FFF2-40B4-BE49-F238E27FC236}">
                <a16:creationId xmlns:a16="http://schemas.microsoft.com/office/drawing/2014/main" id="{EBCBF8A4-4163-AFF9-2D47-9BC73721A57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810" y="2159157"/>
            <a:ext cx="2418144" cy="1813608"/>
          </a:xfrm>
          <a:prstGeom prst="rect">
            <a:avLst/>
          </a:prstGeom>
        </p:spPr>
      </p:pic>
      <p:pic>
        <p:nvPicPr>
          <p:cNvPr id="11" name="Picture 10" descr="A person playing with a remote control&#10;&#10;AI-generated content may be incorrect.">
            <a:extLst>
              <a:ext uri="{FF2B5EF4-FFF2-40B4-BE49-F238E27FC236}">
                <a16:creationId xmlns:a16="http://schemas.microsoft.com/office/drawing/2014/main" id="{CB5B8048-392D-E5A9-8200-B74636CA216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959" t="17961" r="51108" b="5138"/>
          <a:stretch/>
        </p:blipFill>
        <p:spPr>
          <a:xfrm>
            <a:off x="3038563" y="2117303"/>
            <a:ext cx="1400629" cy="189731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EA27AB5-32DD-571F-0348-FB59B94AEC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University of Florida Autonomy Park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BD83249-C0CA-B102-5DD9-80F69352B5A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Support multi-agent outdoor robotics development</a:t>
            </a:r>
          </a:p>
          <a:p>
            <a:r>
              <a:rPr lang="en-US" dirty="0"/>
              <a:t>75x27x18 meter netted enclosure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731B74F-9722-5683-F9D9-1513B123C7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586D440-F702-449A-AAC2-9ACFF17038B8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  <p:sp>
        <p:nvSpPr>
          <p:cNvPr id="9" name="Rectangle 3">
            <a:extLst>
              <a:ext uri="{FF2B5EF4-FFF2-40B4-BE49-F238E27FC236}">
                <a16:creationId xmlns:a16="http://schemas.microsoft.com/office/drawing/2014/main" id="{2A1BECE9-477A-9577-968A-4B62CE58328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90712" y="4396046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hangingPunct="0">
              <a:tabLst>
                <a:tab pos="1825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eaLnBrk="0" hangingPunct="0">
              <a:tabLst>
                <a:tab pos="1825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14400" eaLnBrk="0" hangingPunct="0">
              <a:tabLst>
                <a:tab pos="1825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71600" eaLnBrk="0" hangingPunct="0">
              <a:tabLst>
                <a:tab pos="1825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828800" eaLnBrk="0" hangingPunct="0">
              <a:tabLst>
                <a:tab pos="1825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286000" eaLnBrk="0" fontAlgn="base" hangingPunct="0">
              <a:spcBef>
                <a:spcPct val="0"/>
              </a:spcBef>
              <a:spcAft>
                <a:spcPct val="0"/>
              </a:spcAft>
              <a:tabLst>
                <a:tab pos="1825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743200" eaLnBrk="0" fontAlgn="base" hangingPunct="0">
              <a:spcBef>
                <a:spcPct val="0"/>
              </a:spcBef>
              <a:spcAft>
                <a:spcPct val="0"/>
              </a:spcAft>
              <a:tabLst>
                <a:tab pos="1825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200400" eaLnBrk="0" fontAlgn="base" hangingPunct="0">
              <a:spcBef>
                <a:spcPct val="0"/>
              </a:spcBef>
              <a:spcAft>
                <a:spcPct val="0"/>
              </a:spcAft>
              <a:tabLst>
                <a:tab pos="1825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657600" eaLnBrk="0" fontAlgn="base" hangingPunct="0">
              <a:spcBef>
                <a:spcPct val="0"/>
              </a:spcBef>
              <a:spcAft>
                <a:spcPct val="0"/>
              </a:spcAft>
              <a:tabLst>
                <a:tab pos="1825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82563" algn="l"/>
              </a:tabLst>
            </a:pPr>
            <a:r>
              <a:rPr kumimoji="0" lang="en-US" altLang="en-US" sz="1000" b="0" i="0" u="none" strike="noStrike" cap="none" normalizeH="0" baseline="3000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[</a:t>
            </a:r>
            <a:r>
              <a:rPr kumimoji="0" lang="en-US" altLang="en-US" sz="1000" b="0" i="0" u="none" strike="noStrike" cap="none" normalizeH="0" baseline="30000" dirty="0" bmk="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1]</a:t>
            </a:r>
            <a:r>
              <a:rPr kumimoji="0" lang="en-US" altLang="en-US" sz="1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“Custom” refers to lab-built quadcopters assembled using a variety of off-the-shelf parts.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8" name="Picture 7" descr="A drone on the grass&#10;&#10;AI-generated content may be incorrect.">
            <a:extLst>
              <a:ext uri="{FF2B5EF4-FFF2-40B4-BE49-F238E27FC236}">
                <a16:creationId xmlns:a16="http://schemas.microsoft.com/office/drawing/2014/main" id="{752645F7-7B68-635A-8FB4-E5E2BFA5618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651" t="18069" r="20000" b="21852"/>
          <a:stretch/>
        </p:blipFill>
        <p:spPr>
          <a:xfrm>
            <a:off x="4299332" y="2194790"/>
            <a:ext cx="2147614" cy="1552048"/>
          </a:xfrm>
          <a:prstGeom prst="rect">
            <a:avLst/>
          </a:prstGeom>
        </p:spPr>
      </p:pic>
      <p:pic>
        <p:nvPicPr>
          <p:cNvPr id="13" name="Picture 12" descr="A aerial view of a green field&#10;&#10;AI-generated content may be incorrect.">
            <a:extLst>
              <a:ext uri="{FF2B5EF4-FFF2-40B4-BE49-F238E27FC236}">
                <a16:creationId xmlns:a16="http://schemas.microsoft.com/office/drawing/2014/main" id="{2E2CCF0D-27B5-3EAD-D11F-0D822F5233D4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6060" y="2056070"/>
            <a:ext cx="2867940" cy="1829488"/>
          </a:xfrm>
          <a:prstGeom prst="rect">
            <a:avLst/>
          </a:prstGeom>
        </p:spPr>
      </p:pic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5505C79C-331C-90A0-61DE-C8686F3B339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7912288"/>
              </p:ext>
            </p:extLst>
          </p:nvPr>
        </p:nvGraphicFramePr>
        <p:xfrm>
          <a:off x="1147957" y="3749107"/>
          <a:ext cx="5937250" cy="762000"/>
        </p:xfrm>
        <a:graphic>
          <a:graphicData uri="http://schemas.openxmlformats.org/drawingml/2006/table">
            <a:tbl>
              <a:tblPr firstRow="1" firstCol="1" bandRow="1">
                <a:tableStyleId>{775DCB02-9BB8-47FD-8907-85C794F793BA}</a:tableStyleId>
              </a:tblPr>
              <a:tblGrid>
                <a:gridCol w="1978660">
                  <a:extLst>
                    <a:ext uri="{9D8B030D-6E8A-4147-A177-3AD203B41FA5}">
                      <a16:colId xmlns:a16="http://schemas.microsoft.com/office/drawing/2014/main" val="4055297069"/>
                    </a:ext>
                  </a:extLst>
                </a:gridCol>
                <a:gridCol w="1979295">
                  <a:extLst>
                    <a:ext uri="{9D8B030D-6E8A-4147-A177-3AD203B41FA5}">
                      <a16:colId xmlns:a16="http://schemas.microsoft.com/office/drawing/2014/main" val="437453395"/>
                    </a:ext>
                  </a:extLst>
                </a:gridCol>
                <a:gridCol w="1979295">
                  <a:extLst>
                    <a:ext uri="{9D8B030D-6E8A-4147-A177-3AD203B41FA5}">
                      <a16:colId xmlns:a16="http://schemas.microsoft.com/office/drawing/2014/main" val="2987671315"/>
                    </a:ext>
                  </a:extLst>
                </a:gridCol>
              </a:tblGrid>
              <a:tr h="41870">
                <a:tc gridSpan="2">
                  <a:txBody>
                    <a:bodyPr/>
                    <a:lstStyle/>
                    <a:p>
                      <a:pPr marL="0" marR="0" indent="182880" algn="ctr">
                        <a:buNone/>
                        <a:tabLst>
                          <a:tab pos="182880" algn="l"/>
                        </a:tabLst>
                      </a:pPr>
                      <a:r>
                        <a:rPr lang="en-US" sz="1000" dirty="0">
                          <a:effectLst/>
                        </a:rPr>
                        <a:t>Ground Robots</a:t>
                      </a:r>
                      <a:endParaRPr lang="en-US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marR="0" indent="182880" algn="ctr">
                        <a:buNone/>
                        <a:tabLst>
                          <a:tab pos="182880" algn="l"/>
                        </a:tabLst>
                      </a:pPr>
                      <a:r>
                        <a:rPr lang="en-US" sz="1000" dirty="0">
                          <a:effectLst/>
                        </a:rPr>
                        <a:t>Aerial Robots</a:t>
                      </a:r>
                      <a:endParaRPr lang="en-US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1669345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indent="182880" algn="ctr">
                        <a:buNone/>
                        <a:tabLst>
                          <a:tab pos="182880" algn="l"/>
                        </a:tabLst>
                      </a:pPr>
                      <a:r>
                        <a:rPr lang="en-US" sz="1000" dirty="0">
                          <a:effectLst/>
                        </a:rPr>
                        <a:t>Quadruped</a:t>
                      </a:r>
                      <a:endParaRPr lang="en-US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182880" algn="ctr">
                        <a:buNone/>
                        <a:tabLst>
                          <a:tab pos="182880" algn="l"/>
                        </a:tabLst>
                      </a:pPr>
                      <a:r>
                        <a:rPr lang="en-US" sz="1000">
                          <a:effectLst/>
                        </a:rPr>
                        <a:t>Wheeled</a:t>
                      </a:r>
                      <a:endParaRPr lang="en-US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6854833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indent="182880" algn="ctr">
                        <a:buNone/>
                        <a:tabLst>
                          <a:tab pos="182880" algn="l"/>
                        </a:tabLst>
                      </a:pPr>
                      <a:r>
                        <a:rPr lang="en-US" sz="1000" b="0" dirty="0">
                          <a:effectLst/>
                        </a:rPr>
                        <a:t>(3) Unitree Go1</a:t>
                      </a:r>
                      <a:endParaRPr lang="en-US" sz="10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182880" algn="ctr">
                        <a:buNone/>
                        <a:tabLst>
                          <a:tab pos="182880" algn="l"/>
                        </a:tabLst>
                      </a:pPr>
                      <a:r>
                        <a:rPr lang="en-US" sz="1000">
                          <a:effectLst/>
                        </a:rPr>
                        <a:t>(2) Clearpath Jackal</a:t>
                      </a:r>
                      <a:endParaRPr lang="en-US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182880" algn="ctr">
                        <a:buNone/>
                        <a:tabLst>
                          <a:tab pos="182880" algn="l"/>
                        </a:tabLst>
                      </a:pPr>
                      <a:r>
                        <a:rPr lang="en-US" sz="1000" dirty="0">
                          <a:effectLst/>
                        </a:rPr>
                        <a:t>(1) </a:t>
                      </a:r>
                      <a:r>
                        <a:rPr lang="en-US" sz="1000" dirty="0" err="1">
                          <a:effectLst/>
                        </a:rPr>
                        <a:t>Freefly</a:t>
                      </a:r>
                      <a:r>
                        <a:rPr lang="en-US" sz="1000" dirty="0">
                          <a:effectLst/>
                        </a:rPr>
                        <a:t> Alta-X</a:t>
                      </a:r>
                      <a:endParaRPr lang="en-US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42495731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indent="182880" algn="ctr">
                        <a:buNone/>
                        <a:tabLst>
                          <a:tab pos="182880" algn="l"/>
                        </a:tabLst>
                      </a:pPr>
                      <a:r>
                        <a:rPr lang="en-US" sz="1000" b="0" dirty="0">
                          <a:effectLst/>
                        </a:rPr>
                        <a:t>(1) Unitree B1</a:t>
                      </a:r>
                      <a:endParaRPr lang="en-US" sz="10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182880" algn="ctr">
                        <a:buNone/>
                        <a:tabLst>
                          <a:tab pos="182880" algn="l"/>
                        </a:tabLst>
                      </a:pPr>
                      <a:r>
                        <a:rPr lang="en-US" sz="1000">
                          <a:effectLst/>
                        </a:rPr>
                        <a:t>(2) Clearpath Husky</a:t>
                      </a:r>
                      <a:endParaRPr lang="en-US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182880" algn="ctr">
                        <a:buNone/>
                        <a:tabLst>
                          <a:tab pos="182880" algn="l"/>
                        </a:tabLst>
                      </a:pPr>
                      <a:r>
                        <a:rPr lang="en-US" sz="1000" dirty="0">
                          <a:effectLst/>
                        </a:rPr>
                        <a:t>(3) </a:t>
                      </a:r>
                      <a:r>
                        <a:rPr lang="en-US" sz="1000" dirty="0" err="1">
                          <a:effectLst/>
                        </a:rPr>
                        <a:t>Freefly</a:t>
                      </a:r>
                      <a:r>
                        <a:rPr lang="en-US" sz="1000" dirty="0">
                          <a:effectLst/>
                        </a:rPr>
                        <a:t> Astro</a:t>
                      </a:r>
                      <a:endParaRPr lang="en-US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9822758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indent="182880" algn="ctr">
                        <a:buNone/>
                        <a:tabLst>
                          <a:tab pos="182880" algn="l"/>
                        </a:tabLst>
                      </a:pPr>
                      <a:r>
                        <a:rPr lang="en-US" sz="1000">
                          <a:effectLst/>
                        </a:rPr>
                        <a:t> </a:t>
                      </a:r>
                      <a:endParaRPr lang="en-US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182880" algn="ctr">
                        <a:buNone/>
                        <a:tabLst>
                          <a:tab pos="182880" algn="l"/>
                        </a:tabLst>
                      </a:pPr>
                      <a:r>
                        <a:rPr lang="en-US" sz="1000">
                          <a:effectLst/>
                        </a:rPr>
                        <a:t> </a:t>
                      </a:r>
                      <a:endParaRPr lang="en-US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182880" algn="ctr">
                        <a:buNone/>
                        <a:tabLst>
                          <a:tab pos="182880" algn="l"/>
                        </a:tabLst>
                      </a:pPr>
                      <a:r>
                        <a:rPr lang="en-US" sz="1000" dirty="0">
                          <a:effectLst/>
                        </a:rPr>
                        <a:t>(20) Custom</a:t>
                      </a:r>
                      <a:r>
                        <a:rPr lang="en-US" sz="1000" baseline="30000" dirty="0">
                          <a:effectLst/>
                        </a:rPr>
                        <a:t>1</a:t>
                      </a:r>
                      <a:r>
                        <a:rPr lang="en-US" sz="1000" dirty="0">
                          <a:effectLst/>
                        </a:rPr>
                        <a:t> Multirotor</a:t>
                      </a:r>
                      <a:endParaRPr lang="en-US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56615782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8482961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97548E-9666-4848-1176-7DBEB1038C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Research Objectives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B072237-C58F-42B1-F92E-9DAD06383CB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Research group standardization for working with 30+ robots</a:t>
            </a:r>
          </a:p>
          <a:p>
            <a:r>
              <a:rPr lang="en-US" dirty="0"/>
              <a:t>Develop a toolkit for common functions</a:t>
            </a:r>
          </a:p>
          <a:p>
            <a:r>
              <a:rPr lang="en-US" dirty="0"/>
              <a:t>Prove out the toolkit with a representative experiment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AC3C7A7-DBDA-D612-798F-4C0409F9EA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586D440-F702-449A-AAC2-9ACFF17038B8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233127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0D252E-57FB-436D-8D30-DD6F39198C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Project Goals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D5C5A1A-94BD-4ABE-AD8B-9F175ECED6D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Build confidence in state feedback information</a:t>
            </a:r>
          </a:p>
          <a:p>
            <a:pPr lvl="1"/>
            <a:r>
              <a:rPr lang="en-US" dirty="0"/>
              <a:t>Justify RTK-GPS</a:t>
            </a:r>
          </a:p>
          <a:p>
            <a:pPr lvl="1"/>
            <a:r>
              <a:rPr lang="en-US" dirty="0"/>
              <a:t>Multirotor aircraft altitude challenges</a:t>
            </a:r>
          </a:p>
          <a:p>
            <a:r>
              <a:rPr lang="en-US" dirty="0"/>
              <a:t>Toolkit development</a:t>
            </a:r>
          </a:p>
          <a:p>
            <a:pPr lvl="1"/>
            <a:r>
              <a:rPr lang="en-US" dirty="0"/>
              <a:t>Automatic frame conversion in ROS2</a:t>
            </a:r>
          </a:p>
          <a:p>
            <a:pPr lvl="1"/>
            <a:r>
              <a:rPr lang="en-US" dirty="0"/>
              <a:t>Nonholonomic to holonomic command conversion</a:t>
            </a:r>
          </a:p>
          <a:p>
            <a:pPr lvl="1"/>
            <a:r>
              <a:rPr lang="en-US" dirty="0"/>
              <a:t>Visualization and data logging</a:t>
            </a:r>
          </a:p>
          <a:p>
            <a:pPr lvl="1"/>
            <a:r>
              <a:rPr lang="en-US" dirty="0"/>
              <a:t>Prove out a workflow to run herding experiments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6DC750A-F69D-2538-ADF9-12A2137462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586D440-F702-449A-AAC2-9ACFF17038B8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342156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022089-6590-1ABA-4324-38AECB0A6E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Outdoor Localization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ECFF984-D84E-38D7-5E06-F49B979EF8D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Motion capture systems are unsuitable</a:t>
            </a:r>
          </a:p>
          <a:p>
            <a:r>
              <a:rPr lang="en-US" dirty="0"/>
              <a:t>RTK-GPS (Real-Time Kinematic Global Positioning System)</a:t>
            </a:r>
          </a:p>
          <a:p>
            <a:pPr lvl="1"/>
            <a:r>
              <a:rPr lang="en-US" dirty="0"/>
              <a:t>A base station at a surveyed point broadcasts GPS corrections</a:t>
            </a:r>
          </a:p>
          <a:p>
            <a:pPr lvl="1"/>
            <a:r>
              <a:rPr lang="en-US" dirty="0"/>
              <a:t>CSRS-PPP used to survey</a:t>
            </a:r>
          </a:p>
          <a:p>
            <a:pPr lvl="1"/>
            <a:r>
              <a:rPr lang="en-US" dirty="0" err="1"/>
              <a:t>Emlid</a:t>
            </a:r>
            <a:r>
              <a:rPr lang="en-US" dirty="0"/>
              <a:t> Reach RS3 (950g) &amp; M2 (35g)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FD7253A-55E5-E63C-E596-D71DC8CEB5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586D440-F702-449A-AAC2-9ACFF17038B8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  <p:pic>
        <p:nvPicPr>
          <p:cNvPr id="7" name="Picture 6" descr="A close-up of a satellite dish&#10;&#10;AI-generated content may be incorrect.">
            <a:extLst>
              <a:ext uri="{FF2B5EF4-FFF2-40B4-BE49-F238E27FC236}">
                <a16:creationId xmlns:a16="http://schemas.microsoft.com/office/drawing/2014/main" id="{9A97BDAA-5BBB-DFC5-25A8-B49E2BBA291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0571" y="2418066"/>
            <a:ext cx="3014367" cy="1695582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5" name="Table 4">
                <a:extLst>
                  <a:ext uri="{FF2B5EF4-FFF2-40B4-BE49-F238E27FC236}">
                    <a16:creationId xmlns:a16="http://schemas.microsoft.com/office/drawing/2014/main" id="{5D1239D0-B0D9-12CE-89FE-7518F6F79A01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2609340"/>
                  </p:ext>
                </p:extLst>
              </p:nvPr>
            </p:nvGraphicFramePr>
            <p:xfrm>
              <a:off x="598714" y="3195865"/>
              <a:ext cx="5310243" cy="1304017"/>
            </p:xfrm>
            <a:graphic>
              <a:graphicData uri="http://schemas.openxmlformats.org/drawingml/2006/table">
                <a:tbl>
                  <a:tblPr firstRow="1" bandRow="1">
                    <a:tableStyleId>{073A0DAA-6AF3-43AB-8588-CEC1D06C72B9}</a:tableStyleId>
                  </a:tblPr>
                  <a:tblGrid>
                    <a:gridCol w="2103120">
                      <a:extLst>
                        <a:ext uri="{9D8B030D-6E8A-4147-A177-3AD203B41FA5}">
                          <a16:colId xmlns:a16="http://schemas.microsoft.com/office/drawing/2014/main" val="4258123478"/>
                        </a:ext>
                      </a:extLst>
                    </a:gridCol>
                    <a:gridCol w="1069041">
                      <a:extLst>
                        <a:ext uri="{9D8B030D-6E8A-4147-A177-3AD203B41FA5}">
                          <a16:colId xmlns:a16="http://schemas.microsoft.com/office/drawing/2014/main" val="1910824376"/>
                        </a:ext>
                      </a:extLst>
                    </a:gridCol>
                    <a:gridCol w="1069041">
                      <a:extLst>
                        <a:ext uri="{9D8B030D-6E8A-4147-A177-3AD203B41FA5}">
                          <a16:colId xmlns:a16="http://schemas.microsoft.com/office/drawing/2014/main" val="921216755"/>
                        </a:ext>
                      </a:extLst>
                    </a:gridCol>
                    <a:gridCol w="1069041">
                      <a:extLst>
                        <a:ext uri="{9D8B030D-6E8A-4147-A177-3AD203B41FA5}">
                          <a16:colId xmlns:a16="http://schemas.microsoft.com/office/drawing/2014/main" val="4104809655"/>
                        </a:ext>
                      </a:extLst>
                    </a:gridCol>
                  </a:tblGrid>
                  <a:tr h="33097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RTK-GPS Receiver Location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b="1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1" i="1" smtClean="0">
                                      <a:latin typeface="Cambria Math" panose="02040503050406030204" pitchFamily="18" charset="0"/>
                                    </a:rPr>
                                    <m:t>𝝈</m:t>
                                  </m:r>
                                </m:e>
                                <m:sub>
                                  <m:r>
                                    <a:rPr lang="en-US" b="1" i="1" smtClean="0">
                                      <a:latin typeface="Cambria Math" panose="02040503050406030204" pitchFamily="18" charset="0"/>
                                    </a:rPr>
                                    <m:t>𝑬</m:t>
                                  </m:r>
                                  <m:r>
                                    <a:rPr lang="en-US" b="1" i="1" smtClean="0"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en-US" b="1" i="1" smtClean="0">
                                      <a:latin typeface="Cambria Math" panose="02040503050406030204" pitchFamily="18" charset="0"/>
                                    </a:rPr>
                                    <m:t>𝒂𝒗𝒈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i="1" dirty="0"/>
                            <a:t> </a:t>
                          </a:r>
                          <a:r>
                            <a:rPr lang="en-US" i="0" dirty="0"/>
                            <a:t>(m)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b="1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1" i="1" smtClean="0">
                                      <a:latin typeface="Cambria Math" panose="02040503050406030204" pitchFamily="18" charset="0"/>
                                    </a:rPr>
                                    <m:t>𝝈</m:t>
                                  </m:r>
                                </m:e>
                                <m:sub>
                                  <m:r>
                                    <a:rPr lang="en-US" b="1" i="1" smtClean="0">
                                      <a:latin typeface="Cambria Math" panose="02040503050406030204" pitchFamily="18" charset="0"/>
                                    </a:rPr>
                                    <m:t>𝑵</m:t>
                                  </m:r>
                                  <m:r>
                                    <a:rPr lang="en-US" b="1" i="1" smtClean="0"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en-US" b="1" i="1" smtClean="0">
                                      <a:latin typeface="Cambria Math" panose="02040503050406030204" pitchFamily="18" charset="0"/>
                                    </a:rPr>
                                    <m:t>𝒂𝒗𝒈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i="0" dirty="0"/>
                            <a:t> (m)</a:t>
                          </a:r>
                          <a:endParaRPr lang="en-US" i="1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b="1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1" i="1" smtClean="0">
                                      <a:latin typeface="Cambria Math" panose="02040503050406030204" pitchFamily="18" charset="0"/>
                                    </a:rPr>
                                    <m:t>𝝈</m:t>
                                  </m:r>
                                </m:e>
                                <m:sub>
                                  <m:r>
                                    <a:rPr lang="en-US" b="1" i="1" smtClean="0">
                                      <a:latin typeface="Cambria Math" panose="02040503050406030204" pitchFamily="18" charset="0"/>
                                    </a:rPr>
                                    <m:t>𝑼</m:t>
                                  </m:r>
                                  <m:r>
                                    <a:rPr lang="en-US" b="1" i="1" smtClean="0"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en-US" b="1" i="1" smtClean="0">
                                      <a:latin typeface="Cambria Math" panose="02040503050406030204" pitchFamily="18" charset="0"/>
                                    </a:rPr>
                                    <m:t>𝒂𝒗𝒈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i="0" dirty="0"/>
                            <a:t> (m)</a:t>
                          </a:r>
                          <a:endParaRPr lang="en-US" i="1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44861399"/>
                      </a:ext>
                    </a:extLst>
                  </a:tr>
                  <a:tr h="359365"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Base Station (RS3)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0.100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0.120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0.280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133388382"/>
                      </a:ext>
                    </a:extLst>
                  </a:tr>
                  <a:tr h="306841">
                    <a:tc>
                      <a:txBody>
                        <a:bodyPr/>
                        <a:lstStyle/>
                        <a:p>
                          <a:r>
                            <a:rPr lang="en-US" dirty="0" err="1"/>
                            <a:t>Clearpath</a:t>
                          </a:r>
                          <a:r>
                            <a:rPr lang="en-US" dirty="0"/>
                            <a:t> Husky (RS3)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0.014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0.025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0.029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713237924"/>
                      </a:ext>
                    </a:extLst>
                  </a:tr>
                  <a:tr h="306841">
                    <a:tc>
                      <a:txBody>
                        <a:bodyPr/>
                        <a:lstStyle/>
                        <a:p>
                          <a:r>
                            <a:rPr lang="en-US"/>
                            <a:t>Unitree GO1 (M2)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0.071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0.066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0.162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627762394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5" name="Table 4">
                <a:extLst>
                  <a:ext uri="{FF2B5EF4-FFF2-40B4-BE49-F238E27FC236}">
                    <a16:creationId xmlns:a16="http://schemas.microsoft.com/office/drawing/2014/main" id="{5D1239D0-B0D9-12CE-89FE-7518F6F79A01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2609340"/>
                  </p:ext>
                </p:extLst>
              </p:nvPr>
            </p:nvGraphicFramePr>
            <p:xfrm>
              <a:off x="598714" y="3195865"/>
              <a:ext cx="5310243" cy="1304017"/>
            </p:xfrm>
            <a:graphic>
              <a:graphicData uri="http://schemas.openxmlformats.org/drawingml/2006/table">
                <a:tbl>
                  <a:tblPr firstRow="1" bandRow="1">
                    <a:tableStyleId>{073A0DAA-6AF3-43AB-8588-CEC1D06C72B9}</a:tableStyleId>
                  </a:tblPr>
                  <a:tblGrid>
                    <a:gridCol w="2103120">
                      <a:extLst>
                        <a:ext uri="{9D8B030D-6E8A-4147-A177-3AD203B41FA5}">
                          <a16:colId xmlns:a16="http://schemas.microsoft.com/office/drawing/2014/main" val="4258123478"/>
                        </a:ext>
                      </a:extLst>
                    </a:gridCol>
                    <a:gridCol w="1069041">
                      <a:extLst>
                        <a:ext uri="{9D8B030D-6E8A-4147-A177-3AD203B41FA5}">
                          <a16:colId xmlns:a16="http://schemas.microsoft.com/office/drawing/2014/main" val="1910824376"/>
                        </a:ext>
                      </a:extLst>
                    </a:gridCol>
                    <a:gridCol w="1069041">
                      <a:extLst>
                        <a:ext uri="{9D8B030D-6E8A-4147-A177-3AD203B41FA5}">
                          <a16:colId xmlns:a16="http://schemas.microsoft.com/office/drawing/2014/main" val="921216755"/>
                        </a:ext>
                      </a:extLst>
                    </a:gridCol>
                    <a:gridCol w="1069041">
                      <a:extLst>
                        <a:ext uri="{9D8B030D-6E8A-4147-A177-3AD203B41FA5}">
                          <a16:colId xmlns:a16="http://schemas.microsoft.com/office/drawing/2014/main" val="4104809655"/>
                        </a:ext>
                      </a:extLst>
                    </a:gridCol>
                  </a:tblGrid>
                  <a:tr h="33097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RTK-GPS Receiver Location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196591" t="-3636" r="-201705" b="-30363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298286" t="-3636" r="-102857" b="-30363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396023" t="-3636" r="-2273" b="-303636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444861399"/>
                      </a:ext>
                    </a:extLst>
                  </a:tr>
                  <a:tr h="359365"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Base Station (RS3)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0.100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0.120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0.280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133388382"/>
                      </a:ext>
                    </a:extLst>
                  </a:tr>
                  <a:tr h="306841">
                    <a:tc>
                      <a:txBody>
                        <a:bodyPr/>
                        <a:lstStyle/>
                        <a:p>
                          <a:r>
                            <a:rPr lang="en-US" dirty="0" err="1"/>
                            <a:t>Clearpath</a:t>
                          </a:r>
                          <a:r>
                            <a:rPr lang="en-US" dirty="0"/>
                            <a:t> Husky (RS3)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0.014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0.025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0.029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713237924"/>
                      </a:ext>
                    </a:extLst>
                  </a:tr>
                  <a:tr h="306841">
                    <a:tc>
                      <a:txBody>
                        <a:bodyPr/>
                        <a:lstStyle/>
                        <a:p>
                          <a:r>
                            <a:rPr lang="en-US"/>
                            <a:t>Unitree GO1 (M2)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0.071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0.066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0.162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627762394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246208672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56CA9E-B635-A936-3BE8-892BAAE8EF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Localization Challenges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D8AE5BA-EB8C-5498-160E-F6F9AF99407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0886" y="1123950"/>
            <a:ext cx="5934057" cy="3363648"/>
          </a:xfrm>
        </p:spPr>
        <p:txBody>
          <a:bodyPr/>
          <a:lstStyle/>
          <a:p>
            <a:r>
              <a:rPr lang="en-US" dirty="0"/>
              <a:t>UAV Altitude Control</a:t>
            </a:r>
          </a:p>
          <a:p>
            <a:pPr lvl="1"/>
            <a:r>
              <a:rPr lang="en-US" dirty="0"/>
              <a:t>RTK-GPS unsuitable for direct altitude measurement (even fused with IMU data)</a:t>
            </a:r>
          </a:p>
          <a:p>
            <a:pPr lvl="1"/>
            <a:r>
              <a:rPr lang="en-US" dirty="0"/>
              <a:t>Inconsistent behavior as weather changes</a:t>
            </a:r>
          </a:p>
          <a:p>
            <a:pPr lvl="1"/>
            <a:r>
              <a:rPr lang="en-US" dirty="0"/>
              <a:t>AMSL pressure and local barometric pressure discrepancy</a:t>
            </a:r>
          </a:p>
          <a:p>
            <a:pPr lvl="1"/>
            <a:r>
              <a:rPr lang="en-US" dirty="0"/>
              <a:t>Downwards facing single-beam LIDAR</a:t>
            </a:r>
          </a:p>
          <a:p>
            <a:pPr lvl="1"/>
            <a:r>
              <a:rPr lang="en-US" dirty="0"/>
              <a:t>Barometer corrections (planned)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38098A7-B8B5-751B-0E12-3AEC3B5464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586D440-F702-449A-AAC2-9ACFF17038B8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  <p:pic>
        <p:nvPicPr>
          <p:cNvPr id="12" name="Picture 11" descr="A black machine on grass&#10;&#10;AI-generated content may be incorrect.">
            <a:extLst>
              <a:ext uri="{FF2B5EF4-FFF2-40B4-BE49-F238E27FC236}">
                <a16:creationId xmlns:a16="http://schemas.microsoft.com/office/drawing/2014/main" id="{061320A3-0066-0276-C702-272F25AAC07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6045" y="2704634"/>
            <a:ext cx="2441569" cy="1831177"/>
          </a:xfrm>
          <a:prstGeom prst="rect">
            <a:avLst/>
          </a:prstGeom>
        </p:spPr>
      </p:pic>
      <p:pic>
        <p:nvPicPr>
          <p:cNvPr id="15" name="Picture 14" descr="A metal structure with a satellite dish&#10;&#10;AI-generated content may be incorrect.">
            <a:extLst>
              <a:ext uri="{FF2B5EF4-FFF2-40B4-BE49-F238E27FC236}">
                <a16:creationId xmlns:a16="http://schemas.microsoft.com/office/drawing/2014/main" id="{FF32866B-6C02-28E7-2EC1-112BFFFABC7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648" t="18989" r="10201" b="7079"/>
          <a:stretch/>
        </p:blipFill>
        <p:spPr>
          <a:xfrm>
            <a:off x="6865988" y="757440"/>
            <a:ext cx="1361684" cy="18865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596790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02D21A-3CF3-07DA-DA56-B0719B80CE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Herding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12A307D-12F1-5367-05A5-1EF2EB5A93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586D440-F702-449A-AAC2-9ACFF17038B8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F4B6D5D4-F871-B4C2-347F-D581B596575C}"/>
              </a:ext>
            </a:extLst>
          </p:cNvPr>
          <p:cNvSpPr/>
          <p:nvPr/>
        </p:nvSpPr>
        <p:spPr bwMode="auto">
          <a:xfrm>
            <a:off x="6915149" y="2185987"/>
            <a:ext cx="1214438" cy="1214438"/>
          </a:xfrm>
          <a:prstGeom prst="ellipse">
            <a:avLst/>
          </a:prstGeom>
          <a:solidFill>
            <a:srgbClr val="00B05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1050" dirty="0">
              <a:ea typeface="ＭＳ Ｐゴシック" pitchFamily="80" charset="-128"/>
            </a:endParaRP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pitchFamily="80" charset="-128"/>
              </a:rPr>
              <a:t>Goal Location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5910CD5-4767-62ED-792B-2659230AF7EC}"/>
              </a:ext>
            </a:extLst>
          </p:cNvPr>
          <p:cNvSpPr/>
          <p:nvPr/>
        </p:nvSpPr>
        <p:spPr bwMode="auto">
          <a:xfrm>
            <a:off x="1339451" y="2843009"/>
            <a:ext cx="1010841" cy="632222"/>
          </a:xfrm>
          <a:prstGeom prst="rect">
            <a:avLst/>
          </a:prstGeom>
          <a:solidFill>
            <a:srgbClr val="E98B0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pitchFamily="80" charset="-128"/>
              </a:rPr>
              <a:t>Herding Agent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CA204ACE-F0B5-6C1B-C322-E05DA525BFB3}"/>
              </a:ext>
            </a:extLst>
          </p:cNvPr>
          <p:cNvSpPr/>
          <p:nvPr/>
        </p:nvSpPr>
        <p:spPr bwMode="auto">
          <a:xfrm>
            <a:off x="3702842" y="2015066"/>
            <a:ext cx="1010841" cy="632222"/>
          </a:xfrm>
          <a:prstGeom prst="rect">
            <a:avLst/>
          </a:prstGeom>
          <a:solidFill>
            <a:srgbClr val="1380DC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pitchFamily="80" charset="-128"/>
              </a:rPr>
              <a:t>Target Agent</a:t>
            </a: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3257B3DC-C2AE-B072-AB69-E9195D4A92C2}"/>
              </a:ext>
            </a:extLst>
          </p:cNvPr>
          <p:cNvCxnSpPr/>
          <p:nvPr/>
        </p:nvCxnSpPr>
        <p:spPr bwMode="auto">
          <a:xfrm flipV="1">
            <a:off x="2493169" y="2482453"/>
            <a:ext cx="1035843" cy="310753"/>
          </a:xfrm>
          <a:prstGeom prst="straightConnector1">
            <a:avLst/>
          </a:prstGeom>
          <a:solidFill>
            <a:schemeClr val="accent1"/>
          </a:solidFill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9C91913F-538E-5382-46D6-F5F6A9B783ED}"/>
              </a:ext>
            </a:extLst>
          </p:cNvPr>
          <p:cNvSpPr txBox="1"/>
          <p:nvPr/>
        </p:nvSpPr>
        <p:spPr>
          <a:xfrm>
            <a:off x="2146697" y="1926587"/>
            <a:ext cx="129539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Interaction dynamic</a:t>
            </a:r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5D57930E-BD50-B04F-8387-94B6AB890FE6}"/>
              </a:ext>
            </a:extLst>
          </p:cNvPr>
          <p:cNvCxnSpPr>
            <a:cxnSpLocks/>
          </p:cNvCxnSpPr>
          <p:nvPr/>
        </p:nvCxnSpPr>
        <p:spPr bwMode="auto">
          <a:xfrm>
            <a:off x="5118496" y="2250485"/>
            <a:ext cx="1643062" cy="592524"/>
          </a:xfrm>
          <a:prstGeom prst="curvedConnector3">
            <a:avLst>
              <a:gd name="adj1" fmla="val 50000"/>
            </a:avLst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</p:spTree>
    <p:extLst>
      <p:ext uri="{BB962C8B-B14F-4D97-AF65-F5344CB8AC3E}">
        <p14:creationId xmlns:p14="http://schemas.microsoft.com/office/powerpoint/2010/main" val="338975367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4A4052-7B6A-5E57-D9A6-A678B6230D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Who can Benefit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1B66921-99E0-F236-9743-14071BAF34D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Aerospace – UAV control</a:t>
            </a:r>
          </a:p>
          <a:p>
            <a:r>
              <a:rPr lang="en-US" dirty="0"/>
              <a:t>Defense – Missile Intercept Problems</a:t>
            </a:r>
          </a:p>
          <a:p>
            <a:r>
              <a:rPr lang="en-US" dirty="0"/>
              <a:t>Agriculture – UAV teaming for herding livestock</a:t>
            </a:r>
          </a:p>
          <a:p>
            <a:endParaRPr lang="en-US" dirty="0"/>
          </a:p>
          <a:p>
            <a:r>
              <a:rPr lang="en-US" dirty="0"/>
              <a:t>Many problems benefit from Heterogenous Robotic Systems</a:t>
            </a:r>
          </a:p>
          <a:p>
            <a:pPr lvl="1"/>
            <a:r>
              <a:rPr lang="en-US" dirty="0"/>
              <a:t>Offer sensing and coordination advantages</a:t>
            </a:r>
          </a:p>
          <a:p>
            <a:pPr lvl="1"/>
            <a:r>
              <a:rPr lang="en-US" dirty="0"/>
              <a:t>Aerial and ground robots are well suited to help one another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81A9201-50FB-C70A-34B2-B0F2D78DD0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586D440-F702-449A-AAC2-9ACFF17038B8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73677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FAE1A3-26AC-69BF-E673-55377A6747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Herding Controller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2DCA751-2775-70E7-0CC4-0647FC8014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586D440-F702-449A-AAC2-9ACFF17038B8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2CB9178B-B098-A3FB-0C4B-DA2B96596FFA}"/>
                  </a:ext>
                </a:extLst>
              </p:cNvPr>
              <p:cNvSpPr txBox="1"/>
              <p:nvPr/>
            </p:nvSpPr>
            <p:spPr>
              <a:xfrm>
                <a:off x="2286000" y="1773566"/>
                <a:ext cx="4572000" cy="132286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𝑢</m:t>
                      </m:r>
                      <m:r>
                        <a:rPr lang="en-US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≜</m:t>
                      </m:r>
                      <m:sSub>
                        <m:sSubPr>
                          <m:ctrlP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𝑘</m:t>
                          </m:r>
                        </m:e>
                        <m:sub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sSub>
                        <m:sSubPr>
                          <m:ctrlP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𝑒</m:t>
                          </m:r>
                        </m:e>
                        <m:sub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𝑦</m:t>
                          </m:r>
                        </m:sub>
                      </m:sSub>
                      <m:r>
                        <a:rPr lang="en-US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  <m:d>
                        <m:dPr>
                          <m:ctrlP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sSubSup>
                                <m:sSubSupPr>
                                  <m:ctrlPr>
                                    <a:rPr lang="en-US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𝑘</m:t>
                                  </m:r>
                                </m:e>
                                <m:sub>
                                  <m:r>
                                    <a:rPr lang="en-US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  <m:sup>
                                  <m:r>
                                    <a:rPr lang="en-US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bSup>
                            </m:num>
                            <m:den>
                              <m: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𝑔</m:t>
                              </m:r>
                            </m:den>
                          </m:f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𝑔</m:t>
                          </m:r>
                        </m:e>
                      </m:d>
                      <m:sSub>
                        <m:sSubPr>
                          <m:ctrlP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𝑒</m:t>
                          </m:r>
                        </m:e>
                        <m:sub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</m:sub>
                      </m:sSub>
                    </m:oMath>
                  </m:oMathPara>
                </a14:m>
                <a:endParaRPr lang="en-US" i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𝑒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</m:sub>
                      </m:sSub>
                      <m:r>
                        <a:rPr lang="en-US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≜</m:t>
                      </m:r>
                      <m:sSub>
                        <m:sSubPr>
                          <m:ctrlP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𝑔</m:t>
                          </m:r>
                        </m:sub>
                      </m:sSub>
                    </m:oMath>
                  </m:oMathPara>
                </a14:m>
                <a:endParaRPr lang="en-US" i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𝑒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𝑦</m:t>
                          </m:r>
                        </m:sub>
                      </m:sSub>
                      <m:r>
                        <a:rPr lang="en-US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≜</m:t>
                      </m:r>
                      <m:sSub>
                        <m:sSubPr>
                          <m:ctrlPr>
                            <a:rPr lang="en-US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𝑑</m:t>
                          </m:r>
                        </m:sub>
                      </m:sSub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𝑦</m:t>
                      </m:r>
                    </m:oMath>
                  </m:oMathPara>
                </a14:m>
                <a:endParaRPr lang="en-US" i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2CB9178B-B098-A3FB-0C4B-DA2B96596FF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86000" y="1773566"/>
                <a:ext cx="4572000" cy="1322863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4" name="TextBox 43">
            <a:extLst>
              <a:ext uri="{FF2B5EF4-FFF2-40B4-BE49-F238E27FC236}">
                <a16:creationId xmlns:a16="http://schemas.microsoft.com/office/drawing/2014/main" id="{F36C7177-A38A-C3A6-0D68-F8B11B3249A6}"/>
              </a:ext>
            </a:extLst>
          </p:cNvPr>
          <p:cNvSpPr txBox="1"/>
          <p:nvPr/>
        </p:nvSpPr>
        <p:spPr>
          <a:xfrm>
            <a:off x="7868841" y="1904648"/>
            <a:ext cx="79295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(1)</a:t>
            </a:r>
          </a:p>
          <a:p>
            <a:endParaRPr lang="en-US" dirty="0"/>
          </a:p>
          <a:p>
            <a:r>
              <a:rPr lang="en-US" dirty="0"/>
              <a:t>(2)</a:t>
            </a:r>
          </a:p>
          <a:p>
            <a:r>
              <a:rPr lang="en-US" dirty="0"/>
              <a:t>(3)</a:t>
            </a:r>
          </a:p>
          <a:p>
            <a:endParaRPr lang="en-US" dirty="0"/>
          </a:p>
          <a:p>
            <a:r>
              <a:rPr lang="en-US" dirty="0"/>
              <a:t>[2]</a:t>
            </a:r>
          </a:p>
        </p:txBody>
      </p:sp>
    </p:spTree>
    <p:extLst>
      <p:ext uri="{BB962C8B-B14F-4D97-AF65-F5344CB8AC3E}">
        <p14:creationId xmlns:p14="http://schemas.microsoft.com/office/powerpoint/2010/main" val="2337676185"/>
      </p:ext>
    </p:extLst>
  </p:cSld>
  <p:clrMapOvr>
    <a:masterClrMapping/>
  </p:clrMapOvr>
</p:sld>
</file>

<file path=ppt/theme/theme1.xml><?xml version="1.0" encoding="utf-8"?>
<a:theme xmlns:a="http://schemas.openxmlformats.org/drawingml/2006/main" name="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 Presentation">
      <a:majorFont>
        <a:latin typeface="Arial"/>
        <a:ea typeface="ＭＳ Ｐゴシック"/>
        <a:cs typeface=""/>
      </a:majorFont>
      <a:minorFont>
        <a:latin typeface="Arial Narrow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80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80" charset="-128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Without blue banner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8EB2D5380FE2F4D930C6B565C2D1F91" ma:contentTypeVersion="11" ma:contentTypeDescription="Create a new document." ma:contentTypeScope="" ma:versionID="7bb4524a6491913e10d18d3264613d60">
  <xsd:schema xmlns:xsd="http://www.w3.org/2001/XMLSchema" xmlns:xs="http://www.w3.org/2001/XMLSchema" xmlns:p="http://schemas.microsoft.com/office/2006/metadata/properties" xmlns:ns2="f68cf9e0-88e1-4f3b-adb3-cd048a316fce" xmlns:ns3="45189c86-d200-4f8e-8ba3-644445031606" targetNamespace="http://schemas.microsoft.com/office/2006/metadata/properties" ma:root="true" ma:fieldsID="fe491e7097e791f756d1677c32534ef1" ns2:_="" ns3:_="">
    <xsd:import namespace="f68cf9e0-88e1-4f3b-adb3-cd048a316fce"/>
    <xsd:import namespace="45189c86-d200-4f8e-8ba3-644445031606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AutoKeyPoints" minOccurs="0"/>
                <xsd:element ref="ns3:MediaServiceKeyPoints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68cf9e0-88e1-4f3b-adb3-cd048a316fce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5189c86-d200-4f8e-8ba3-64444503160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2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3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A414BE1A-A2C4-4862-8AD0-8BDC37D6A979}">
  <ds:schemaRefs>
    <ds:schemaRef ds:uri="http://schemas.microsoft.com/office/infopath/2007/PartnerControls"/>
    <ds:schemaRef ds:uri="http://schemas.microsoft.com/office/2006/documentManagement/types"/>
    <ds:schemaRef ds:uri="http://purl.org/dc/terms/"/>
    <ds:schemaRef ds:uri="http://purl.org/dc/elements/1.1/"/>
    <ds:schemaRef ds:uri="f68cf9e0-88e1-4f3b-adb3-cd048a316fce"/>
    <ds:schemaRef ds:uri="http://schemas.microsoft.com/office/2006/metadata/properties"/>
    <ds:schemaRef ds:uri="http://schemas.openxmlformats.org/package/2006/metadata/core-properties"/>
    <ds:schemaRef ds:uri="http://www.w3.org/XML/1998/namespace"/>
    <ds:schemaRef ds:uri="45189c86-d200-4f8e-8ba3-644445031606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53F3348E-F4F4-4BE8-8083-AA7D450E2FAD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E561E29E-EE55-4BBB-A007-996871FAB72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f68cf9e0-88e1-4f3b-adb3-cd048a316fce"/>
    <ds:schemaRef ds:uri="45189c86-d200-4f8e-8ba3-644445031606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776</TotalTime>
  <Words>879</Words>
  <Application>Microsoft Office PowerPoint</Application>
  <PresentationFormat>On-screen Show (16:9)</PresentationFormat>
  <Paragraphs>178</Paragraphs>
  <Slides>18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18</vt:i4>
      </vt:variant>
    </vt:vector>
  </HeadingPairs>
  <TitlesOfParts>
    <vt:vector size="27" baseType="lpstr">
      <vt:lpstr>ＭＳ Ｐゴシック</vt:lpstr>
      <vt:lpstr>Arial</vt:lpstr>
      <vt:lpstr>Cambria Math</vt:lpstr>
      <vt:lpstr>Helvetica</vt:lpstr>
      <vt:lpstr>Times</vt:lpstr>
      <vt:lpstr>Times New Roman</vt:lpstr>
      <vt:lpstr>Wingdings</vt:lpstr>
      <vt:lpstr>Blank Presentation</vt:lpstr>
      <vt:lpstr>Without blue banner</vt:lpstr>
      <vt:lpstr>PowerPoint Presentation</vt:lpstr>
      <vt:lpstr>University of Florida Autonomy Park</vt:lpstr>
      <vt:lpstr>Research Objectives</vt:lpstr>
      <vt:lpstr>Project Goals</vt:lpstr>
      <vt:lpstr>Outdoor Localization</vt:lpstr>
      <vt:lpstr>Localization Challenges</vt:lpstr>
      <vt:lpstr>Herding</vt:lpstr>
      <vt:lpstr>Who can Benefit</vt:lpstr>
      <vt:lpstr>Herding Controller</vt:lpstr>
      <vt:lpstr>Herding Controller</vt:lpstr>
      <vt:lpstr>Toolkit Development</vt:lpstr>
      <vt:lpstr>Herding Toolkit Benefits</vt:lpstr>
      <vt:lpstr>Simulated Results</vt:lpstr>
      <vt:lpstr>N-agent compatible</vt:lpstr>
      <vt:lpstr>ROS2-in-the-loop Simulation</vt:lpstr>
      <vt:lpstr>Limitations and Next Steps</vt:lpstr>
      <vt:lpstr>Conclusions</vt:lpstr>
      <vt:lpstr>PowerPoint Presentation</vt:lpstr>
    </vt:vector>
  </TitlesOfParts>
  <Company>Bill Seymore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Bill Seymore</dc:creator>
  <cp:lastModifiedBy>James Cross</cp:lastModifiedBy>
  <cp:revision>8</cp:revision>
  <cp:lastPrinted>2025-04-02T00:35:04Z</cp:lastPrinted>
  <dcterms:modified xsi:type="dcterms:W3CDTF">2025-04-03T00:49:12Z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0x01010068EB2D5380FE2F4D930C6B565C2D1F91</vt:lpwstr>
  </property>
</Properties>
</file>