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384" r:id="rId2"/>
    <p:sldId id="385" r:id="rId3"/>
    <p:sldId id="399" r:id="rId4"/>
    <p:sldId id="400" r:id="rId5"/>
    <p:sldId id="401" r:id="rId6"/>
    <p:sldId id="403" r:id="rId7"/>
    <p:sldId id="404" r:id="rId8"/>
    <p:sldId id="405" r:id="rId9"/>
    <p:sldId id="407" r:id="rId10"/>
    <p:sldId id="406" r:id="rId11"/>
    <p:sldId id="408" r:id="rId12"/>
    <p:sldId id="409" r:id="rId13"/>
    <p:sldId id="3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3F393C-A6B6-3F00-FA34-565019764472}" name="Singh, Surabhi" initials="SS" userId="S::singhs36@erau.edu::b774ed95-2d54-46f3-922d-c2f70d9c2586" providerId="AD"/>
  <p188:author id="{32536260-B73F-18CA-2179-17C039C41209}" name="Singh, Surabhi" initials="SS" userId="S::SINGHS36@erau.edu::b774ed95-2d54-46f3-922d-c2f70d9c2586" providerId="AD"/>
  <p188:author id="{A6EB6F76-943A-DBAC-45BE-F905ED7CB3FC}" name="Dasgupta, Anubhav" initials="DA" userId="S::DASGUPTA@my.erau.edu::3b11940d-44c0-4559-afea-75e889e060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75672-6BCF-4084-BFB5-5918C220F022}" v="1890" dt="2025-04-01T20:57:21.070"/>
    <p1510:client id="{E85B8CC0-1670-407D-B9E8-64584DCF4997}" v="4" dt="2025-04-01T17:39:21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es, Grayson S." userId="337a1a1c-505d-49d5-8584-36fd7269c2af" providerId="ADAL" clId="{62875672-6BCF-4084-BFB5-5918C220F022}"/>
    <pc:docChg chg="undo custSel addSld delSld modSld sldOrd">
      <pc:chgData name="Hayes, Grayson S." userId="337a1a1c-505d-49d5-8584-36fd7269c2af" providerId="ADAL" clId="{62875672-6BCF-4084-BFB5-5918C220F022}" dt="2025-04-01T20:57:21.070" v="9187" actId="20577"/>
      <pc:docMkLst>
        <pc:docMk/>
      </pc:docMkLst>
      <pc:sldChg chg="delSp modSp mod">
        <pc:chgData name="Hayes, Grayson S." userId="337a1a1c-505d-49d5-8584-36fd7269c2af" providerId="ADAL" clId="{62875672-6BCF-4084-BFB5-5918C220F022}" dt="2025-04-01T18:26:52.455" v="7297" actId="20577"/>
        <pc:sldMkLst>
          <pc:docMk/>
          <pc:sldMk cId="3145057146" sldId="384"/>
        </pc:sldMkLst>
        <pc:spChg chg="mod">
          <ac:chgData name="Hayes, Grayson S." userId="337a1a1c-505d-49d5-8584-36fd7269c2af" providerId="ADAL" clId="{62875672-6BCF-4084-BFB5-5918C220F022}" dt="2025-03-30T16:36:57.868" v="0"/>
          <ac:spMkLst>
            <pc:docMk/>
            <pc:sldMk cId="3145057146" sldId="384"/>
            <ac:spMk id="8" creationId="{FA07070A-9D01-7FF0-3A66-913C0FF4568B}"/>
          </ac:spMkLst>
        </pc:spChg>
        <pc:spChg chg="mod">
          <ac:chgData name="Hayes, Grayson S." userId="337a1a1c-505d-49d5-8584-36fd7269c2af" providerId="ADAL" clId="{62875672-6BCF-4084-BFB5-5918C220F022}" dt="2025-04-01T18:26:52.455" v="7297" actId="20577"/>
          <ac:spMkLst>
            <pc:docMk/>
            <pc:sldMk cId="3145057146" sldId="384"/>
            <ac:spMk id="9" creationId="{722C679B-C054-1CB6-3EAD-6EFA86781F79}"/>
          </ac:spMkLst>
        </pc:spChg>
      </pc:sldChg>
      <pc:sldChg chg="delSp modSp mod">
        <pc:chgData name="Hayes, Grayson S." userId="337a1a1c-505d-49d5-8584-36fd7269c2af" providerId="ADAL" clId="{62875672-6BCF-4084-BFB5-5918C220F022}" dt="2025-03-30T16:50:13.325" v="1607" actId="478"/>
        <pc:sldMkLst>
          <pc:docMk/>
          <pc:sldMk cId="2261782997" sldId="385"/>
        </pc:sldMkLst>
        <pc:spChg chg="mod">
          <ac:chgData name="Hayes, Grayson S." userId="337a1a1c-505d-49d5-8584-36fd7269c2af" providerId="ADAL" clId="{62875672-6BCF-4084-BFB5-5918C220F022}" dt="2025-03-30T16:42:55.943" v="683" actId="20577"/>
          <ac:spMkLst>
            <pc:docMk/>
            <pc:sldMk cId="2261782997" sldId="385"/>
            <ac:spMk id="10" creationId="{34BFF225-9F33-C058-E798-74D434EA5767}"/>
          </ac:spMkLst>
        </pc:spChg>
        <pc:spChg chg="mod">
          <ac:chgData name="Hayes, Grayson S." userId="337a1a1c-505d-49d5-8584-36fd7269c2af" providerId="ADAL" clId="{62875672-6BCF-4084-BFB5-5918C220F022}" dt="2025-03-30T16:44:01.166" v="865" actId="1076"/>
          <ac:spMkLst>
            <pc:docMk/>
            <pc:sldMk cId="2261782997" sldId="385"/>
            <ac:spMk id="11" creationId="{CD5DDF6A-CDCD-A678-8DF6-2E5BAE5F08CA}"/>
          </ac:spMkLst>
        </pc:spChg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3030163564" sldId="386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2883537328" sldId="387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862835937" sldId="388"/>
        </pc:sldMkLst>
      </pc:sldChg>
      <pc:sldChg chg="delSp del">
        <pc:chgData name="Hayes, Grayson S." userId="337a1a1c-505d-49d5-8584-36fd7269c2af" providerId="ADAL" clId="{62875672-6BCF-4084-BFB5-5918C220F022}" dt="2025-03-30T17:32:15.269" v="3897" actId="47"/>
        <pc:sldMkLst>
          <pc:docMk/>
          <pc:sldMk cId="3742400219" sldId="389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3966371870" sldId="390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2924313613" sldId="391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4263622844" sldId="392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676186392" sldId="393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3950721267" sldId="394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837977166" sldId="395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1168815152" sldId="396"/>
        </pc:sldMkLst>
      </pc:sldChg>
      <pc:sldChg chg="del">
        <pc:chgData name="Hayes, Grayson S." userId="337a1a1c-505d-49d5-8584-36fd7269c2af" providerId="ADAL" clId="{62875672-6BCF-4084-BFB5-5918C220F022}" dt="2025-03-30T16:37:52.142" v="43" actId="47"/>
        <pc:sldMkLst>
          <pc:docMk/>
          <pc:sldMk cId="2182478014" sldId="397"/>
        </pc:sldMkLst>
      </pc:sldChg>
      <pc:sldChg chg="delSp modNotesTx">
        <pc:chgData name="Hayes, Grayson S." userId="337a1a1c-505d-49d5-8584-36fd7269c2af" providerId="ADAL" clId="{62875672-6BCF-4084-BFB5-5918C220F022}" dt="2025-04-01T19:58:37.026" v="7713" actId="20577"/>
        <pc:sldMkLst>
          <pc:docMk/>
          <pc:sldMk cId="1500593760" sldId="398"/>
        </pc:sldMkLst>
      </pc:sldChg>
      <pc:sldChg chg="addSp delSp modSp add mod modNotesTx">
        <pc:chgData name="Hayes, Grayson S." userId="337a1a1c-505d-49d5-8584-36fd7269c2af" providerId="ADAL" clId="{62875672-6BCF-4084-BFB5-5918C220F022}" dt="2025-04-01T20:22:48.599" v="8359" actId="20577"/>
        <pc:sldMkLst>
          <pc:docMk/>
          <pc:sldMk cId="2948281421" sldId="399"/>
        </pc:sldMkLst>
        <pc:spChg chg="mod">
          <ac:chgData name="Hayes, Grayson S." userId="337a1a1c-505d-49d5-8584-36fd7269c2af" providerId="ADAL" clId="{62875672-6BCF-4084-BFB5-5918C220F022}" dt="2025-03-30T16:44:24.364" v="889" actId="20577"/>
          <ac:spMkLst>
            <pc:docMk/>
            <pc:sldMk cId="2948281421" sldId="399"/>
            <ac:spMk id="8" creationId="{218F4A16-AD89-79F5-00C3-76BA16B82E6B}"/>
          </ac:spMkLst>
        </pc:spChg>
        <pc:spChg chg="mod">
          <ac:chgData name="Hayes, Grayson S." userId="337a1a1c-505d-49d5-8584-36fd7269c2af" providerId="ADAL" clId="{62875672-6BCF-4084-BFB5-5918C220F022}" dt="2025-04-01T20:22:34.265" v="8356" actId="20577"/>
          <ac:spMkLst>
            <pc:docMk/>
            <pc:sldMk cId="2948281421" sldId="399"/>
            <ac:spMk id="10" creationId="{43AAA20E-2DF7-6A71-C7B3-84A1ED110BF5}"/>
          </ac:spMkLst>
        </pc:spChg>
        <pc:spChg chg="add mod">
          <ac:chgData name="Hayes, Grayson S." userId="337a1a1c-505d-49d5-8584-36fd7269c2af" providerId="ADAL" clId="{62875672-6BCF-4084-BFB5-5918C220F022}" dt="2025-04-01T20:19:45.710" v="8292" actId="1076"/>
          <ac:spMkLst>
            <pc:docMk/>
            <pc:sldMk cId="2948281421" sldId="399"/>
            <ac:spMk id="12" creationId="{63BC5EA8-B0A9-5F8F-E5BE-75A1C51D5FF8}"/>
          </ac:spMkLst>
        </pc:spChg>
        <pc:spChg chg="add mod">
          <ac:chgData name="Hayes, Grayson S." userId="337a1a1c-505d-49d5-8584-36fd7269c2af" providerId="ADAL" clId="{62875672-6BCF-4084-BFB5-5918C220F022}" dt="2025-04-01T20:22:38.455" v="8358" actId="20577"/>
          <ac:spMkLst>
            <pc:docMk/>
            <pc:sldMk cId="2948281421" sldId="399"/>
            <ac:spMk id="15" creationId="{E0A60E6B-18FB-A5C7-2D2F-368073EACF33}"/>
          </ac:spMkLst>
        </pc:spChg>
        <pc:picChg chg="add mod modCrop">
          <ac:chgData name="Hayes, Grayson S." userId="337a1a1c-505d-49d5-8584-36fd7269c2af" providerId="ADAL" clId="{62875672-6BCF-4084-BFB5-5918C220F022}" dt="2025-04-01T20:20:46.452" v="8300" actId="1076"/>
          <ac:picMkLst>
            <pc:docMk/>
            <pc:sldMk cId="2948281421" sldId="399"/>
            <ac:picMk id="11" creationId="{F32AC48C-4B4D-AFDC-0C10-C47158DBBB13}"/>
          </ac:picMkLst>
        </pc:picChg>
        <pc:picChg chg="add mod modCrop">
          <ac:chgData name="Hayes, Grayson S." userId="337a1a1c-505d-49d5-8584-36fd7269c2af" providerId="ADAL" clId="{62875672-6BCF-4084-BFB5-5918C220F022}" dt="2025-04-01T20:21:19.029" v="8306" actId="1076"/>
          <ac:picMkLst>
            <pc:docMk/>
            <pc:sldMk cId="2948281421" sldId="399"/>
            <ac:picMk id="14" creationId="{BDF6512D-7C65-BA8A-3689-12EF857EA974}"/>
          </ac:picMkLst>
        </pc:picChg>
      </pc:sldChg>
      <pc:sldChg chg="addSp delSp modSp add mod modNotesTx">
        <pc:chgData name="Hayes, Grayson S." userId="337a1a1c-505d-49d5-8584-36fd7269c2af" providerId="ADAL" clId="{62875672-6BCF-4084-BFB5-5918C220F022}" dt="2025-04-01T20:39:16.809" v="8406" actId="20577"/>
        <pc:sldMkLst>
          <pc:docMk/>
          <pc:sldMk cId="183567482" sldId="400"/>
        </pc:sldMkLst>
        <pc:spChg chg="mod">
          <ac:chgData name="Hayes, Grayson S." userId="337a1a1c-505d-49d5-8584-36fd7269c2af" providerId="ADAL" clId="{62875672-6BCF-4084-BFB5-5918C220F022}" dt="2025-03-30T16:51:43.073" v="1674" actId="20577"/>
          <ac:spMkLst>
            <pc:docMk/>
            <pc:sldMk cId="183567482" sldId="400"/>
            <ac:spMk id="8" creationId="{E53AC9FC-3316-3A6D-97C9-5B60EB52E01C}"/>
          </ac:spMkLst>
        </pc:spChg>
        <pc:spChg chg="mod">
          <ac:chgData name="Hayes, Grayson S." userId="337a1a1c-505d-49d5-8584-36fd7269c2af" providerId="ADAL" clId="{62875672-6BCF-4084-BFB5-5918C220F022}" dt="2025-04-01T20:38:08.171" v="8405" actId="20577"/>
          <ac:spMkLst>
            <pc:docMk/>
            <pc:sldMk cId="183567482" sldId="400"/>
            <ac:spMk id="10" creationId="{B94FB8FB-C75A-C8BE-F781-E6043F368EB8}"/>
          </ac:spMkLst>
        </pc:spChg>
        <pc:spChg chg="add mod">
          <ac:chgData name="Hayes, Grayson S." userId="337a1a1c-505d-49d5-8584-36fd7269c2af" providerId="ADAL" clId="{62875672-6BCF-4084-BFB5-5918C220F022}" dt="2025-04-01T20:36:28.919" v="8381" actId="1076"/>
          <ac:spMkLst>
            <pc:docMk/>
            <pc:sldMk cId="183567482" sldId="400"/>
            <ac:spMk id="11" creationId="{6D9DE225-690F-CBA3-1CD7-2D22EEDD3AEA}"/>
          </ac:spMkLst>
        </pc:spChg>
        <pc:picChg chg="add del mod">
          <ac:chgData name="Hayes, Grayson S." userId="337a1a1c-505d-49d5-8584-36fd7269c2af" providerId="ADAL" clId="{62875672-6BCF-4084-BFB5-5918C220F022}" dt="2025-04-01T20:36:05.449" v="8373" actId="478"/>
          <ac:picMkLst>
            <pc:docMk/>
            <pc:sldMk cId="183567482" sldId="400"/>
            <ac:picMk id="9" creationId="{E461D7A5-1BDE-2D59-EAA2-FB21C9B03327}"/>
          </ac:picMkLst>
        </pc:picChg>
        <pc:picChg chg="add mod">
          <ac:chgData name="Hayes, Grayson S." userId="337a1a1c-505d-49d5-8584-36fd7269c2af" providerId="ADAL" clId="{62875672-6BCF-4084-BFB5-5918C220F022}" dt="2025-04-01T20:35:18.345" v="8368" actId="1076"/>
          <ac:picMkLst>
            <pc:docMk/>
            <pc:sldMk cId="183567482" sldId="400"/>
            <ac:picMk id="13" creationId="{49CF9E78-AC84-0451-9D70-424867061F5A}"/>
          </ac:picMkLst>
        </pc:picChg>
        <pc:picChg chg="add del mod">
          <ac:chgData name="Hayes, Grayson S." userId="337a1a1c-505d-49d5-8584-36fd7269c2af" providerId="ADAL" clId="{62875672-6BCF-4084-BFB5-5918C220F022}" dt="2025-04-01T20:37:46.436" v="8385" actId="478"/>
          <ac:picMkLst>
            <pc:docMk/>
            <pc:sldMk cId="183567482" sldId="400"/>
            <ac:picMk id="15" creationId="{B86456CA-340B-9466-10D5-ED5D5DA676C9}"/>
          </ac:picMkLst>
        </pc:picChg>
        <pc:picChg chg="add mod">
          <ac:chgData name="Hayes, Grayson S." userId="337a1a1c-505d-49d5-8584-36fd7269c2af" providerId="ADAL" clId="{62875672-6BCF-4084-BFB5-5918C220F022}" dt="2025-04-01T20:37:55.666" v="8388" actId="14100"/>
          <ac:picMkLst>
            <pc:docMk/>
            <pc:sldMk cId="183567482" sldId="400"/>
            <ac:picMk id="17" creationId="{D7AD7839-7A66-7310-FA7C-EB1A3B5FC377}"/>
          </ac:picMkLst>
        </pc:picChg>
      </pc:sldChg>
      <pc:sldChg chg="addSp delSp modSp add mod modNotesTx">
        <pc:chgData name="Hayes, Grayson S." userId="337a1a1c-505d-49d5-8584-36fd7269c2af" providerId="ADAL" clId="{62875672-6BCF-4084-BFB5-5918C220F022}" dt="2025-04-01T20:55:45.974" v="9002" actId="20577"/>
        <pc:sldMkLst>
          <pc:docMk/>
          <pc:sldMk cId="1637630952" sldId="401"/>
        </pc:sldMkLst>
        <pc:spChg chg="mod">
          <ac:chgData name="Hayes, Grayson S." userId="337a1a1c-505d-49d5-8584-36fd7269c2af" providerId="ADAL" clId="{62875672-6BCF-4084-BFB5-5918C220F022}" dt="2025-04-01T20:47:18.885" v="8591" actId="20577"/>
          <ac:spMkLst>
            <pc:docMk/>
            <pc:sldMk cId="1637630952" sldId="401"/>
            <ac:spMk id="10" creationId="{105AE198-AC24-2BFF-3059-17AF8A7B4705}"/>
          </ac:spMkLst>
        </pc:spChg>
        <pc:spChg chg="add del mod">
          <ac:chgData name="Hayes, Grayson S." userId="337a1a1c-505d-49d5-8584-36fd7269c2af" providerId="ADAL" clId="{62875672-6BCF-4084-BFB5-5918C220F022}" dt="2025-04-01T20:39:32.215" v="8408" actId="478"/>
          <ac:spMkLst>
            <pc:docMk/>
            <pc:sldMk cId="1637630952" sldId="401"/>
            <ac:spMk id="12" creationId="{46865A3E-F639-EEDD-7D4B-9E6D87BD4B37}"/>
          </ac:spMkLst>
        </pc:spChg>
        <pc:spChg chg="add mod">
          <ac:chgData name="Hayes, Grayson S." userId="337a1a1c-505d-49d5-8584-36fd7269c2af" providerId="ADAL" clId="{62875672-6BCF-4084-BFB5-5918C220F022}" dt="2025-04-01T20:42:45.514" v="8429" actId="14100"/>
          <ac:spMkLst>
            <pc:docMk/>
            <pc:sldMk cId="1637630952" sldId="401"/>
            <ac:spMk id="15" creationId="{7282F711-8B89-46A2-8793-B05DDEE70146}"/>
          </ac:spMkLst>
        </pc:spChg>
        <pc:spChg chg="add mod">
          <ac:chgData name="Hayes, Grayson S." userId="337a1a1c-505d-49d5-8584-36fd7269c2af" providerId="ADAL" clId="{62875672-6BCF-4084-BFB5-5918C220F022}" dt="2025-04-01T20:45:20.116" v="8482" actId="1582"/>
          <ac:spMkLst>
            <pc:docMk/>
            <pc:sldMk cId="1637630952" sldId="401"/>
            <ac:spMk id="16" creationId="{E816C2F7-0E76-4000-852B-71D3A8F32DFB}"/>
          </ac:spMkLst>
        </pc:spChg>
        <pc:spChg chg="add mod">
          <ac:chgData name="Hayes, Grayson S." userId="337a1a1c-505d-49d5-8584-36fd7269c2af" providerId="ADAL" clId="{62875672-6BCF-4084-BFB5-5918C220F022}" dt="2025-04-01T20:44:03.112" v="8455" actId="1076"/>
          <ac:spMkLst>
            <pc:docMk/>
            <pc:sldMk cId="1637630952" sldId="401"/>
            <ac:spMk id="19" creationId="{9866A2AB-CE3A-1E04-DCF3-3D385F29D937}"/>
          </ac:spMkLst>
        </pc:spChg>
        <pc:spChg chg="add mod">
          <ac:chgData name="Hayes, Grayson S." userId="337a1a1c-505d-49d5-8584-36fd7269c2af" providerId="ADAL" clId="{62875672-6BCF-4084-BFB5-5918C220F022}" dt="2025-04-01T20:46:33.756" v="8542" actId="1076"/>
          <ac:spMkLst>
            <pc:docMk/>
            <pc:sldMk cId="1637630952" sldId="401"/>
            <ac:spMk id="21" creationId="{87131BAB-00DA-2C8D-3C7F-FD4C1B8FFA34}"/>
          </ac:spMkLst>
        </pc:spChg>
        <pc:spChg chg="add mod">
          <ac:chgData name="Hayes, Grayson S." userId="337a1a1c-505d-49d5-8584-36fd7269c2af" providerId="ADAL" clId="{62875672-6BCF-4084-BFB5-5918C220F022}" dt="2025-04-01T20:45:52.269" v="8517" actId="20577"/>
          <ac:spMkLst>
            <pc:docMk/>
            <pc:sldMk cId="1637630952" sldId="401"/>
            <ac:spMk id="26" creationId="{4BAC34DA-9398-AAC8-3FFB-58BED7FB4E88}"/>
          </ac:spMkLst>
        </pc:spChg>
        <pc:spChg chg="add del mod">
          <ac:chgData name="Hayes, Grayson S." userId="337a1a1c-505d-49d5-8584-36fd7269c2af" providerId="ADAL" clId="{62875672-6BCF-4084-BFB5-5918C220F022}" dt="2025-04-01T20:46:31.198" v="8541"/>
          <ac:spMkLst>
            <pc:docMk/>
            <pc:sldMk cId="1637630952" sldId="401"/>
            <ac:spMk id="27" creationId="{8A995F8E-A8B0-7D4D-244A-030BCC328950}"/>
          </ac:spMkLst>
        </pc:spChg>
        <pc:spChg chg="add del mod">
          <ac:chgData name="Hayes, Grayson S." userId="337a1a1c-505d-49d5-8584-36fd7269c2af" providerId="ADAL" clId="{62875672-6BCF-4084-BFB5-5918C220F022}" dt="2025-04-01T20:46:41.468" v="8545"/>
          <ac:spMkLst>
            <pc:docMk/>
            <pc:sldMk cId="1637630952" sldId="401"/>
            <ac:spMk id="28" creationId="{BC7E0939-ABEF-F11F-E9BC-EE653FB37130}"/>
          </ac:spMkLst>
        </pc:spChg>
        <pc:spChg chg="add mod">
          <ac:chgData name="Hayes, Grayson S." userId="337a1a1c-505d-49d5-8584-36fd7269c2af" providerId="ADAL" clId="{62875672-6BCF-4084-BFB5-5918C220F022}" dt="2025-04-01T20:47:06.511" v="8574" actId="1076"/>
          <ac:spMkLst>
            <pc:docMk/>
            <pc:sldMk cId="1637630952" sldId="401"/>
            <ac:spMk id="29" creationId="{95964B73-2CF4-A678-E0FE-36AB51FCABC6}"/>
          </ac:spMkLst>
        </pc:spChg>
        <pc:inkChg chg="add del">
          <ac:chgData name="Hayes, Grayson S." userId="337a1a1c-505d-49d5-8584-36fd7269c2af" providerId="ADAL" clId="{62875672-6BCF-4084-BFB5-5918C220F022}" dt="2025-04-01T20:40:26.074" v="8415" actId="34122"/>
          <ac:inkMkLst>
            <pc:docMk/>
            <pc:sldMk cId="1637630952" sldId="401"/>
            <ac:inkMk id="9" creationId="{46954E56-1519-599F-5BFD-C103E083FCB4}"/>
          </ac:inkMkLst>
        </pc:inkChg>
        <pc:inkChg chg="add del">
          <ac:chgData name="Hayes, Grayson S." userId="337a1a1c-505d-49d5-8584-36fd7269c2af" providerId="ADAL" clId="{62875672-6BCF-4084-BFB5-5918C220F022}" dt="2025-04-01T20:40:21.078" v="8414" actId="9405"/>
          <ac:inkMkLst>
            <pc:docMk/>
            <pc:sldMk cId="1637630952" sldId="401"/>
            <ac:inkMk id="11" creationId="{9B40508D-4F06-F927-CF1B-68139D4993ED}"/>
          </ac:inkMkLst>
        </pc:inkChg>
        <pc:inkChg chg="add del">
          <ac:chgData name="Hayes, Grayson S." userId="337a1a1c-505d-49d5-8584-36fd7269c2af" providerId="ADAL" clId="{62875672-6BCF-4084-BFB5-5918C220F022}" dt="2025-04-01T20:41:32.099" v="8417" actId="34122"/>
          <ac:inkMkLst>
            <pc:docMk/>
            <pc:sldMk cId="1637630952" sldId="401"/>
            <ac:inkMk id="13" creationId="{15442928-C98E-56B2-9C52-1FC808A263E7}"/>
          </ac:inkMkLst>
        </pc:inkChg>
        <pc:cxnChg chg="add mod">
          <ac:chgData name="Hayes, Grayson S." userId="337a1a1c-505d-49d5-8584-36fd7269c2af" providerId="ADAL" clId="{62875672-6BCF-4084-BFB5-5918C220F022}" dt="2025-04-01T20:45:20.116" v="8482" actId="1582"/>
          <ac:cxnSpMkLst>
            <pc:docMk/>
            <pc:sldMk cId="1637630952" sldId="401"/>
            <ac:cxnSpMk id="17" creationId="{EB973F7A-9285-FF81-7627-BB98D5E09988}"/>
          </ac:cxnSpMkLst>
        </pc:cxnChg>
        <pc:cxnChg chg="add mod">
          <ac:chgData name="Hayes, Grayson S." userId="337a1a1c-505d-49d5-8584-36fd7269c2af" providerId="ADAL" clId="{62875672-6BCF-4084-BFB5-5918C220F022}" dt="2025-04-01T20:45:20.116" v="8482" actId="1582"/>
          <ac:cxnSpMkLst>
            <pc:docMk/>
            <pc:sldMk cId="1637630952" sldId="401"/>
            <ac:cxnSpMk id="23" creationId="{4F12CA0B-BA08-1053-DA94-89BA067F9429}"/>
          </ac:cxnSpMkLst>
        </pc:cxnChg>
      </pc:sldChg>
      <pc:sldChg chg="addSp delSp modSp add del mod">
        <pc:chgData name="Hayes, Grayson S." userId="337a1a1c-505d-49d5-8584-36fd7269c2af" providerId="ADAL" clId="{62875672-6BCF-4084-BFB5-5918C220F022}" dt="2025-03-30T17:35:42.415" v="4151" actId="47"/>
        <pc:sldMkLst>
          <pc:docMk/>
          <pc:sldMk cId="2483489234" sldId="402"/>
        </pc:sldMkLst>
      </pc:sldChg>
      <pc:sldChg chg="addSp modSp add mod">
        <pc:chgData name="Hayes, Grayson S." userId="337a1a1c-505d-49d5-8584-36fd7269c2af" providerId="ADAL" clId="{62875672-6BCF-4084-BFB5-5918C220F022}" dt="2025-04-01T20:47:57.268" v="8671" actId="20577"/>
        <pc:sldMkLst>
          <pc:docMk/>
          <pc:sldMk cId="192151589" sldId="403"/>
        </pc:sldMkLst>
        <pc:spChg chg="add mod">
          <ac:chgData name="Hayes, Grayson S." userId="337a1a1c-505d-49d5-8584-36fd7269c2af" providerId="ADAL" clId="{62875672-6BCF-4084-BFB5-5918C220F022}" dt="2025-04-01T20:47:57.268" v="8671" actId="20577"/>
          <ac:spMkLst>
            <pc:docMk/>
            <pc:sldMk cId="192151589" sldId="403"/>
            <ac:spMk id="9" creationId="{D85A40D8-78CE-CE8F-8887-102DB16D530A}"/>
          </ac:spMkLst>
        </pc:spChg>
        <pc:spChg chg="mod">
          <ac:chgData name="Hayes, Grayson S." userId="337a1a1c-505d-49d5-8584-36fd7269c2af" providerId="ADAL" clId="{62875672-6BCF-4084-BFB5-5918C220F022}" dt="2025-03-30T17:35:25.161" v="4150" actId="20577"/>
          <ac:spMkLst>
            <pc:docMk/>
            <pc:sldMk cId="192151589" sldId="403"/>
            <ac:spMk id="10" creationId="{41BB867D-6E22-17C4-EDD9-8577654E14DA}"/>
          </ac:spMkLst>
        </pc:spChg>
        <pc:spChg chg="mod">
          <ac:chgData name="Hayes, Grayson S." userId="337a1a1c-505d-49d5-8584-36fd7269c2af" providerId="ADAL" clId="{62875672-6BCF-4084-BFB5-5918C220F022}" dt="2025-03-30T17:31:58.568" v="3895" actId="1076"/>
          <ac:spMkLst>
            <pc:docMk/>
            <pc:sldMk cId="192151589" sldId="403"/>
            <ac:spMk id="13" creationId="{DC8C2288-3015-90DB-487D-83D84A4FED8D}"/>
          </ac:spMkLst>
        </pc:spChg>
        <pc:spChg chg="mod">
          <ac:chgData name="Hayes, Grayson S." userId="337a1a1c-505d-49d5-8584-36fd7269c2af" providerId="ADAL" clId="{62875672-6BCF-4084-BFB5-5918C220F022}" dt="2025-03-30T17:31:58.568" v="3895" actId="1076"/>
          <ac:spMkLst>
            <pc:docMk/>
            <pc:sldMk cId="192151589" sldId="403"/>
            <ac:spMk id="16" creationId="{217F2A55-D3B6-329A-62D6-EAF5A7B15BA5}"/>
          </ac:spMkLst>
        </pc:spChg>
        <pc:picChg chg="mod">
          <ac:chgData name="Hayes, Grayson S." userId="337a1a1c-505d-49d5-8584-36fd7269c2af" providerId="ADAL" clId="{62875672-6BCF-4084-BFB5-5918C220F022}" dt="2025-03-30T17:31:58.568" v="3895" actId="1076"/>
          <ac:picMkLst>
            <pc:docMk/>
            <pc:sldMk cId="192151589" sldId="403"/>
            <ac:picMk id="11" creationId="{E5B2B3B0-CA9F-9AA9-2E31-D3FC4FC0CC43}"/>
          </ac:picMkLst>
        </pc:picChg>
        <pc:cxnChg chg="mod">
          <ac:chgData name="Hayes, Grayson S." userId="337a1a1c-505d-49d5-8584-36fd7269c2af" providerId="ADAL" clId="{62875672-6BCF-4084-BFB5-5918C220F022}" dt="2025-03-30T17:31:58.568" v="3895" actId="1076"/>
          <ac:cxnSpMkLst>
            <pc:docMk/>
            <pc:sldMk cId="192151589" sldId="403"/>
            <ac:cxnSpMk id="15" creationId="{F0F6BC9B-B02B-11A1-7AD2-D3271A4F5442}"/>
          </ac:cxnSpMkLst>
        </pc:cxnChg>
      </pc:sldChg>
      <pc:sldChg chg="addSp delSp modSp add mod">
        <pc:chgData name="Hayes, Grayson S." userId="337a1a1c-505d-49d5-8584-36fd7269c2af" providerId="ADAL" clId="{62875672-6BCF-4084-BFB5-5918C220F022}" dt="2025-03-30T17:45:21.260" v="4750" actId="1076"/>
        <pc:sldMkLst>
          <pc:docMk/>
          <pc:sldMk cId="2213165296" sldId="404"/>
        </pc:sldMkLst>
        <pc:spChg chg="mod">
          <ac:chgData name="Hayes, Grayson S." userId="337a1a1c-505d-49d5-8584-36fd7269c2af" providerId="ADAL" clId="{62875672-6BCF-4084-BFB5-5918C220F022}" dt="2025-03-30T17:37:08.432" v="4292" actId="1076"/>
          <ac:spMkLst>
            <pc:docMk/>
            <pc:sldMk cId="2213165296" sldId="404"/>
            <ac:spMk id="8" creationId="{D2486461-1086-CCA4-9F9A-F564BA435CF4}"/>
          </ac:spMkLst>
        </pc:spChg>
        <pc:spChg chg="mod">
          <ac:chgData name="Hayes, Grayson S." userId="337a1a1c-505d-49d5-8584-36fd7269c2af" providerId="ADAL" clId="{62875672-6BCF-4084-BFB5-5918C220F022}" dt="2025-03-30T17:42:57.592" v="4585" actId="20577"/>
          <ac:spMkLst>
            <pc:docMk/>
            <pc:sldMk cId="2213165296" sldId="404"/>
            <ac:spMk id="10" creationId="{07091722-9E34-CF9E-7BAF-EF6594EE8C11}"/>
          </ac:spMkLst>
        </pc:spChg>
        <pc:spChg chg="add mod">
          <ac:chgData name="Hayes, Grayson S." userId="337a1a1c-505d-49d5-8584-36fd7269c2af" providerId="ADAL" clId="{62875672-6BCF-4084-BFB5-5918C220F022}" dt="2025-03-30T17:42:31.740" v="4486" actId="1076"/>
          <ac:spMkLst>
            <pc:docMk/>
            <pc:sldMk cId="2213165296" sldId="404"/>
            <ac:spMk id="17" creationId="{8D0F1B19-416A-8322-D008-6E2DA2A53FB9}"/>
          </ac:spMkLst>
        </pc:spChg>
        <pc:spChg chg="add mod">
          <ac:chgData name="Hayes, Grayson S." userId="337a1a1c-505d-49d5-8584-36fd7269c2af" providerId="ADAL" clId="{62875672-6BCF-4084-BFB5-5918C220F022}" dt="2025-03-30T17:45:21.260" v="4750" actId="1076"/>
          <ac:spMkLst>
            <pc:docMk/>
            <pc:sldMk cId="2213165296" sldId="404"/>
            <ac:spMk id="19" creationId="{519670FA-7361-C9C2-2F32-884F9573CB3B}"/>
          </ac:spMkLst>
        </pc:spChg>
        <pc:graphicFrameChg chg="add mod modGraphic">
          <ac:chgData name="Hayes, Grayson S." userId="337a1a1c-505d-49d5-8584-36fd7269c2af" providerId="ADAL" clId="{62875672-6BCF-4084-BFB5-5918C220F022}" dt="2025-03-30T17:44:48.227" v="4679" actId="1076"/>
          <ac:graphicFrameMkLst>
            <pc:docMk/>
            <pc:sldMk cId="2213165296" sldId="404"/>
            <ac:graphicFrameMk id="18" creationId="{66EB9F4D-995C-3C31-564E-305FC3E47C7F}"/>
          </ac:graphicFrameMkLst>
        </pc:graphicFrameChg>
        <pc:picChg chg="add mod">
          <ac:chgData name="Hayes, Grayson S." userId="337a1a1c-505d-49d5-8584-36fd7269c2af" providerId="ADAL" clId="{62875672-6BCF-4084-BFB5-5918C220F022}" dt="2025-03-30T17:42:31.740" v="4486" actId="1076"/>
          <ac:picMkLst>
            <pc:docMk/>
            <pc:sldMk cId="2213165296" sldId="404"/>
            <ac:picMk id="14" creationId="{0165C33E-2673-4AD5-21EA-3B906D668C54}"/>
          </ac:picMkLst>
        </pc:picChg>
      </pc:sldChg>
      <pc:sldChg chg="addSp delSp modSp add mod modNotesTx">
        <pc:chgData name="Hayes, Grayson S." userId="337a1a1c-505d-49d5-8584-36fd7269c2af" providerId="ADAL" clId="{62875672-6BCF-4084-BFB5-5918C220F022}" dt="2025-04-01T20:55:39.047" v="9001" actId="20577"/>
        <pc:sldMkLst>
          <pc:docMk/>
          <pc:sldMk cId="1950434631" sldId="405"/>
        </pc:sldMkLst>
        <pc:spChg chg="mod">
          <ac:chgData name="Hayes, Grayson S." userId="337a1a1c-505d-49d5-8584-36fd7269c2af" providerId="ADAL" clId="{62875672-6BCF-4084-BFB5-5918C220F022}" dt="2025-03-30T18:20:13.429" v="6232" actId="20577"/>
          <ac:spMkLst>
            <pc:docMk/>
            <pc:sldMk cId="1950434631" sldId="405"/>
            <ac:spMk id="8" creationId="{8637B43B-BB7E-F1DE-CAC9-378FAF570941}"/>
          </ac:spMkLst>
        </pc:spChg>
        <pc:spChg chg="add del mod">
          <ac:chgData name="Hayes, Grayson S." userId="337a1a1c-505d-49d5-8584-36fd7269c2af" providerId="ADAL" clId="{62875672-6BCF-4084-BFB5-5918C220F022}" dt="2025-04-01T20:50:15.508" v="8759" actId="1076"/>
          <ac:spMkLst>
            <pc:docMk/>
            <pc:sldMk cId="1950434631" sldId="405"/>
            <ac:spMk id="12" creationId="{47B9E52A-91B8-322C-5982-85563D324E06}"/>
          </ac:spMkLst>
        </pc:spChg>
        <pc:spChg chg="add mod">
          <ac:chgData name="Hayes, Grayson S." userId="337a1a1c-505d-49d5-8584-36fd7269c2af" providerId="ADAL" clId="{62875672-6BCF-4084-BFB5-5918C220F022}" dt="2025-03-30T18:03:43.207" v="5303" actId="1076"/>
          <ac:spMkLst>
            <pc:docMk/>
            <pc:sldMk cId="1950434631" sldId="405"/>
            <ac:spMk id="16" creationId="{ECBE9E7A-CDD1-DF24-9CE7-8F9F127C8736}"/>
          </ac:spMkLst>
        </pc:spChg>
        <pc:spChg chg="add del mod">
          <ac:chgData name="Hayes, Grayson S." userId="337a1a1c-505d-49d5-8584-36fd7269c2af" providerId="ADAL" clId="{62875672-6BCF-4084-BFB5-5918C220F022}" dt="2025-03-30T17:59:26.506" v="5151" actId="1076"/>
          <ac:spMkLst>
            <pc:docMk/>
            <pc:sldMk cId="1950434631" sldId="405"/>
            <ac:spMk id="17" creationId="{39AD992A-1241-4801-6503-8F710AE8E49D}"/>
          </ac:spMkLst>
        </pc:spChg>
        <pc:spChg chg="add mod">
          <ac:chgData name="Hayes, Grayson S." userId="337a1a1c-505d-49d5-8584-36fd7269c2af" providerId="ADAL" clId="{62875672-6BCF-4084-BFB5-5918C220F022}" dt="2025-04-01T20:50:18.978" v="8760" actId="1076"/>
          <ac:spMkLst>
            <pc:docMk/>
            <pc:sldMk cId="1950434631" sldId="405"/>
            <ac:spMk id="20" creationId="{56419201-90A2-3120-0DDA-C03F4667674D}"/>
          </ac:spMkLst>
        </pc:spChg>
        <pc:spChg chg="add mod">
          <ac:chgData name="Hayes, Grayson S." userId="337a1a1c-505d-49d5-8584-36fd7269c2af" providerId="ADAL" clId="{62875672-6BCF-4084-BFB5-5918C220F022}" dt="2025-04-01T20:52:12.665" v="8787" actId="1076"/>
          <ac:spMkLst>
            <pc:docMk/>
            <pc:sldMk cId="1950434631" sldId="405"/>
            <ac:spMk id="27" creationId="{8246D634-EDA4-6041-2E30-0266D895B827}"/>
          </ac:spMkLst>
        </pc:spChg>
        <pc:spChg chg="add mod">
          <ac:chgData name="Hayes, Grayson S." userId="337a1a1c-505d-49d5-8584-36fd7269c2af" providerId="ADAL" clId="{62875672-6BCF-4084-BFB5-5918C220F022}" dt="2025-04-01T20:52:34.749" v="8829" actId="1076"/>
          <ac:spMkLst>
            <pc:docMk/>
            <pc:sldMk cId="1950434631" sldId="405"/>
            <ac:spMk id="28" creationId="{7596C81D-9CAF-73B4-91B5-326EACB2C56F}"/>
          </ac:spMkLst>
        </pc:spChg>
        <pc:picChg chg="add mod">
          <ac:chgData name="Hayes, Grayson S." userId="337a1a1c-505d-49d5-8584-36fd7269c2af" providerId="ADAL" clId="{62875672-6BCF-4084-BFB5-5918C220F022}" dt="2025-03-30T17:59:26.506" v="5151" actId="1076"/>
          <ac:picMkLst>
            <pc:docMk/>
            <pc:sldMk cId="1950434631" sldId="405"/>
            <ac:picMk id="11" creationId="{5E1E6DC6-0821-08E8-5917-812FDAA4C93A}"/>
          </ac:picMkLst>
        </pc:picChg>
        <pc:picChg chg="add mod modCrop">
          <ac:chgData name="Hayes, Grayson S." userId="337a1a1c-505d-49d5-8584-36fd7269c2af" providerId="ADAL" clId="{62875672-6BCF-4084-BFB5-5918C220F022}" dt="2025-03-30T18:03:38.197" v="5302" actId="14100"/>
          <ac:picMkLst>
            <pc:docMk/>
            <pc:sldMk cId="1950434631" sldId="405"/>
            <ac:picMk id="15" creationId="{6AEE1EFE-9D9E-1DA3-F9EC-1D66DE37C56E}"/>
          </ac:picMkLst>
        </pc:picChg>
        <pc:cxnChg chg="add del">
          <ac:chgData name="Hayes, Grayson S." userId="337a1a1c-505d-49d5-8584-36fd7269c2af" providerId="ADAL" clId="{62875672-6BCF-4084-BFB5-5918C220F022}" dt="2025-04-01T20:48:57.633" v="8674" actId="11529"/>
          <ac:cxnSpMkLst>
            <pc:docMk/>
            <pc:sldMk cId="1950434631" sldId="405"/>
            <ac:cxnSpMk id="10" creationId="{57EFD505-E7EC-76B8-F649-A0C1C00793DB}"/>
          </ac:cxnSpMkLst>
        </pc:cxnChg>
        <pc:cxnChg chg="add mod">
          <ac:chgData name="Hayes, Grayson S." userId="337a1a1c-505d-49d5-8584-36fd7269c2af" providerId="ADAL" clId="{62875672-6BCF-4084-BFB5-5918C220F022}" dt="2025-04-01T20:51:52.264" v="8771" actId="14100"/>
          <ac:cxnSpMkLst>
            <pc:docMk/>
            <pc:sldMk cId="1950434631" sldId="405"/>
            <ac:cxnSpMk id="14" creationId="{AAB8F767-5928-FE02-B8C0-33693AEDF378}"/>
          </ac:cxnSpMkLst>
        </pc:cxnChg>
        <pc:cxnChg chg="add mod">
          <ac:chgData name="Hayes, Grayson S." userId="337a1a1c-505d-49d5-8584-36fd7269c2af" providerId="ADAL" clId="{62875672-6BCF-4084-BFB5-5918C220F022}" dt="2025-04-01T20:51:39.450" v="8770" actId="208"/>
          <ac:cxnSpMkLst>
            <pc:docMk/>
            <pc:sldMk cId="1950434631" sldId="405"/>
            <ac:cxnSpMk id="22" creationId="{7B3374F6-DAD5-B4A8-7B98-915776AD7635}"/>
          </ac:cxnSpMkLst>
        </pc:cxnChg>
      </pc:sldChg>
      <pc:sldChg chg="addSp delSp modSp add mod modNotesTx">
        <pc:chgData name="Hayes, Grayson S." userId="337a1a1c-505d-49d5-8584-36fd7269c2af" providerId="ADAL" clId="{62875672-6BCF-4084-BFB5-5918C220F022}" dt="2025-04-01T20:55:03.881" v="8843" actId="20577"/>
        <pc:sldMkLst>
          <pc:docMk/>
          <pc:sldMk cId="2362400733" sldId="406"/>
        </pc:sldMkLst>
        <pc:spChg chg="mod">
          <ac:chgData name="Hayes, Grayson S." userId="337a1a1c-505d-49d5-8584-36fd7269c2af" providerId="ADAL" clId="{62875672-6BCF-4084-BFB5-5918C220F022}" dt="2025-03-30T18:14:10.907" v="6115" actId="20577"/>
          <ac:spMkLst>
            <pc:docMk/>
            <pc:sldMk cId="2362400733" sldId="406"/>
            <ac:spMk id="8" creationId="{AE7B6C91-98D2-0AF5-02B9-65B22682983F}"/>
          </ac:spMkLst>
        </pc:spChg>
        <pc:spChg chg="mod">
          <ac:chgData name="Hayes, Grayson S." userId="337a1a1c-505d-49d5-8584-36fd7269c2af" providerId="ADAL" clId="{62875672-6BCF-4084-BFB5-5918C220F022}" dt="2025-03-30T18:09:24.384" v="5652" actId="14100"/>
          <ac:spMkLst>
            <pc:docMk/>
            <pc:sldMk cId="2362400733" sldId="406"/>
            <ac:spMk id="12" creationId="{1F715446-AAFB-859D-FC3A-A1E7A9250705}"/>
          </ac:spMkLst>
        </pc:spChg>
        <pc:spChg chg="add del mod">
          <ac:chgData name="Hayes, Grayson S." userId="337a1a1c-505d-49d5-8584-36fd7269c2af" providerId="ADAL" clId="{62875672-6BCF-4084-BFB5-5918C220F022}" dt="2025-04-01T20:54:57.851" v="8841" actId="478"/>
          <ac:spMkLst>
            <pc:docMk/>
            <pc:sldMk cId="2362400733" sldId="406"/>
            <ac:spMk id="13" creationId="{652A835B-D06A-AC7A-3966-E7D290B3AFED}"/>
          </ac:spMkLst>
        </pc:spChg>
        <pc:spChg chg="mod">
          <ac:chgData name="Hayes, Grayson S." userId="337a1a1c-505d-49d5-8584-36fd7269c2af" providerId="ADAL" clId="{62875672-6BCF-4084-BFB5-5918C220F022}" dt="2025-03-30T18:13:33.184" v="6065" actId="1076"/>
          <ac:spMkLst>
            <pc:docMk/>
            <pc:sldMk cId="2362400733" sldId="406"/>
            <ac:spMk id="16" creationId="{4F4624CD-C5D8-2C4E-7DD8-C64ACF10D4D0}"/>
          </ac:spMkLst>
        </pc:spChg>
        <pc:spChg chg="add mod">
          <ac:chgData name="Hayes, Grayson S." userId="337a1a1c-505d-49d5-8584-36fd7269c2af" providerId="ADAL" clId="{62875672-6BCF-4084-BFB5-5918C220F022}" dt="2025-03-30T18:16:03.031" v="6217" actId="20577"/>
          <ac:spMkLst>
            <pc:docMk/>
            <pc:sldMk cId="2362400733" sldId="406"/>
            <ac:spMk id="19" creationId="{B6329308-1974-A500-2A3A-6C4DE6D9EEBD}"/>
          </ac:spMkLst>
        </pc:spChg>
        <pc:spChg chg="add mod">
          <ac:chgData name="Hayes, Grayson S." userId="337a1a1c-505d-49d5-8584-36fd7269c2af" providerId="ADAL" clId="{62875672-6BCF-4084-BFB5-5918C220F022}" dt="2025-03-30T18:14:57.075" v="6139" actId="20577"/>
          <ac:spMkLst>
            <pc:docMk/>
            <pc:sldMk cId="2362400733" sldId="406"/>
            <ac:spMk id="23" creationId="{029FC966-DB68-69AF-6129-37F80A59893A}"/>
          </ac:spMkLst>
        </pc:spChg>
        <pc:picChg chg="add mod">
          <ac:chgData name="Hayes, Grayson S." userId="337a1a1c-505d-49d5-8584-36fd7269c2af" providerId="ADAL" clId="{62875672-6BCF-4084-BFB5-5918C220F022}" dt="2025-03-30T18:10:29.301" v="5761" actId="1076"/>
          <ac:picMkLst>
            <pc:docMk/>
            <pc:sldMk cId="2362400733" sldId="406"/>
            <ac:picMk id="18" creationId="{CA36CD44-D9F9-373C-4CB9-F9B9AE47A456}"/>
          </ac:picMkLst>
        </pc:picChg>
        <pc:picChg chg="add mod">
          <ac:chgData name="Hayes, Grayson S." userId="337a1a1c-505d-49d5-8584-36fd7269c2af" providerId="ADAL" clId="{62875672-6BCF-4084-BFB5-5918C220F022}" dt="2025-03-30T18:14:35.932" v="6120" actId="1076"/>
          <ac:picMkLst>
            <pc:docMk/>
            <pc:sldMk cId="2362400733" sldId="406"/>
            <ac:picMk id="22" creationId="{88C3FB24-993C-450A-B6EC-2834E9EEDD64}"/>
          </ac:picMkLst>
        </pc:picChg>
      </pc:sldChg>
      <pc:sldChg chg="addSp delSp modSp add mod modNotesTx">
        <pc:chgData name="Hayes, Grayson S." userId="337a1a1c-505d-49d5-8584-36fd7269c2af" providerId="ADAL" clId="{62875672-6BCF-4084-BFB5-5918C220F022}" dt="2025-04-01T20:55:11.911" v="8874" actId="20577"/>
        <pc:sldMkLst>
          <pc:docMk/>
          <pc:sldMk cId="207504090" sldId="407"/>
        </pc:sldMkLst>
        <pc:spChg chg="mod">
          <ac:chgData name="Hayes, Grayson S." userId="337a1a1c-505d-49d5-8584-36fd7269c2af" providerId="ADAL" clId="{62875672-6BCF-4084-BFB5-5918C220F022}" dt="2025-03-30T18:20:09.939" v="6230" actId="20577"/>
          <ac:spMkLst>
            <pc:docMk/>
            <pc:sldMk cId="207504090" sldId="407"/>
            <ac:spMk id="8" creationId="{3478D85C-7327-21E0-975A-F5ED8BE028F8}"/>
          </ac:spMkLst>
        </pc:spChg>
        <pc:spChg chg="mod">
          <ac:chgData name="Hayes, Grayson S." userId="337a1a1c-505d-49d5-8584-36fd7269c2af" providerId="ADAL" clId="{62875672-6BCF-4084-BFB5-5918C220F022}" dt="2025-03-30T18:22:52.503" v="6499" actId="20577"/>
          <ac:spMkLst>
            <pc:docMk/>
            <pc:sldMk cId="207504090" sldId="407"/>
            <ac:spMk id="12" creationId="{0BB6C285-EE55-F878-0741-0835DA370AB2}"/>
          </ac:spMkLst>
        </pc:spChg>
        <pc:spChg chg="add mod">
          <ac:chgData name="Hayes, Grayson S." userId="337a1a1c-505d-49d5-8584-36fd7269c2af" providerId="ADAL" clId="{62875672-6BCF-4084-BFB5-5918C220F022}" dt="2025-04-01T20:54:20.775" v="8840" actId="1076"/>
          <ac:spMkLst>
            <pc:docMk/>
            <pc:sldMk cId="207504090" sldId="407"/>
            <ac:spMk id="13" creationId="{003782BD-7D0A-EBCC-44E7-1EDA9C1CB19C}"/>
          </ac:spMkLst>
        </pc:spChg>
        <pc:spChg chg="add mod">
          <ac:chgData name="Hayes, Grayson S." userId="337a1a1c-505d-49d5-8584-36fd7269c2af" providerId="ADAL" clId="{62875672-6BCF-4084-BFB5-5918C220F022}" dt="2025-04-01T20:54:16.093" v="8838" actId="1076"/>
          <ac:spMkLst>
            <pc:docMk/>
            <pc:sldMk cId="207504090" sldId="407"/>
            <ac:spMk id="15" creationId="{B0620C9C-84C6-E666-AA9D-8E569CCD283A}"/>
          </ac:spMkLst>
        </pc:spChg>
        <pc:spChg chg="mod">
          <ac:chgData name="Hayes, Grayson S." userId="337a1a1c-505d-49d5-8584-36fd7269c2af" providerId="ADAL" clId="{62875672-6BCF-4084-BFB5-5918C220F022}" dt="2025-04-01T20:53:43.690" v="8835" actId="1076"/>
          <ac:spMkLst>
            <pc:docMk/>
            <pc:sldMk cId="207504090" sldId="407"/>
            <ac:spMk id="16" creationId="{A142674B-DBD8-F108-2852-2D88B9CA28FD}"/>
          </ac:spMkLst>
        </pc:spChg>
        <pc:spChg chg="mod">
          <ac:chgData name="Hayes, Grayson S." userId="337a1a1c-505d-49d5-8584-36fd7269c2af" providerId="ADAL" clId="{62875672-6BCF-4084-BFB5-5918C220F022}" dt="2025-04-01T20:53:49.141" v="8836" actId="1076"/>
          <ac:spMkLst>
            <pc:docMk/>
            <pc:sldMk cId="207504090" sldId="407"/>
            <ac:spMk id="17" creationId="{E9B05F59-6553-49D6-0309-E36A708AA38A}"/>
          </ac:spMkLst>
        </pc:spChg>
        <pc:spChg chg="add del mod">
          <ac:chgData name="Hayes, Grayson S." userId="337a1a1c-505d-49d5-8584-36fd7269c2af" providerId="ADAL" clId="{62875672-6BCF-4084-BFB5-5918C220F022}" dt="2025-04-01T20:48:32.572" v="8672" actId="478"/>
          <ac:spMkLst>
            <pc:docMk/>
            <pc:sldMk cId="207504090" sldId="407"/>
            <ac:spMk id="18" creationId="{A452E9F1-9AC7-1FF0-442E-B104F888E80E}"/>
          </ac:spMkLst>
        </pc:spChg>
        <pc:spChg chg="mod">
          <ac:chgData name="Hayes, Grayson S." userId="337a1a1c-505d-49d5-8584-36fd7269c2af" providerId="ADAL" clId="{62875672-6BCF-4084-BFB5-5918C220F022}" dt="2025-03-30T18:25:15.228" v="6615" actId="20577"/>
          <ac:spMkLst>
            <pc:docMk/>
            <pc:sldMk cId="207504090" sldId="407"/>
            <ac:spMk id="20" creationId="{BE00E3A4-0CF7-863D-9AF3-7E75F1F27033}"/>
          </ac:spMkLst>
        </pc:spChg>
        <pc:picChg chg="add mod">
          <ac:chgData name="Hayes, Grayson S." userId="337a1a1c-505d-49d5-8584-36fd7269c2af" providerId="ADAL" clId="{62875672-6BCF-4084-BFB5-5918C220F022}" dt="2025-04-01T20:53:49.141" v="8836" actId="1076"/>
          <ac:picMkLst>
            <pc:docMk/>
            <pc:sldMk cId="207504090" sldId="407"/>
            <ac:picMk id="10" creationId="{562BB86E-7E46-5949-0CA5-E01FDB253823}"/>
          </ac:picMkLst>
        </pc:picChg>
        <pc:picChg chg="add mod modCrop">
          <ac:chgData name="Hayes, Grayson S." userId="337a1a1c-505d-49d5-8584-36fd7269c2af" providerId="ADAL" clId="{62875672-6BCF-4084-BFB5-5918C220F022}" dt="2025-04-01T20:53:43.690" v="8835" actId="1076"/>
          <ac:picMkLst>
            <pc:docMk/>
            <pc:sldMk cId="207504090" sldId="407"/>
            <ac:picMk id="14" creationId="{A99396F2-802C-6A76-2DE8-AB2E43E57459}"/>
          </ac:picMkLst>
        </pc:picChg>
        <pc:cxnChg chg="add mod">
          <ac:chgData name="Hayes, Grayson S." userId="337a1a1c-505d-49d5-8584-36fd7269c2af" providerId="ADAL" clId="{62875672-6BCF-4084-BFB5-5918C220F022}" dt="2025-04-01T20:54:18.870" v="8839" actId="1076"/>
          <ac:cxnSpMkLst>
            <pc:docMk/>
            <pc:sldMk cId="207504090" sldId="407"/>
            <ac:cxnSpMk id="9" creationId="{12B02F62-3D08-C8CD-9F03-65D3C58373B4}"/>
          </ac:cxnSpMkLst>
        </pc:cxnChg>
        <pc:cxnChg chg="add mod">
          <ac:chgData name="Hayes, Grayson S." userId="337a1a1c-505d-49d5-8584-36fd7269c2af" providerId="ADAL" clId="{62875672-6BCF-4084-BFB5-5918C220F022}" dt="2025-04-01T20:54:04.435" v="8837" actId="1076"/>
          <ac:cxnSpMkLst>
            <pc:docMk/>
            <pc:sldMk cId="207504090" sldId="407"/>
            <ac:cxnSpMk id="11" creationId="{5F09DCB6-5CBA-C536-FC2C-B4C0C033F37B}"/>
          </ac:cxnSpMkLst>
        </pc:cxnChg>
      </pc:sldChg>
      <pc:sldChg chg="delSp modSp add mod ord">
        <pc:chgData name="Hayes, Grayson S." userId="337a1a1c-505d-49d5-8584-36fd7269c2af" providerId="ADAL" clId="{62875672-6BCF-4084-BFB5-5918C220F022}" dt="2025-03-30T18:29:45.147" v="7283" actId="20577"/>
        <pc:sldMkLst>
          <pc:docMk/>
          <pc:sldMk cId="588709617" sldId="408"/>
        </pc:sldMkLst>
        <pc:spChg chg="mod">
          <ac:chgData name="Hayes, Grayson S." userId="337a1a1c-505d-49d5-8584-36fd7269c2af" providerId="ADAL" clId="{62875672-6BCF-4084-BFB5-5918C220F022}" dt="2025-03-30T18:26:16.775" v="6632" actId="20577"/>
          <ac:spMkLst>
            <pc:docMk/>
            <pc:sldMk cId="588709617" sldId="408"/>
            <ac:spMk id="8" creationId="{21F8C00F-2F23-0AC6-B555-032FE940351D}"/>
          </ac:spMkLst>
        </pc:spChg>
        <pc:spChg chg="mod">
          <ac:chgData name="Hayes, Grayson S." userId="337a1a1c-505d-49d5-8584-36fd7269c2af" providerId="ADAL" clId="{62875672-6BCF-4084-BFB5-5918C220F022}" dt="2025-03-30T18:29:45.147" v="7283" actId="20577"/>
          <ac:spMkLst>
            <pc:docMk/>
            <pc:sldMk cId="588709617" sldId="408"/>
            <ac:spMk id="10" creationId="{4721A295-309F-306A-19C5-64DFEB8F2A41}"/>
          </ac:spMkLst>
        </pc:spChg>
      </pc:sldChg>
      <pc:sldChg chg="delSp modSp add mod modNotesTx">
        <pc:chgData name="Hayes, Grayson S." userId="337a1a1c-505d-49d5-8584-36fd7269c2af" providerId="ADAL" clId="{62875672-6BCF-4084-BFB5-5918C220F022}" dt="2025-04-01T20:57:21.070" v="9187" actId="20577"/>
        <pc:sldMkLst>
          <pc:docMk/>
          <pc:sldMk cId="2984333289" sldId="409"/>
        </pc:sldMkLst>
        <pc:spChg chg="mod">
          <ac:chgData name="Hayes, Grayson S." userId="337a1a1c-505d-49d5-8584-36fd7269c2af" providerId="ADAL" clId="{62875672-6BCF-4084-BFB5-5918C220F022}" dt="2025-03-30T18:29:58.079" v="7295" actId="20577"/>
          <ac:spMkLst>
            <pc:docMk/>
            <pc:sldMk cId="2984333289" sldId="409"/>
            <ac:spMk id="8" creationId="{5CEB1688-D0BC-00CB-6B17-A4D2FE938D7A}"/>
          </ac:spMkLst>
        </pc:spChg>
        <pc:spChg chg="del">
          <ac:chgData name="Hayes, Grayson S." userId="337a1a1c-505d-49d5-8584-36fd7269c2af" providerId="ADAL" clId="{62875672-6BCF-4084-BFB5-5918C220F022}" dt="2025-04-01T20:55:59.109" v="9003" actId="478"/>
          <ac:spMkLst>
            <pc:docMk/>
            <pc:sldMk cId="2984333289" sldId="409"/>
            <ac:spMk id="9" creationId="{6A300C58-775D-4738-48F6-59D50E33FFDC}"/>
          </ac:spMkLst>
        </pc:spChg>
        <pc:spChg chg="mod">
          <ac:chgData name="Hayes, Grayson S." userId="337a1a1c-505d-49d5-8584-36fd7269c2af" providerId="ADAL" clId="{62875672-6BCF-4084-BFB5-5918C220F022}" dt="2025-04-01T20:57:16.248" v="9186" actId="20577"/>
          <ac:spMkLst>
            <pc:docMk/>
            <pc:sldMk cId="2984333289" sldId="409"/>
            <ac:spMk id="10" creationId="{39545D98-38FF-A56F-7981-F2633C5E505B}"/>
          </ac:spMkLst>
        </pc:spChg>
      </pc:sldChg>
    </pc:docChg>
  </pc:docChgLst>
  <pc:docChgLst>
    <pc:chgData name="Hayes, Grayson S." userId="337a1a1c-505d-49d5-8584-36fd7269c2af" providerId="ADAL" clId="{E85B8CC0-1670-407D-B9E8-64584DCF4997}"/>
    <pc:docChg chg="custSel modSld">
      <pc:chgData name="Hayes, Grayson S." userId="337a1a1c-505d-49d5-8584-36fd7269c2af" providerId="ADAL" clId="{E85B8CC0-1670-407D-B9E8-64584DCF4997}" dt="2025-04-01T17:41:29.778" v="694" actId="20577"/>
      <pc:docMkLst>
        <pc:docMk/>
      </pc:docMkLst>
      <pc:sldChg chg="modSp mod">
        <pc:chgData name="Hayes, Grayson S." userId="337a1a1c-505d-49d5-8584-36fd7269c2af" providerId="ADAL" clId="{E85B8CC0-1670-407D-B9E8-64584DCF4997}" dt="2025-04-01T17:35:16.492" v="0" actId="1076"/>
        <pc:sldMkLst>
          <pc:docMk/>
          <pc:sldMk cId="207504090" sldId="407"/>
        </pc:sldMkLst>
        <pc:spChg chg="mod">
          <ac:chgData name="Hayes, Grayson S." userId="337a1a1c-505d-49d5-8584-36fd7269c2af" providerId="ADAL" clId="{E85B8CC0-1670-407D-B9E8-64584DCF4997}" dt="2025-04-01T17:35:16.492" v="0" actId="1076"/>
          <ac:spMkLst>
            <pc:docMk/>
            <pc:sldMk cId="207504090" sldId="407"/>
            <ac:spMk id="20" creationId="{BE00E3A4-0CF7-863D-9AF3-7E75F1F27033}"/>
          </ac:spMkLst>
        </pc:spChg>
      </pc:sldChg>
      <pc:sldChg chg="addSp modSp mod">
        <pc:chgData name="Hayes, Grayson S." userId="337a1a1c-505d-49d5-8584-36fd7269c2af" providerId="ADAL" clId="{E85B8CC0-1670-407D-B9E8-64584DCF4997}" dt="2025-04-01T17:41:29.778" v="694" actId="20577"/>
        <pc:sldMkLst>
          <pc:docMk/>
          <pc:sldMk cId="2984333289" sldId="409"/>
        </pc:sldMkLst>
        <pc:spChg chg="add mod">
          <ac:chgData name="Hayes, Grayson S." userId="337a1a1c-505d-49d5-8584-36fd7269c2af" providerId="ADAL" clId="{E85B8CC0-1670-407D-B9E8-64584DCF4997}" dt="2025-04-01T17:39:36.390" v="426" actId="1076"/>
          <ac:spMkLst>
            <pc:docMk/>
            <pc:sldMk cId="2984333289" sldId="409"/>
            <ac:spMk id="9" creationId="{6A300C58-775D-4738-48F6-59D50E33FFDC}"/>
          </ac:spMkLst>
        </pc:spChg>
        <pc:spChg chg="mod">
          <ac:chgData name="Hayes, Grayson S." userId="337a1a1c-505d-49d5-8584-36fd7269c2af" providerId="ADAL" clId="{E85B8CC0-1670-407D-B9E8-64584DCF4997}" dt="2025-04-01T17:41:29.778" v="694" actId="20577"/>
          <ac:spMkLst>
            <pc:docMk/>
            <pc:sldMk cId="2984333289" sldId="409"/>
            <ac:spMk id="10" creationId="{39545D98-38FF-A56F-7981-F2633C5E505B}"/>
          </ac:spMkLst>
        </pc:spChg>
        <pc:spChg chg="add mod">
          <ac:chgData name="Hayes, Grayson S." userId="337a1a1c-505d-49d5-8584-36fd7269c2af" providerId="ADAL" clId="{E85B8CC0-1670-407D-B9E8-64584DCF4997}" dt="2025-04-01T17:39:15.606" v="417"/>
          <ac:spMkLst>
            <pc:docMk/>
            <pc:sldMk cId="2984333289" sldId="409"/>
            <ac:spMk id="11" creationId="{9C2702D1-81F2-4B45-2E93-26B513733C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4A9F-AB95-4983-8BE7-5888626BE771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92F5-9F90-4302-B4E2-055682EF8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non-</a:t>
            </a:r>
            <a:r>
              <a:rPr lang="en-US" err="1"/>
              <a:t>dimensionalization</a:t>
            </a:r>
            <a:r>
              <a:rPr lang="en-US"/>
              <a:t> and growing boundary lessening severity of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non-</a:t>
            </a:r>
            <a:r>
              <a:rPr lang="en-US" err="1"/>
              <a:t>dimensionalization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non-</a:t>
            </a:r>
            <a:r>
              <a:rPr lang="en-US" err="1"/>
              <a:t>dimensionalization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things multiple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7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supplementary slides with extra sims 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F92F5-9F90-4302-B4E2-055682EF8C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7A33-042B-D984-EE29-ECAD665B6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2AF39-325F-4526-E6F9-3BBE3513C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6F45-9DE3-66DD-9416-B51D8898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94E2-01D6-46E7-AC41-3ED7906101E2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CFC1A-D6C0-86B3-5FA2-1FE97490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D482-74BF-357B-51DC-34759189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75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BEF9-D754-EE5B-3ACB-746BF4E2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CA190-52EE-62FF-7E3B-6A0209E97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04249-EC88-4415-F9D8-B1BDB068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025D-5370-4FAD-8961-D60C70FE7436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8D67-8D84-B4D1-8BBB-1A8CBB69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1A41-120F-7F05-9371-5CF5D033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29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1781B-086E-26B8-8403-8A922D9AA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225AD-BBBB-3F75-3531-1FA1D493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E764-AB58-946F-7B3D-27C81D19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D6F9-96CC-46C9-872C-8945544C00B5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4188-A437-534B-8946-A568C516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2758-D99B-84F3-FF98-BCC40998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70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58C8-23EF-D5C7-2263-535FE7C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98A3-E6FD-3702-1921-9B56449C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DD9C-A25D-3D22-9709-DBE7B823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DE1-BC99-4892-BB08-8614A32F07B6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91B4-D625-027F-A7C8-73CAA7B7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592E8-688C-8916-8A21-F535634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99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B570-C63F-EE14-E05A-ACA50D51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EC62-51DF-F1D2-4310-530808F4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827B-A482-827E-21E9-477F1BA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A1D1-846D-45A4-BC3E-036AC14FA09A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AB3A-9BC9-6FB8-C1D5-05581780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76DBB-1052-3D23-6DF7-94E825F4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95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C7E1-199E-79C5-ED48-C7A94703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272C0-1D84-0699-FCB9-FB83AFB5F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2D51A-3A7F-07F6-DEF6-F752E2A52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C3CDE-28BF-4687-D1D1-A559C876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DAB5-4EDD-4BA4-821D-4F63578C9BAB}" type="datetime1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38F68-93C8-691A-39A4-BBB2894D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D5F11-E5E4-3057-6CBC-DBE78CBD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2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C1D5-F0BB-024D-ED12-41FC7538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E422-A864-75B2-CAD5-5BDCBD3C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9A818-0B8D-23B4-BC64-6D4F560E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2E50-D28D-7798-954B-33E4BF3E0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85633-3E80-32B8-D66A-5FA3B513B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2DC1E-9A8F-F474-3D62-AA965D3D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3AD7-9223-4F90-9193-D56DC284038A}" type="datetime1">
              <a:rPr lang="en-IN" smtClean="0"/>
              <a:t>01-04-2025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FAD37-DCF6-850B-E1BE-19D375FC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BD574-ACBB-05ED-F943-750DD6E0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2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DAFD-B812-3B08-3B1F-D43652A1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1EA47-C6A5-3110-3F50-CBCD2C1D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8E6D-3203-45B1-A1FF-D223512BE547}" type="datetime1">
              <a:rPr lang="en-IN" smtClean="0"/>
              <a:t>01-04-2025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3AFE8-C682-613B-E7AC-326BBAB5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099D8-D51D-39E5-A5F9-997EF375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1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61C23-B0CE-E455-0817-E5099D62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4BA0-6480-4E9C-931C-AE4270D72260}" type="datetime1">
              <a:rPr lang="en-IN" smtClean="0"/>
              <a:t>01-04-2025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58D20-A8BB-F400-CD5F-AD2ED6FD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A9772-2DFD-9AAE-E0A5-9601D560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2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0302-285C-7808-C736-797B27AE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EC50-9395-896C-19F6-35C88C70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45F9A-2B64-CB02-9237-1F5A835F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0A26-4991-0E3F-CBFA-88B750FC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D45C-7303-4E31-9221-CC05ACDFEEB7}" type="datetime1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8FD22-C4AF-A845-36BE-31DE3FA3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B666D-6124-2DDF-C537-8EC6A89C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0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6DF2-4D8D-BB18-CEFD-10A2FFC5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80D91-8D20-F657-43FC-74FA076FE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6378-7153-3358-3517-8A4CEBDF8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3FC78-59E3-730C-FBB4-98EDEBD9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C2E9-D965-4DDA-853D-EEA74B8287B8}" type="datetime1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D6F10-4A08-C741-A4C6-80F9D46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6F586-9791-A789-533D-0B89EFAB6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2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CD55A-B9F3-E16F-ECEA-EFE64864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BD5E0-F342-4EAA-C788-42CF15576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0DA69-CEA0-3DD3-A6CE-B822552A9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DD10-9870-468F-B702-9AADA1427D74}" type="datetime1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E7B27-C37C-306A-DF02-3DF187AA8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58F6-6C33-19B9-6DDE-89D9CC869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7422-7169-459F-A398-B13DA23D3C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5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DC84B-182E-40C4-BF9E-272D5BA9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7422-7169-459F-A398-B13DA23D3CC2}" type="slidenum">
              <a:rPr lang="en-IN" smtClean="0"/>
              <a:t>1</a:t>
            </a:fld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9BB64-7D96-E9B3-DD16-0C473EB9156B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91DCA4-00B6-D2F3-5C5A-2C04FC173D36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EA819CC5-0910-B34F-DF9D-745CFB7911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8A00B8-B833-BEE0-B5CB-A4B139C46D18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02D7442E-C3E1-85B3-69A4-3D4F244D1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7070A-9D01-7FF0-3A66-913C0FF4568B}"/>
              </a:ext>
            </a:extLst>
          </p:cNvPr>
          <p:cNvSpPr txBox="1"/>
          <p:nvPr/>
        </p:nvSpPr>
        <p:spPr>
          <a:xfrm>
            <a:off x="1094072" y="1713297"/>
            <a:ext cx="10183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+mj-lt"/>
              </a:rPr>
              <a:t>Studying the Effects of a Backward Facing Step in Enhancing Fuel Mixing in Scramjets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C679B-C054-1CB6-3EAD-6EFA86781F79}"/>
              </a:ext>
            </a:extLst>
          </p:cNvPr>
          <p:cNvSpPr txBox="1"/>
          <p:nvPr/>
        </p:nvSpPr>
        <p:spPr>
          <a:xfrm>
            <a:off x="1250089" y="3259637"/>
            <a:ext cx="9871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Grayson Hayes and Surabhi Singh</a:t>
            </a:r>
          </a:p>
          <a:p>
            <a:pPr algn="ctr"/>
            <a:r>
              <a:rPr lang="en-US" b="1" i="1"/>
              <a:t>Embry-Riddle Aeronautical University, Daytona Beach, FL</a:t>
            </a:r>
          </a:p>
          <a:p>
            <a:pPr algn="ctr"/>
            <a:endParaRPr lang="en-US" sz="600" b="1" i="1"/>
          </a:p>
          <a:p>
            <a:pPr algn="ctr"/>
            <a:r>
              <a:rPr lang="en-US"/>
              <a:t>AIAA Region II Student Conference 2025</a:t>
            </a:r>
          </a:p>
          <a:p>
            <a:pPr algn="ctr"/>
            <a:endParaRPr lang="en-US"/>
          </a:p>
          <a:p>
            <a:pPr algn="ctr"/>
            <a:r>
              <a:rPr lang="en-US" sz="1800">
                <a:cs typeface="Times New Roman" panose="02020603050405020304" pitchFamily="18" charset="0"/>
              </a:rPr>
              <a:t>Copyright © by Grayson Hayes</a:t>
            </a:r>
            <a:br>
              <a:rPr lang="en-US" sz="1800">
                <a:cs typeface="Times New Roman" panose="02020603050405020304" pitchFamily="18" charset="0"/>
              </a:rPr>
            </a:br>
            <a:r>
              <a:rPr lang="en-US" sz="1800">
                <a:cs typeface="Times New Roman" panose="02020603050405020304" pitchFamily="18" charset="0"/>
              </a:rPr>
              <a:t>Published by the American Institute of Aeronautics and Astronautics, Inc., with permission.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57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6C186-822A-EC6B-0105-7DF0FE3B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D7A84-C97D-1424-6117-09A15F9A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8B5EAE-B2CE-9B25-F3BB-2D48B2E93F17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B6CD50-CCC5-51B3-4D5A-E7264B260380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857A6E83-8FDC-B4BF-F890-CE1B3CA3A0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5D4A5F-D2CF-448B-B345-33953E593FB9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CDFB554-6509-C579-2EAB-9D8B6AC453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B6C91-98D2-0AF5-02B9-65B22682983F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Results – Separation Region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5446-AAFB-859D-FC3A-A1E7A9250705}"/>
              </a:ext>
            </a:extLst>
          </p:cNvPr>
          <p:cNvSpPr txBox="1"/>
          <p:nvPr/>
        </p:nvSpPr>
        <p:spPr>
          <a:xfrm>
            <a:off x="245486" y="1492430"/>
            <a:ext cx="5396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By extracting the wall data from Fluent, the extent of the separation region can be examined</a:t>
            </a:r>
          </a:p>
          <a:p>
            <a:endParaRPr lang="en-US"/>
          </a:p>
          <a:p>
            <a:r>
              <a:rPr lang="en-US"/>
              <a:t>Regions in which the wall shear stress is negative represent the separated regions of the flow (Kim 1996)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624CD-C5D8-2C4E-7DD8-C64ACF10D4D0}"/>
              </a:ext>
            </a:extLst>
          </p:cNvPr>
          <p:cNvSpPr txBox="1"/>
          <p:nvPr/>
        </p:nvSpPr>
        <p:spPr>
          <a:xfrm>
            <a:off x="534109" y="6148537"/>
            <a:ext cx="3939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6</a:t>
            </a:r>
            <a:r>
              <a:rPr lang="en-US" sz="1200"/>
              <a:t> : Wall shear stress distribution for the eighth-inch step</a:t>
            </a:r>
            <a:endParaRPr lang="en-US" sz="1200" b="1"/>
          </a:p>
        </p:txBody>
      </p:sp>
      <p:pic>
        <p:nvPicPr>
          <p:cNvPr id="18" name="Picture 17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CA36CD44-D9F9-373C-4CB9-F9B9AE47A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4" y="3038892"/>
            <a:ext cx="4208095" cy="3156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29308-1974-A500-2A3A-6C4DE6D9EEBD}"/>
                  </a:ext>
                </a:extLst>
              </p:cNvPr>
              <p:cNvSpPr txBox="1"/>
              <p:nvPr/>
            </p:nvSpPr>
            <p:spPr>
              <a:xfrm>
                <a:off x="5912504" y="1764940"/>
                <a:ext cx="53961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Looking that the region immediately following the BFS, the separation region of the BFS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/>
                  <a:t>2 step-heights for the eighth-inch step (Fig. 6)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/>
                  <a:t>3.5 step-heights for the quarter-inch step (Fig. 7).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329308-1974-A500-2A3A-6C4DE6D9E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04" y="1764940"/>
                <a:ext cx="5396189" cy="1200329"/>
              </a:xfrm>
              <a:prstGeom prst="rect">
                <a:avLst/>
              </a:prstGeom>
              <a:blipFill>
                <a:blip r:embed="rId7"/>
                <a:stretch>
                  <a:fillRect l="-1017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graph of a normal wall stress distribution&#10;&#10;AI-generated content may be incorrect.">
            <a:extLst>
              <a:ext uri="{FF2B5EF4-FFF2-40B4-BE49-F238E27FC236}">
                <a16:creationId xmlns:a16="http://schemas.microsoft.com/office/drawing/2014/main" id="{88C3FB24-993C-450A-B6EC-2834E9EED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51" y="3038892"/>
            <a:ext cx="4208096" cy="31560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9FC966-DB68-69AF-6129-37F80A59893A}"/>
              </a:ext>
            </a:extLst>
          </p:cNvPr>
          <p:cNvSpPr txBox="1"/>
          <p:nvPr/>
        </p:nvSpPr>
        <p:spPr>
          <a:xfrm>
            <a:off x="6640957" y="6148537"/>
            <a:ext cx="4011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7</a:t>
            </a:r>
            <a:r>
              <a:rPr lang="en-US" sz="1200"/>
              <a:t> : Wall shear stress distribution for the quarter-inch step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36240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05FB-EAD0-0F0E-4566-8A0BA462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62C72-178C-2568-4C5F-96983205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A75A5-9600-B0D6-D866-3C4C1FFE64D2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EDFD33-45BA-C771-B369-0572BD3DC0A5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D6CE0C40-C882-AF5B-74D6-5D22D8124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264412-F6BD-425A-3E86-A8667247E429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3F212-1143-C5C9-B7C6-1FC61BE51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F8C00F-2F23-0AC6-B555-032FE940351D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1A295-309F-306A-19C5-64DFEB8F2A41}"/>
              </a:ext>
            </a:extLst>
          </p:cNvPr>
          <p:cNvSpPr txBox="1"/>
          <p:nvPr/>
        </p:nvSpPr>
        <p:spPr>
          <a:xfrm>
            <a:off x="301397" y="1672443"/>
            <a:ext cx="1171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Simulations have been performed for a backward facing step to replicate the fuel-air mixing conditions of a solid-fuel scramjet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results of these simulations showed a region immediately following the step which has relatively low velocities and a large vortical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It is likely that these factors are the main contributors for the creation of the </a:t>
            </a:r>
            <a:r>
              <a:rPr lang="en-US" sz="2400" err="1"/>
              <a:t>flameholding</a:t>
            </a:r>
            <a:r>
              <a:rPr lang="en-US" sz="2400"/>
              <a:t> region within the scramjet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 increase in the size of the recirculation zone with an increase in step-height has been shown across two different step-heights</a:t>
            </a:r>
          </a:p>
        </p:txBody>
      </p:sp>
    </p:spTree>
    <p:extLst>
      <p:ext uri="{BB962C8B-B14F-4D97-AF65-F5344CB8AC3E}">
        <p14:creationId xmlns:p14="http://schemas.microsoft.com/office/powerpoint/2010/main" val="58870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F44C6-331A-F295-29F5-42C89B7C8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9E529-6C7C-F53F-148C-B2265E6A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C3221-20AB-F435-9398-C151A69D87EA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FD0C68-13E1-CC7F-0CAF-D95CDF50B952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016D41ED-E33B-9141-FF94-BE3205F56B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5C0E77-671A-F3B5-C63F-08E7D7D8D6B0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C902639B-7A1B-7F1B-2A58-93707C4A8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B1688-D0BC-00CB-6B17-A4D2FE938D7A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45D98-38FF-A56F-7981-F2633C5E505B}"/>
                  </a:ext>
                </a:extLst>
              </p:cNvPr>
              <p:cNvSpPr txBox="1"/>
              <p:nvPr/>
            </p:nvSpPr>
            <p:spPr>
              <a:xfrm>
                <a:off x="301397" y="1672443"/>
                <a:ext cx="1171511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Remesh the geometry to get a 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/>
                  <a:t> and refine grid at walls of the step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Multiphase CFD in </a:t>
                </a:r>
                <a:r>
                  <a:rPr lang="en-US" sz="2400" err="1"/>
                  <a:t>OpenFOAM</a:t>
                </a:r>
                <a:r>
                  <a:rPr lang="en-US" sz="2400"/>
                  <a:t> to model the unsteady regression of a solid fuel grain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err="1"/>
                  <a:t>OpenFOAM</a:t>
                </a:r>
                <a:r>
                  <a:rPr lang="en-US" sz="2400"/>
                  <a:t> will be used since a density-based solver can be used with a multiphase model, unlike Fluent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Schlieren imaging will be used to capture the flow structures in experiment to validate CFD results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Image Correlation Velocimetry (Kegerise 2000) and Vortex identification methods (Kindler 2007) will be applied to this Schlieren to gather quantitative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Following the above, a solid particle bed will be implemented for an experimental regression and mixing study under a Mach 2 cold flow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545D98-38FF-A56F-7981-F2633C5E5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7" y="1672443"/>
                <a:ext cx="11715112" cy="3785652"/>
              </a:xfrm>
              <a:prstGeom prst="rect">
                <a:avLst/>
              </a:prstGeom>
              <a:blipFill>
                <a:blip r:embed="rId6"/>
                <a:stretch>
                  <a:fillRect l="-676" t="-1288" r="-884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33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47A53-604E-6AD3-1C09-530AEC92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3AA71-42FA-3FFA-5531-0D0A8C5A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996F7A-4FEC-8032-E9EC-C95BED5C999E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FF5ED8-8E6B-37EF-9E0F-F715056D6BC6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CFC03D63-67A6-B609-51F2-08135F2D9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1C109D-1969-A0B0-CB63-72F9F24E2510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611F8B41-23EA-B57C-735D-C61DDCB307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1C0A9-4CD6-8DF8-7CC5-9687AC99AD4B}"/>
              </a:ext>
            </a:extLst>
          </p:cNvPr>
          <p:cNvSpPr txBox="1"/>
          <p:nvPr/>
        </p:nvSpPr>
        <p:spPr>
          <a:xfrm>
            <a:off x="225768" y="2820410"/>
            <a:ext cx="1174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en-US" sz="3600"/>
              <a:t>Thank You!</a:t>
            </a:r>
          </a:p>
          <a:p>
            <a:pPr indent="-457200" algn="ctr"/>
            <a:r>
              <a:rPr lang="en-US" sz="36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005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82A1C-1525-F624-F614-C5D8F18B9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6EB0B-64E2-40BA-CAD7-6394A795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14E556-E7FE-A2B5-0162-23235D06030E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E92D1A-FC25-5EB4-1038-E59736600F6F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15E4C812-55D3-CE52-FF2A-825C572F83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2EC8A4-57AA-EB57-F66A-66317454A302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A480EE8E-DDE5-809E-9449-FB0AD4102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5A806-15C5-28D3-9D54-1DE32EF0EB59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FF225-9F33-C058-E798-74D434EA5767}"/>
              </a:ext>
            </a:extLst>
          </p:cNvPr>
          <p:cNvSpPr txBox="1"/>
          <p:nvPr/>
        </p:nvSpPr>
        <p:spPr>
          <a:xfrm>
            <a:off x="318275" y="1623976"/>
            <a:ext cx="1155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 flight speeds increase, it is necessary to take several influences into account when selecting a propulsion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solid-fuel scramjet (SFSJ) has proven to be a promising candidate for delivering high specific impulse with relatively low complexity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Little work has been performed to evaluate the flow structures which induce mixing in an SFSJ by implementing a backward facing step (BFS)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DDF6A-CDCD-A678-8DF6-2E5BAE5F08CA}"/>
              </a:ext>
            </a:extLst>
          </p:cNvPr>
          <p:cNvSpPr txBox="1"/>
          <p:nvPr/>
        </p:nvSpPr>
        <p:spPr>
          <a:xfrm>
            <a:off x="1837451" y="4236384"/>
            <a:ext cx="8483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As such, computational fluid dynamics (CFD) analysis has been performed to evaluate the flow structures immediately following a BFS and identify the causes of mixing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22617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0CDAE-46E0-022E-63F1-53C5FE43B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D5B545-2F03-C529-BCEF-DEDDD0A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FC378-92C7-E28E-889A-8CEA2E29859E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3E2BE4-B5CA-8871-79BB-55AEB2CEB7A3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EE2B013E-D7A0-94F7-55FF-53298083F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2A8CBC6-E370-E003-06BB-01B6F78A25DC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8D64BE82-62A7-8EF0-0F7A-1F79D2937F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F4A16-AD89-79F5-00C3-76BA16B82E6B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AA20E-2DF7-6A71-C7B3-84A1ED110BF5}"/>
              </a:ext>
            </a:extLst>
          </p:cNvPr>
          <p:cNvSpPr txBox="1"/>
          <p:nvPr/>
        </p:nvSpPr>
        <p:spPr>
          <a:xfrm>
            <a:off x="264093" y="1458496"/>
            <a:ext cx="7330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Different regimes of flight speed necessitate different methods of propulsion to adapt to the environment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For Mach numbers less than three, the turbojet (Fig. 1) is often the most efficient choice.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Beyond this range, the Solid Fuel Ramjet (SFRJ)(Fig.2) becomes the best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However, as the incoming flow reaches the hypersonic regime, the total pressure loss within an SFRJ 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For the hypersonic regime, the SFSJ has been considered a promising candidate to efficiently produce thrust with a relatively low cost and complexity</a:t>
            </a:r>
          </a:p>
        </p:txBody>
      </p:sp>
      <p:pic>
        <p:nvPicPr>
          <p:cNvPr id="11" name="Picture 10" descr="Diagram of a turbine engine&#10;&#10;AI-generated content may be incorrect.">
            <a:extLst>
              <a:ext uri="{FF2B5EF4-FFF2-40B4-BE49-F238E27FC236}">
                <a16:creationId xmlns:a16="http://schemas.microsoft.com/office/drawing/2014/main" id="{F32AC48C-4B4D-AFDC-0C10-C47158DBB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3904" r="4592" b="13167"/>
          <a:stretch/>
        </p:blipFill>
        <p:spPr>
          <a:xfrm>
            <a:off x="7680270" y="1017451"/>
            <a:ext cx="3657600" cy="2277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BC5EA8-B0A9-5F8F-E5BE-75A1C51D5FF8}"/>
              </a:ext>
            </a:extLst>
          </p:cNvPr>
          <p:cNvSpPr txBox="1"/>
          <p:nvPr/>
        </p:nvSpPr>
        <p:spPr>
          <a:xfrm>
            <a:off x="8079352" y="3431847"/>
            <a:ext cx="2859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1</a:t>
            </a:r>
            <a:r>
              <a:rPr lang="en-US" sz="1200"/>
              <a:t> : Diagram of a turbojet (Brown 2009)</a:t>
            </a:r>
            <a:endParaRPr lang="en-US" sz="1200" b="1"/>
          </a:p>
        </p:txBody>
      </p:sp>
      <p:pic>
        <p:nvPicPr>
          <p:cNvPr id="14" name="Picture 13" descr="Diagram of a jet engine&#10;&#10;AI-generated content may be incorrect.">
            <a:extLst>
              <a:ext uri="{FF2B5EF4-FFF2-40B4-BE49-F238E27FC236}">
                <a16:creationId xmlns:a16="http://schemas.microsoft.com/office/drawing/2014/main" id="{BDF6512D-7C65-BA8A-3689-12EF857EA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8370" r="1974" b="4937"/>
          <a:stretch/>
        </p:blipFill>
        <p:spPr>
          <a:xfrm>
            <a:off x="7696200" y="4273509"/>
            <a:ext cx="3657600" cy="14939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A60E6B-18FB-A5C7-2D2F-368073EACF33}"/>
              </a:ext>
            </a:extLst>
          </p:cNvPr>
          <p:cNvSpPr txBox="1"/>
          <p:nvPr/>
        </p:nvSpPr>
        <p:spPr>
          <a:xfrm>
            <a:off x="8095281" y="5873763"/>
            <a:ext cx="2837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2</a:t>
            </a:r>
            <a:r>
              <a:rPr lang="en-US" sz="1200"/>
              <a:t> : Diagram of a SFRJ (Ben-Yakar 1998)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94828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C7F91-AB92-0116-39BE-A193C206D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E3630-3BD9-20E5-9F54-2117612B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D3271E-C36B-143B-6FD7-582E3A9DA9D6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4744CD-4EDB-3C06-AF1E-4052D3E3B03E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E5FCA606-68D5-06A2-BD3E-299889AD38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A473F3-C14E-C5F5-B993-C39557555E63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6A90FBB6-2674-8DCC-D669-58C4278A9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3AC9FC-3316-3A6D-97C9-5B60EB52E01C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Background - SFSJ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FB8FB-C75A-C8BE-F781-E6043F368EB8}"/>
              </a:ext>
            </a:extLst>
          </p:cNvPr>
          <p:cNvSpPr txBox="1"/>
          <p:nvPr/>
        </p:nvSpPr>
        <p:spPr>
          <a:xfrm>
            <a:off x="318275" y="1458496"/>
            <a:ext cx="5777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As the supersonic flow travels through the engine (Fig. 3), multiple distinct flow features appear.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recirculation zone immediately following the BFS is known to be a significant contributor to fuel-air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reattachment point has been shown to induce a higher regression rate of the fuel grain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redeveloping boundary layer is where most combustion takes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DE225-690F-CBA3-1CD7-2D22EEDD3AEA}"/>
              </a:ext>
            </a:extLst>
          </p:cNvPr>
          <p:cNvSpPr txBox="1"/>
          <p:nvPr/>
        </p:nvSpPr>
        <p:spPr>
          <a:xfrm>
            <a:off x="7439065" y="4156811"/>
            <a:ext cx="278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3</a:t>
            </a:r>
            <a:r>
              <a:rPr lang="en-US" sz="1200"/>
              <a:t> : Diagram of the flow within an SFSJ</a:t>
            </a:r>
            <a:endParaRPr lang="en-US" sz="1200" b="1"/>
          </a:p>
        </p:txBody>
      </p:sp>
      <p:pic>
        <p:nvPicPr>
          <p:cNvPr id="17" name="Picture 16" descr="A diagram of a fuel grain&#10;&#10;AI-generated content may be incorrect.">
            <a:extLst>
              <a:ext uri="{FF2B5EF4-FFF2-40B4-BE49-F238E27FC236}">
                <a16:creationId xmlns:a16="http://schemas.microsoft.com/office/drawing/2014/main" id="{D7AD7839-7A66-7310-FA7C-EB1A3B5FC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68" y="1845025"/>
            <a:ext cx="6017621" cy="21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46F00-B122-9369-300A-35B7576C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C7144-32CD-A501-3F5D-90F3BAF6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621EC6-DA06-A022-09F1-A0D53EC73860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8E9153-DFBA-DB88-2FBA-74B102AAE32D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F4FB426D-64B1-4B7B-C5D5-A9D7E8D3A6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D7693B-AEC1-A057-9D8B-1BF457752D49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C01346E7-58C9-92D1-F3B3-A7CADC79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D9CDAC-54B8-60E6-4A84-B4A8CC66B61F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Background - SFSJ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E198-AC24-2BFF-3059-17AF8A7B4705}"/>
              </a:ext>
            </a:extLst>
          </p:cNvPr>
          <p:cNvSpPr txBox="1"/>
          <p:nvPr/>
        </p:nvSpPr>
        <p:spPr>
          <a:xfrm>
            <a:off x="4824900" y="1205570"/>
            <a:ext cx="7266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One of the key advantages of the SFSJ over the SFRJ is that the mass flow rate through the SFSJ is not limited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Thus, very large mass flow rates can be achieved (Cohen-Zur 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recirculation zone (Fig. 4) is the main point of focus for this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This zone, with its lower velocities and higher temperatures is of great importance to self-sustained combustion within the SFSJ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recirculation zone leads to the presence of the </a:t>
            </a:r>
            <a:r>
              <a:rPr lang="en-US" sz="2400" err="1"/>
              <a:t>flameholding</a:t>
            </a:r>
            <a:r>
              <a:rPr lang="en-US" sz="2400"/>
              <a:t> region, a region of near-constant combustion within the SFSJ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This region is vital due to the short time-spans which reactants spend inside of the SFSJ</a:t>
            </a:r>
          </a:p>
        </p:txBody>
      </p:sp>
      <p:sp>
        <p:nvSpPr>
          <p:cNvPr id="15" name="Connector: Elbow 14">
            <a:extLst>
              <a:ext uri="{FF2B5EF4-FFF2-40B4-BE49-F238E27FC236}">
                <a16:creationId xmlns:a16="http://schemas.microsoft.com/office/drawing/2014/main" id="{7282F711-8B89-46A2-8793-B05DDEE70146}"/>
              </a:ext>
            </a:extLst>
          </p:cNvPr>
          <p:cNvSpPr/>
          <p:nvPr/>
        </p:nvSpPr>
        <p:spPr>
          <a:xfrm>
            <a:off x="211861" y="3397785"/>
            <a:ext cx="4472282" cy="1467485"/>
          </a:xfrm>
          <a:prstGeom prst="bentConnector3">
            <a:avLst>
              <a:gd name="adj1" fmla="val 31340"/>
            </a:avLst>
          </a:prstGeom>
          <a:solidFill>
            <a:srgbClr val="000000">
              <a:alpha val="5000"/>
            </a:srgb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ector: Curvo 15">
            <a:extLst>
              <a:ext uri="{FF2B5EF4-FFF2-40B4-BE49-F238E27FC236}">
                <a16:creationId xmlns:a16="http://schemas.microsoft.com/office/drawing/2014/main" id="{E816C2F7-0E76-4000-852B-71D3A8F32DFB}"/>
              </a:ext>
            </a:extLst>
          </p:cNvPr>
          <p:cNvSpPr/>
          <p:nvPr/>
        </p:nvSpPr>
        <p:spPr>
          <a:xfrm>
            <a:off x="707366" y="3126200"/>
            <a:ext cx="2009955" cy="1113257"/>
          </a:xfrm>
          <a:prstGeom prst="curvedConnector5">
            <a:avLst>
              <a:gd name="adj1" fmla="val 179538"/>
              <a:gd name="adj2" fmla="val 134554"/>
              <a:gd name="adj3" fmla="val 59426"/>
            </a:avLst>
          </a:prstGeom>
          <a:solidFill>
            <a:srgbClr val="000000">
              <a:alpha val="5000"/>
            </a:srgbClr>
          </a:solidFill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973F7A-9285-FF81-7627-BB98D5E09988}"/>
              </a:ext>
            </a:extLst>
          </p:cNvPr>
          <p:cNvCxnSpPr>
            <a:cxnSpLocks/>
          </p:cNvCxnSpPr>
          <p:nvPr/>
        </p:nvCxnSpPr>
        <p:spPr>
          <a:xfrm>
            <a:off x="1345720" y="3397785"/>
            <a:ext cx="1" cy="14588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66A2AB-CE3A-1E04-DCF3-3D385F29D937}"/>
              </a:ext>
            </a:extLst>
          </p:cNvPr>
          <p:cNvSpPr txBox="1"/>
          <p:nvPr/>
        </p:nvSpPr>
        <p:spPr>
          <a:xfrm>
            <a:off x="178952" y="4100957"/>
            <a:ext cx="1056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Step-height, 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131BAB-00DA-2C8D-3C7F-FD4C1B8FFA34}"/>
                  </a:ext>
                </a:extLst>
              </p:cNvPr>
              <p:cNvSpPr txBox="1"/>
              <p:nvPr/>
            </p:nvSpPr>
            <p:spPr>
              <a:xfrm>
                <a:off x="1805706" y="3842777"/>
                <a:ext cx="2104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Recirculation Zone,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120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131BAB-00DA-2C8D-3C7F-FD4C1B8F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06" y="3842777"/>
                <a:ext cx="2104743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12CA0B-BA08-1053-DA94-89BA067F9429}"/>
              </a:ext>
            </a:extLst>
          </p:cNvPr>
          <p:cNvCxnSpPr>
            <a:cxnSpLocks/>
          </p:cNvCxnSpPr>
          <p:nvPr/>
        </p:nvCxnSpPr>
        <p:spPr>
          <a:xfrm>
            <a:off x="1131141" y="2452784"/>
            <a:ext cx="23114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AC34DA-9398-AAC8-3FFB-58BED7FB4E88}"/>
                  </a:ext>
                </a:extLst>
              </p:cNvPr>
              <p:cNvSpPr txBox="1"/>
              <p:nvPr/>
            </p:nvSpPr>
            <p:spPr>
              <a:xfrm>
                <a:off x="1544128" y="2167851"/>
                <a:ext cx="12045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140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BAC34DA-9398-AAC8-3FFB-58BED7FB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28" y="2167851"/>
                <a:ext cx="1204561" cy="307777"/>
              </a:xfrm>
              <a:prstGeom prst="rect">
                <a:avLst/>
              </a:prstGeom>
              <a:blipFill>
                <a:blip r:embed="rId7"/>
                <a:stretch>
                  <a:fillRect l="-151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5964B73-2CF4-A678-E0FE-36AB51FCABC6}"/>
              </a:ext>
            </a:extLst>
          </p:cNvPr>
          <p:cNvSpPr txBox="1"/>
          <p:nvPr/>
        </p:nvSpPr>
        <p:spPr>
          <a:xfrm>
            <a:off x="901869" y="5039545"/>
            <a:ext cx="369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4</a:t>
            </a:r>
            <a:r>
              <a:rPr lang="en-US" sz="1200"/>
              <a:t> : Diagram of the flow within the recirculation zone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63763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8EBD-35A6-77BE-E903-348CE46E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49D89-1AE9-070C-39D8-201DD647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0BF2D7-A8D1-2FD1-6301-780DC28AF9BF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F787D6-051D-1871-DE97-22A7C0845A0F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ED450A72-5D59-6BB0-5C9E-F383AF17EB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E927DD-C368-8522-1DDF-881F27A8BC88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4C28CAAF-F0C8-1722-F719-4918CF231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8B0E01-BA7E-958E-E9E1-91FA1D232B20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Simulations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B867D-6E22-17C4-EDD9-8577654E14DA}"/>
              </a:ext>
            </a:extLst>
          </p:cNvPr>
          <p:cNvSpPr txBox="1"/>
          <p:nvPr/>
        </p:nvSpPr>
        <p:spPr>
          <a:xfrm>
            <a:off x="318275" y="1458496"/>
            <a:ext cx="5777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This study used Computational Fluid Dynamics to characterize the flow following a BFS and identify flow structures within the recirculation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 asymmetric nozzle (Fig. 2) which produces a Mach 2 cold flow was simulated without any combustive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Two different step-heights for the BFS were simulated, eighth-inch and quarter-inch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These heights were chosen to represent an eighth-inch fuel grain at the beginning and end of its life</a:t>
            </a:r>
          </a:p>
        </p:txBody>
      </p:sp>
      <p:pic>
        <p:nvPicPr>
          <p:cNvPr id="11" name="Picture 10" descr="A grey rectangular object with black lines&#10;&#10;AI-generated content may be incorrect.">
            <a:extLst>
              <a:ext uri="{FF2B5EF4-FFF2-40B4-BE49-F238E27FC236}">
                <a16:creationId xmlns:a16="http://schemas.microsoft.com/office/drawing/2014/main" id="{E5B2B3B0-CA9F-9AA9-2E31-D3FC4FC0C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6" y="1483709"/>
            <a:ext cx="5774694" cy="1139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8C2288-3015-90DB-487D-83D84A4FED8D}"/>
              </a:ext>
            </a:extLst>
          </p:cNvPr>
          <p:cNvSpPr txBox="1"/>
          <p:nvPr/>
        </p:nvSpPr>
        <p:spPr>
          <a:xfrm>
            <a:off x="7563202" y="2661254"/>
            <a:ext cx="2713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2</a:t>
            </a:r>
            <a:r>
              <a:rPr lang="en-US" sz="1200"/>
              <a:t> : Image of the simulated geometry</a:t>
            </a:r>
            <a:endParaRPr lang="en-US" sz="1200" b="1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F6BC9B-B02B-11A1-7AD2-D3271A4F5442}"/>
              </a:ext>
            </a:extLst>
          </p:cNvPr>
          <p:cNvCxnSpPr/>
          <p:nvPr/>
        </p:nvCxnSpPr>
        <p:spPr>
          <a:xfrm flipV="1">
            <a:off x="8513181" y="2114627"/>
            <a:ext cx="517585" cy="36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7F2A55-D3B6-329A-62D6-EAF5A7B15BA5}"/>
              </a:ext>
            </a:extLst>
          </p:cNvPr>
          <p:cNvSpPr txBox="1"/>
          <p:nvPr/>
        </p:nvSpPr>
        <p:spPr>
          <a:xfrm>
            <a:off x="8209610" y="2401821"/>
            <a:ext cx="389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BFS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A40D8-78CE-CE8F-8887-102DB16D530A}"/>
              </a:ext>
            </a:extLst>
          </p:cNvPr>
          <p:cNvSpPr txBox="1"/>
          <p:nvPr/>
        </p:nvSpPr>
        <p:spPr>
          <a:xfrm>
            <a:off x="6028885" y="2976347"/>
            <a:ext cx="5777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 addition to the internal geometry, a 45-degree external cone extending five inches was simulated to represent the atmospheric exit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This has been applied for previous simulations when the exit condition is unknown (Singh, Et. Al 2025)</a:t>
            </a:r>
          </a:p>
        </p:txBody>
      </p:sp>
    </p:spTree>
    <p:extLst>
      <p:ext uri="{BB962C8B-B14F-4D97-AF65-F5344CB8AC3E}">
        <p14:creationId xmlns:p14="http://schemas.microsoft.com/office/powerpoint/2010/main" val="19215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FB13D-A01E-3D4B-F48E-4A29CA57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6DC20-76DA-F630-618E-03A64AD6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567A9-53AC-E69F-6ECA-77129D2F9687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778647-7843-C4C3-8FD5-A36CFEB0FBF5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24457C46-BF1C-8330-E926-CC54456C9D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97C9FBD-7862-CBBA-C6CE-EAD29E0AC9E5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059B86A-D0F9-532F-5AFD-3EB7CECD1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486461-1086-CCA4-9F9A-F564BA435CF4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091722-9E34-CF9E-7BAF-EF6594EE8C11}"/>
                  </a:ext>
                </a:extLst>
              </p:cNvPr>
              <p:cNvSpPr txBox="1"/>
              <p:nvPr/>
            </p:nvSpPr>
            <p:spPr>
              <a:xfrm>
                <a:off x="301397" y="1672443"/>
                <a:ext cx="577772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Simulations were performed in ANSYS Fluent using the density-based solver and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/>
                  <a:t> SST turbulence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Meshing for each step-height was performed in Fidelity Pointwise using a hybrid structured and unstructured grid (Fig. 3)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sz="2400"/>
                  <a:t>0.01 was found for most of the grid, with a spike to 60 at the corner of the BFS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The boundary conditions for the simulations can be found in Table 1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091722-9E34-CF9E-7BAF-EF6594EE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7" y="1672443"/>
                <a:ext cx="5777725" cy="4524315"/>
              </a:xfrm>
              <a:prstGeom prst="rect">
                <a:avLst/>
              </a:prstGeom>
              <a:blipFill>
                <a:blip r:embed="rId5"/>
                <a:stretch>
                  <a:fillRect l="-1371" t="-1077" r="-2215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urple and black background&#10;&#10;AI-generated content may be incorrect.">
            <a:extLst>
              <a:ext uri="{FF2B5EF4-FFF2-40B4-BE49-F238E27FC236}">
                <a16:creationId xmlns:a16="http://schemas.microsoft.com/office/drawing/2014/main" id="{0165C33E-2673-4AD5-21EA-3B906D668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8" y="1672443"/>
            <a:ext cx="3683718" cy="2106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0F1B19-416A-8322-D008-6E2DA2A53FB9}"/>
              </a:ext>
            </a:extLst>
          </p:cNvPr>
          <p:cNvSpPr txBox="1"/>
          <p:nvPr/>
        </p:nvSpPr>
        <p:spPr>
          <a:xfrm>
            <a:off x="7728573" y="3779216"/>
            <a:ext cx="2462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3</a:t>
            </a:r>
            <a:r>
              <a:rPr lang="en-US" sz="1200"/>
              <a:t> : Image of the mesh at the BFS</a:t>
            </a:r>
            <a:endParaRPr lang="en-US" sz="1200" b="1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6EB9F4D-995C-3C31-564E-305FC3E47C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009712"/>
                  </p:ext>
                </p:extLst>
              </p:nvPr>
            </p:nvGraphicFramePr>
            <p:xfrm>
              <a:off x="6535368" y="4288385"/>
              <a:ext cx="484887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4439">
                      <a:extLst>
                        <a:ext uri="{9D8B030D-6E8A-4147-A177-3AD203B41FA5}">
                          <a16:colId xmlns:a16="http://schemas.microsoft.com/office/drawing/2014/main" val="524216851"/>
                        </a:ext>
                      </a:extLst>
                    </a:gridCol>
                    <a:gridCol w="2424439">
                      <a:extLst>
                        <a:ext uri="{9D8B030D-6E8A-4147-A177-3AD203B41FA5}">
                          <a16:colId xmlns:a16="http://schemas.microsoft.com/office/drawing/2014/main" val="33216322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Boundary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67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𝑖𝑛𝑙𝑒𝑡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80 psia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988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𝑜𝑢𝑡𝑙𝑒𝑡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14.7 psia (atmosphere)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5484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6EB9F4D-995C-3C31-564E-305FC3E47C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009712"/>
                  </p:ext>
                </p:extLst>
              </p:nvPr>
            </p:nvGraphicFramePr>
            <p:xfrm>
              <a:off x="6535368" y="4288385"/>
              <a:ext cx="484887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4439">
                      <a:extLst>
                        <a:ext uri="{9D8B030D-6E8A-4147-A177-3AD203B41FA5}">
                          <a16:colId xmlns:a16="http://schemas.microsoft.com/office/drawing/2014/main" val="524216851"/>
                        </a:ext>
                      </a:extLst>
                    </a:gridCol>
                    <a:gridCol w="2424439">
                      <a:extLst>
                        <a:ext uri="{9D8B030D-6E8A-4147-A177-3AD203B41FA5}">
                          <a16:colId xmlns:a16="http://schemas.microsoft.com/office/drawing/2014/main" val="33216322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Boundary Condition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3679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1" t="-108197" r="-1010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80 psia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988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1" t="-208197" r="-1010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14.7 psia (atmosphere)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15484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19670FA-7361-C9C2-2F32-884F9573CB3B}"/>
              </a:ext>
            </a:extLst>
          </p:cNvPr>
          <p:cNvSpPr txBox="1"/>
          <p:nvPr/>
        </p:nvSpPr>
        <p:spPr>
          <a:xfrm>
            <a:off x="7728573" y="5463129"/>
            <a:ext cx="25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Table 1</a:t>
            </a:r>
            <a:r>
              <a:rPr lang="en-US" sz="1200"/>
              <a:t> : Boundary conditions for CFD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21316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346B3-5369-93D4-96F7-7CC0F718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F4E06-8A98-2218-AC35-16F926C0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7E9CCF-9804-5CB5-61EA-CF63F67A0A4E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6D18C2-E76E-9295-357A-AAEDB96E4BD7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CD3427FC-AA6E-D463-922B-1B389733A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648AEE5-C7AC-7063-5C33-AFF7050D36F6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EB7DFD5E-4D2A-2FF9-BDDF-4ACC19FA6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37B43B-BB7E-F1DE-CAC9-378FAF570941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Results – Eighth-inch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D992A-1241-4801-6503-8F710AE8E49D}"/>
              </a:ext>
            </a:extLst>
          </p:cNvPr>
          <p:cNvSpPr txBox="1"/>
          <p:nvPr/>
        </p:nvSpPr>
        <p:spPr>
          <a:xfrm>
            <a:off x="7115682" y="3116296"/>
            <a:ext cx="314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4</a:t>
            </a:r>
            <a:r>
              <a:rPr lang="en-US" sz="1200"/>
              <a:t> : Mach field following the eighth-inch BFS</a:t>
            </a:r>
            <a:endParaRPr lang="en-US" sz="1200" b="1"/>
          </a:p>
        </p:txBody>
      </p:sp>
      <p:pic>
        <p:nvPicPr>
          <p:cNvPr id="11" name="Picture 10" descr="A diagram of a number&#10;&#10;AI-generated content may be incorrect.">
            <a:extLst>
              <a:ext uri="{FF2B5EF4-FFF2-40B4-BE49-F238E27FC236}">
                <a16:creationId xmlns:a16="http://schemas.microsoft.com/office/drawing/2014/main" id="{5E1E6DC6-0821-08E8-5917-812FDAA4C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22" y="812878"/>
            <a:ext cx="5217573" cy="2277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9E52A-91B8-322C-5982-85563D324E06}"/>
              </a:ext>
            </a:extLst>
          </p:cNvPr>
          <p:cNvSpPr txBox="1"/>
          <p:nvPr/>
        </p:nvSpPr>
        <p:spPr>
          <a:xfrm>
            <a:off x="245486" y="1510425"/>
            <a:ext cx="5183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Mach field (Fig. 4) shows the expansion expected following the step and the subsequent oblique shock</a:t>
            </a:r>
          </a:p>
          <a:p>
            <a:endParaRPr lang="en-US"/>
          </a:p>
          <a:p>
            <a:r>
              <a:rPr lang="en-US"/>
              <a:t>The growing boundary layer before the step lessens the severity of separation</a:t>
            </a:r>
          </a:p>
        </p:txBody>
      </p:sp>
      <p:pic>
        <p:nvPicPr>
          <p:cNvPr id="15" name="Picture 14" descr="A rainbow colored graph showing the temperature of a number&#10;&#10;AI-generated content may be incorrect.">
            <a:extLst>
              <a:ext uri="{FF2B5EF4-FFF2-40B4-BE49-F238E27FC236}">
                <a16:creationId xmlns:a16="http://schemas.microsoft.com/office/drawing/2014/main" id="{6AEE1EFE-9D9E-1DA3-F9EC-1D66DE37C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6"/>
          <a:stretch/>
        </p:blipFill>
        <p:spPr>
          <a:xfrm>
            <a:off x="6079121" y="3640948"/>
            <a:ext cx="4181011" cy="27109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BE9E7A-CDD1-DF24-9CE7-8F9F127C8736}"/>
              </a:ext>
            </a:extLst>
          </p:cNvPr>
          <p:cNvSpPr txBox="1"/>
          <p:nvPr/>
        </p:nvSpPr>
        <p:spPr>
          <a:xfrm>
            <a:off x="6521258" y="6271724"/>
            <a:ext cx="329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5</a:t>
            </a:r>
            <a:r>
              <a:rPr lang="en-US" sz="1200"/>
              <a:t> : Zoomed Mach field for the eighth-inch BFS</a:t>
            </a:r>
            <a:endParaRPr lang="en-US" sz="12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19201-90A2-3120-0DDA-C03F4667674D}"/>
              </a:ext>
            </a:extLst>
          </p:cNvPr>
          <p:cNvSpPr txBox="1"/>
          <p:nvPr/>
        </p:nvSpPr>
        <p:spPr>
          <a:xfrm>
            <a:off x="245486" y="4571376"/>
            <a:ext cx="5183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Zooming in to the recirculation region shows a main large vortex structure, which is likely a main contributor to fuel-air mixing within the recirculation zone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B8F767-5928-FE02-B8C0-33693AEDF378}"/>
              </a:ext>
            </a:extLst>
          </p:cNvPr>
          <p:cNvCxnSpPr>
            <a:cxnSpLocks/>
          </p:cNvCxnSpPr>
          <p:nvPr/>
        </p:nvCxnSpPr>
        <p:spPr>
          <a:xfrm flipV="1">
            <a:off x="6909758" y="2113472"/>
            <a:ext cx="120770" cy="870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374F6-DAD5-B4A8-7B98-915776AD7635}"/>
              </a:ext>
            </a:extLst>
          </p:cNvPr>
          <p:cNvCxnSpPr>
            <a:cxnSpLocks/>
          </p:cNvCxnSpPr>
          <p:nvPr/>
        </p:nvCxnSpPr>
        <p:spPr>
          <a:xfrm>
            <a:off x="6673497" y="1136043"/>
            <a:ext cx="0" cy="1595875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246D634-EDA4-6041-2E30-0266D895B827}"/>
              </a:ext>
            </a:extLst>
          </p:cNvPr>
          <p:cNvSpPr txBox="1"/>
          <p:nvPr/>
        </p:nvSpPr>
        <p:spPr>
          <a:xfrm>
            <a:off x="6321045" y="2950211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Oblique Shock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96C81D-9CAF-73B4-91B5-326EACB2C56F}"/>
              </a:ext>
            </a:extLst>
          </p:cNvPr>
          <p:cNvSpPr txBox="1"/>
          <p:nvPr/>
        </p:nvSpPr>
        <p:spPr>
          <a:xfrm>
            <a:off x="5984595" y="720457"/>
            <a:ext cx="145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Approx. Extent of</a:t>
            </a:r>
            <a:br>
              <a:rPr lang="en-US" sz="1200"/>
            </a:br>
            <a:r>
              <a:rPr lang="en-US" sz="1200"/>
              <a:t>Recirculation Region</a:t>
            </a:r>
          </a:p>
        </p:txBody>
      </p:sp>
    </p:spTree>
    <p:extLst>
      <p:ext uri="{BB962C8B-B14F-4D97-AF65-F5344CB8AC3E}">
        <p14:creationId xmlns:p14="http://schemas.microsoft.com/office/powerpoint/2010/main" val="195043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0084F-DE8E-CF52-3D4D-71772981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CB372-24C5-D16B-A3E1-2F75DCAF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A7422-7169-459F-A398-B13DA23D3C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11CB7F-0DBB-E989-FF90-499863DFAEE8}"/>
              </a:ext>
            </a:extLst>
          </p:cNvPr>
          <p:cNvGrpSpPr/>
          <p:nvPr/>
        </p:nvGrpSpPr>
        <p:grpSpPr>
          <a:xfrm>
            <a:off x="100668" y="101515"/>
            <a:ext cx="11990664" cy="6644081"/>
            <a:chOff x="100668" y="92279"/>
            <a:chExt cx="11990664" cy="66440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BB0F9F-4FAB-B827-6341-74650F904366}"/>
                </a:ext>
              </a:extLst>
            </p:cNvPr>
            <p:cNvSpPr/>
            <p:nvPr/>
          </p:nvSpPr>
          <p:spPr>
            <a:xfrm>
              <a:off x="100668" y="92279"/>
              <a:ext cx="11990664" cy="6644081"/>
            </a:xfrm>
            <a:prstGeom prst="rect">
              <a:avLst/>
            </a:prstGeom>
            <a:noFill/>
            <a:ln w="22225">
              <a:solidFill>
                <a:schemeClr val="tx1"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2" descr="Embry Riddle Aeronautical University Logo PNG Transparent &amp; SVG Vector -  Freebie Supply">
              <a:extLst>
                <a:ext uri="{FF2B5EF4-FFF2-40B4-BE49-F238E27FC236}">
                  <a16:creationId xmlns:a16="http://schemas.microsoft.com/office/drawing/2014/main" id="{3EEA0638-BD4A-2CDC-C74C-A34582688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88" b="39529"/>
            <a:stretch/>
          </p:blipFill>
          <p:spPr bwMode="auto">
            <a:xfrm>
              <a:off x="141736" y="121640"/>
              <a:ext cx="2145145" cy="4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8CD187-B6F1-9156-A470-5296A0AC4974}"/>
                </a:ext>
              </a:extLst>
            </p:cNvPr>
            <p:cNvCxnSpPr/>
            <p:nvPr/>
          </p:nvCxnSpPr>
          <p:spPr>
            <a:xfrm>
              <a:off x="141736" y="698002"/>
              <a:ext cx="1187477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881D6DDE-A4E6-83DC-B773-371F40A8EA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0" t="28738" r="6797" b="43103"/>
          <a:stretch/>
        </p:blipFill>
        <p:spPr>
          <a:xfrm>
            <a:off x="10128181" y="265743"/>
            <a:ext cx="1888328" cy="335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8D85C-7327-21E0-975A-F5ED8BE028F8}"/>
              </a:ext>
            </a:extLst>
          </p:cNvPr>
          <p:cNvSpPr txBox="1"/>
          <p:nvPr/>
        </p:nvSpPr>
        <p:spPr>
          <a:xfrm>
            <a:off x="245486" y="812878"/>
            <a:ext cx="101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Results – Quarter-Inch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05F59-6553-49D6-0309-E36A708AA38A}"/>
              </a:ext>
            </a:extLst>
          </p:cNvPr>
          <p:cNvSpPr txBox="1"/>
          <p:nvPr/>
        </p:nvSpPr>
        <p:spPr>
          <a:xfrm>
            <a:off x="7147932" y="3583588"/>
            <a:ext cx="321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6</a:t>
            </a:r>
            <a:r>
              <a:rPr lang="en-US" sz="1200"/>
              <a:t> : Mach field following the quarter-inch BFS</a:t>
            </a:r>
            <a:endParaRPr lang="en-US" sz="12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6C285-EE55-F878-0741-0835DA370AB2}"/>
              </a:ext>
            </a:extLst>
          </p:cNvPr>
          <p:cNvSpPr txBox="1"/>
          <p:nvPr/>
        </p:nvSpPr>
        <p:spPr>
          <a:xfrm>
            <a:off x="799407" y="1564848"/>
            <a:ext cx="5183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Mach field shown for the quarter-inch step is very similar to the eighth-inch step</a:t>
            </a:r>
          </a:p>
          <a:p>
            <a:endParaRPr lang="en-US"/>
          </a:p>
          <a:p>
            <a:r>
              <a:rPr lang="en-US"/>
              <a:t>The separation region is noticeably larger for this step, which is a known relationship (Ben-Yakar 1998)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2674B-DBD8-F108-2852-2D88B9CA28FD}"/>
              </a:ext>
            </a:extLst>
          </p:cNvPr>
          <p:cNvSpPr txBox="1"/>
          <p:nvPr/>
        </p:nvSpPr>
        <p:spPr>
          <a:xfrm>
            <a:off x="6809434" y="6393794"/>
            <a:ext cx="3368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Fig. 7</a:t>
            </a:r>
            <a:r>
              <a:rPr lang="en-US" sz="1200"/>
              <a:t> : Zoomed Mach field for the quarter-inch BFS</a:t>
            </a:r>
            <a:endParaRPr lang="en-US" sz="12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00E3A4-0CF7-863D-9AF3-7E75F1F27033}"/>
              </a:ext>
            </a:extLst>
          </p:cNvPr>
          <p:cNvSpPr txBox="1"/>
          <p:nvPr/>
        </p:nvSpPr>
        <p:spPr>
          <a:xfrm>
            <a:off x="797131" y="4437732"/>
            <a:ext cx="518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same vortex structure appears in the quarter-inch step recirculation region as in the eighth-inch</a:t>
            </a:r>
          </a:p>
        </p:txBody>
      </p:sp>
      <p:pic>
        <p:nvPicPr>
          <p:cNvPr id="10" name="Picture 9" descr="A rainbow colored rectangular object with numbers&#10;&#10;AI-generated content may be incorrect.">
            <a:extLst>
              <a:ext uri="{FF2B5EF4-FFF2-40B4-BE49-F238E27FC236}">
                <a16:creationId xmlns:a16="http://schemas.microsoft.com/office/drawing/2014/main" id="{562BB86E-7E46-5949-0CA5-E01FDB253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28" y="1214570"/>
            <a:ext cx="4578344" cy="2344897"/>
          </a:xfrm>
          <a:prstGeom prst="rect">
            <a:avLst/>
          </a:prstGeom>
        </p:spPr>
      </p:pic>
      <p:pic>
        <p:nvPicPr>
          <p:cNvPr id="14" name="Picture 13" descr="A rainbow colored spectrum with a scale&#10;&#10;AI-generated content may be incorrect.">
            <a:extLst>
              <a:ext uri="{FF2B5EF4-FFF2-40B4-BE49-F238E27FC236}">
                <a16:creationId xmlns:a16="http://schemas.microsoft.com/office/drawing/2014/main" id="{A99396F2-802C-6A76-2DE8-AB2E43E57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6"/>
          <a:stretch/>
        </p:blipFill>
        <p:spPr>
          <a:xfrm>
            <a:off x="5980948" y="4011453"/>
            <a:ext cx="4803340" cy="23448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B02F62-3D08-C8CD-9F03-65D3C58373B4}"/>
              </a:ext>
            </a:extLst>
          </p:cNvPr>
          <p:cNvCxnSpPr>
            <a:cxnSpLocks/>
          </p:cNvCxnSpPr>
          <p:nvPr/>
        </p:nvCxnSpPr>
        <p:spPr>
          <a:xfrm flipV="1">
            <a:off x="7440010" y="2067769"/>
            <a:ext cx="120770" cy="870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09DCB6-5CBA-C536-FC2C-B4C0C033F37B}"/>
              </a:ext>
            </a:extLst>
          </p:cNvPr>
          <p:cNvCxnSpPr>
            <a:cxnSpLocks/>
          </p:cNvCxnSpPr>
          <p:nvPr/>
        </p:nvCxnSpPr>
        <p:spPr>
          <a:xfrm>
            <a:off x="6951017" y="1214570"/>
            <a:ext cx="0" cy="1595875"/>
          </a:xfrm>
          <a:prstGeom prst="line">
            <a:avLst/>
          </a:prstGeom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3782BD-7D0A-EBCC-44E7-1EDA9C1CB19C}"/>
              </a:ext>
            </a:extLst>
          </p:cNvPr>
          <p:cNvSpPr txBox="1"/>
          <p:nvPr/>
        </p:nvSpPr>
        <p:spPr>
          <a:xfrm>
            <a:off x="6681963" y="2912919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Oblique Shock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20C9C-84C6-E666-AA9D-8E569CCD283A}"/>
              </a:ext>
            </a:extLst>
          </p:cNvPr>
          <p:cNvSpPr txBox="1"/>
          <p:nvPr/>
        </p:nvSpPr>
        <p:spPr>
          <a:xfrm>
            <a:off x="6096000" y="812878"/>
            <a:ext cx="145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Approx. Extent of</a:t>
            </a:r>
            <a:br>
              <a:rPr lang="en-US" sz="1200"/>
            </a:br>
            <a:r>
              <a:rPr lang="en-US" sz="1200"/>
              <a:t>Recirculation Region</a:t>
            </a:r>
          </a:p>
        </p:txBody>
      </p:sp>
    </p:spTree>
    <p:extLst>
      <p:ext uri="{BB962C8B-B14F-4D97-AF65-F5344CB8AC3E}">
        <p14:creationId xmlns:p14="http://schemas.microsoft.com/office/powerpoint/2010/main" val="20750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B5E906C-49C0-4FA6-A6BA-1EAD95B4DCE6}" vid="{19955061-22C7-4C34-BCC7-F2E3956FF6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Machflow template</Template>
  <Application>Microsoft Office PowerPoint</Application>
  <PresentationFormat>Widescreen</PresentationFormat>
  <Slides>13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Dasgupta, Anubhav</dc:creator>
  <cp:revision>1</cp:revision>
  <dcterms:created xsi:type="dcterms:W3CDTF">2023-02-16T13:57:48Z</dcterms:created>
  <dcterms:modified xsi:type="dcterms:W3CDTF">2025-04-01T20:57:52Z</dcterms:modified>
</cp:coreProperties>
</file>